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66" r:id="rId2"/>
  </p:sldMasterIdLst>
  <p:notesMasterIdLst>
    <p:notesMasterId r:id="rId24"/>
  </p:notesMasterIdLst>
  <p:handoutMasterIdLst>
    <p:handoutMasterId r:id="rId25"/>
  </p:handoutMasterIdLst>
  <p:sldIdLst>
    <p:sldId id="5370" r:id="rId3"/>
    <p:sldId id="269" r:id="rId4"/>
    <p:sldId id="270" r:id="rId5"/>
    <p:sldId id="271" r:id="rId6"/>
    <p:sldId id="265" r:id="rId7"/>
    <p:sldId id="284" r:id="rId8"/>
    <p:sldId id="274" r:id="rId9"/>
    <p:sldId id="262" r:id="rId10"/>
    <p:sldId id="5371" r:id="rId11"/>
    <p:sldId id="277" r:id="rId12"/>
    <p:sldId id="276" r:id="rId13"/>
    <p:sldId id="267" r:id="rId14"/>
    <p:sldId id="266" r:id="rId15"/>
    <p:sldId id="278" r:id="rId16"/>
    <p:sldId id="275" r:id="rId17"/>
    <p:sldId id="5372" r:id="rId18"/>
    <p:sldId id="273" r:id="rId19"/>
    <p:sldId id="283" r:id="rId20"/>
    <p:sldId id="268" r:id="rId21"/>
    <p:sldId id="281" r:id="rId22"/>
    <p:sldId id="282" r:id="rId23"/>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370"/>
            <p14:sldId id="269"/>
            <p14:sldId id="270"/>
            <p14:sldId id="271"/>
            <p14:sldId id="265"/>
            <p14:sldId id="284"/>
            <p14:sldId id="274"/>
            <p14:sldId id="262"/>
            <p14:sldId id="5371"/>
            <p14:sldId id="277"/>
            <p14:sldId id="276"/>
            <p14:sldId id="267"/>
            <p14:sldId id="266"/>
            <p14:sldId id="278"/>
            <p14:sldId id="275"/>
            <p14:sldId id="5372"/>
            <p14:sldId id="273"/>
            <p14:sldId id="283"/>
            <p14:sldId id="268"/>
            <p14:sldId id="281"/>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00"/>
    <a:srgbClr val="941651"/>
    <a:srgbClr val="FF40FF"/>
    <a:srgbClr val="11B098"/>
    <a:srgbClr val="0DB079"/>
    <a:srgbClr val="CD4614"/>
    <a:srgbClr val="F545BC"/>
    <a:srgbClr val="FF2600"/>
    <a:srgbClr val="00FDFF"/>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381" autoAdjust="0"/>
    <p:restoredTop sz="95493" autoAdjust="0"/>
  </p:normalViewPr>
  <p:slideViewPr>
    <p:cSldViewPr>
      <p:cViewPr varScale="1">
        <p:scale>
          <a:sx n="78" d="100"/>
          <a:sy n="78" d="100"/>
        </p:scale>
        <p:origin x="125" y="7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2952"/>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8/14/2022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8/14/2022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5101575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40136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58772842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026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9254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29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7674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8/14/2022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3593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8/14/2022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5302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0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3834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8/14/2022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6300880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6.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16.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959" b="50000"/>
          <a:stretch/>
        </p:blipFill>
        <p:spPr bwMode="auto">
          <a:xfrm>
            <a:off x="1815183" y="801278"/>
            <a:ext cx="8558491" cy="32753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C5A1F4D-97D0-4AFF-9AA6-026E297A8387}"/>
              </a:ext>
            </a:extLst>
          </p:cNvPr>
          <p:cNvSpPr txBox="1"/>
          <p:nvPr/>
        </p:nvSpPr>
        <p:spPr>
          <a:xfrm>
            <a:off x="3047215" y="3825596"/>
            <a:ext cx="6094428" cy="163121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Gill Sans MT" panose="020B0502020104020203"/>
                <a:ea typeface="+mn-ea"/>
                <a:cs typeface="+mn-cs"/>
              </a:rPr>
              <a:t>CHAPTER 2</a:t>
            </a:r>
            <a:b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WHAT DIFFERENCE DOES IT MAKE IF GOD EXISTS?</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75009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1. Meaning</a:t>
            </a:r>
          </a:p>
        </p:txBody>
      </p:sp>
      <p:sp>
        <p:nvSpPr>
          <p:cNvPr id="52" name="Oval 51">
            <a:extLst>
              <a:ext uri="{FF2B5EF4-FFF2-40B4-BE49-F238E27FC236}">
                <a16:creationId xmlns:a16="http://schemas.microsoft.com/office/drawing/2014/main" id="{696C5373-C9CE-43EF-99C6-CB930823A54A}"/>
              </a:ext>
            </a:extLst>
          </p:cNvPr>
          <p:cNvSpPr/>
          <p:nvPr/>
        </p:nvSpPr>
        <p:spPr>
          <a:xfrm>
            <a:off x="5552440" y="3246119"/>
            <a:ext cx="365760" cy="365760"/>
          </a:xfrm>
          <a:prstGeom prst="ellipse">
            <a:avLst/>
          </a:prstGeom>
          <a:solidFill>
            <a:srgbClr val="FF99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545785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DDF80E34-BED3-434B-8D7C-4A5992534034}"/>
              </a:ext>
            </a:extLst>
          </p:cNvPr>
          <p:cNvCxnSpPr>
            <a:cxnSpLocks/>
            <a:endCxn id="36" idx="3"/>
          </p:cNvCxnSpPr>
          <p:nvPr/>
        </p:nvCxnSpPr>
        <p:spPr>
          <a:xfrm flipV="1">
            <a:off x="4900676" y="3427731"/>
            <a:ext cx="2422525" cy="1269"/>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6" name="Isosceles Triangle 35">
            <a:extLst>
              <a:ext uri="{FF2B5EF4-FFF2-40B4-BE49-F238E27FC236}">
                <a16:creationId xmlns:a16="http://schemas.microsoft.com/office/drawing/2014/main" id="{6409C582-2B73-4411-9080-9B9BF72A0607}"/>
              </a:ext>
            </a:extLst>
          </p:cNvPr>
          <p:cNvSpPr/>
          <p:nvPr/>
        </p:nvSpPr>
        <p:spPr>
          <a:xfrm rot="5400000">
            <a:off x="7306348" y="3322401"/>
            <a:ext cx="244366" cy="210660"/>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cxnSp>
        <p:nvCxnSpPr>
          <p:cNvPr id="15" name="Straight Connector 14">
            <a:extLst>
              <a:ext uri="{FF2B5EF4-FFF2-40B4-BE49-F238E27FC236}">
                <a16:creationId xmlns:a16="http://schemas.microsoft.com/office/drawing/2014/main" id="{ABE004F9-1876-476A-B6B4-CA254CD4BBD8}"/>
              </a:ext>
            </a:extLst>
          </p:cNvPr>
          <p:cNvCxnSpPr>
            <a:cxnSpLocks/>
          </p:cNvCxnSpPr>
          <p:nvPr/>
        </p:nvCxnSpPr>
        <p:spPr>
          <a:xfrm>
            <a:off x="1628775" y="3429000"/>
            <a:ext cx="893445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6D25F51E-2220-4933-B48A-A728ACC27039}"/>
              </a:ext>
            </a:extLst>
          </p:cNvPr>
          <p:cNvSpPr/>
          <p:nvPr/>
        </p:nvSpPr>
        <p:spPr>
          <a:xfrm>
            <a:off x="1367165" y="3167390"/>
            <a:ext cx="523219" cy="5232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0" name="Oval 19">
            <a:extLst>
              <a:ext uri="{FF2B5EF4-FFF2-40B4-BE49-F238E27FC236}">
                <a16:creationId xmlns:a16="http://schemas.microsoft.com/office/drawing/2014/main" id="{01E7BAD2-E219-4236-B756-4B332246695E}"/>
              </a:ext>
            </a:extLst>
          </p:cNvPr>
          <p:cNvSpPr/>
          <p:nvPr/>
        </p:nvSpPr>
        <p:spPr>
          <a:xfrm>
            <a:off x="10306188" y="3167390"/>
            <a:ext cx="523219" cy="5232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128D8830-34EB-4079-8435-E6A5BB6B6B42}"/>
              </a:ext>
            </a:extLst>
          </p:cNvPr>
          <p:cNvSpPr txBox="1"/>
          <p:nvPr/>
        </p:nvSpPr>
        <p:spPr>
          <a:xfrm>
            <a:off x="1056004" y="3859014"/>
            <a:ext cx="1255395"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Beginning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of Humankind</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39CD95F8-90C0-4709-98FD-1FB29F173C11}"/>
              </a:ext>
            </a:extLst>
          </p:cNvPr>
          <p:cNvSpPr txBox="1"/>
          <p:nvPr/>
        </p:nvSpPr>
        <p:spPr>
          <a:xfrm>
            <a:off x="9979745" y="3859014"/>
            <a:ext cx="1166960"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Extinction of All Life on Earth</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9" name="Oval 8">
            <a:extLst>
              <a:ext uri="{FF2B5EF4-FFF2-40B4-BE49-F238E27FC236}">
                <a16:creationId xmlns:a16="http://schemas.microsoft.com/office/drawing/2014/main" id="{949CFD21-3B3F-4C48-8ABB-4B4AC51D0935}"/>
              </a:ext>
            </a:extLst>
          </p:cNvPr>
          <p:cNvSpPr/>
          <p:nvPr/>
        </p:nvSpPr>
        <p:spPr>
          <a:xfrm>
            <a:off x="5913120" y="3246119"/>
            <a:ext cx="365760" cy="365760"/>
          </a:xfrm>
          <a:prstGeom prst="ellipse">
            <a:avLst/>
          </a:prstGeom>
          <a:solidFill>
            <a:srgbClr val="FF99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3" name="TextBox 12">
            <a:extLst>
              <a:ext uri="{FF2B5EF4-FFF2-40B4-BE49-F238E27FC236}">
                <a16:creationId xmlns:a16="http://schemas.microsoft.com/office/drawing/2014/main" id="{873B2A05-6913-4CE2-9D13-14507940AFBE}"/>
              </a:ext>
            </a:extLst>
          </p:cNvPr>
          <p:cNvSpPr txBox="1"/>
          <p:nvPr/>
        </p:nvSpPr>
        <p:spPr>
          <a:xfrm>
            <a:off x="691989" y="630058"/>
            <a:ext cx="4585022"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1. Meaning</a:t>
            </a:r>
          </a:p>
        </p:txBody>
      </p:sp>
      <p:sp>
        <p:nvSpPr>
          <p:cNvPr id="38" name="TextBox 37">
            <a:extLst>
              <a:ext uri="{FF2B5EF4-FFF2-40B4-BE49-F238E27FC236}">
                <a16:creationId xmlns:a16="http://schemas.microsoft.com/office/drawing/2014/main" id="{549B2CEE-2E3C-4986-899E-4F9CA62BCC46}"/>
              </a:ext>
            </a:extLst>
          </p:cNvPr>
          <p:cNvSpPr txBox="1"/>
          <p:nvPr/>
        </p:nvSpPr>
        <p:spPr>
          <a:xfrm>
            <a:off x="575437" y="3695599"/>
            <a:ext cx="1145540" cy="36933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Big Bang</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39" name="TextBox 38">
            <a:extLst>
              <a:ext uri="{FF2B5EF4-FFF2-40B4-BE49-F238E27FC236}">
                <a16:creationId xmlns:a16="http://schemas.microsoft.com/office/drawing/2014/main" id="{92C77857-C321-478C-9099-E64119B4AAA9}"/>
              </a:ext>
            </a:extLst>
          </p:cNvPr>
          <p:cNvSpPr txBox="1"/>
          <p:nvPr/>
        </p:nvSpPr>
        <p:spPr>
          <a:xfrm>
            <a:off x="10541478" y="3708378"/>
            <a:ext cx="1090295"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Heat Death of the Universe</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40" name="TextBox 39">
            <a:extLst>
              <a:ext uri="{FF2B5EF4-FFF2-40B4-BE49-F238E27FC236}">
                <a16:creationId xmlns:a16="http://schemas.microsoft.com/office/drawing/2014/main" id="{DBDC5B7C-05A3-4783-86B5-8845BE899306}"/>
              </a:ext>
            </a:extLst>
          </p:cNvPr>
          <p:cNvSpPr txBox="1"/>
          <p:nvPr/>
        </p:nvSpPr>
        <p:spPr>
          <a:xfrm>
            <a:off x="5468303" y="3734062"/>
            <a:ext cx="1255394" cy="36933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Gill Sans MT" panose="020B0502020104020203"/>
                <a:ea typeface="+mn-ea"/>
                <a:cs typeface="+mn-cs"/>
              </a:rPr>
              <a:t>Humanity</a:t>
            </a:r>
            <a:endPar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4" name="Oval 3">
            <a:extLst>
              <a:ext uri="{FF2B5EF4-FFF2-40B4-BE49-F238E27FC236}">
                <a16:creationId xmlns:a16="http://schemas.microsoft.com/office/drawing/2014/main" id="{EE71FF7C-E7BB-4F87-80A2-F4574CA87C37}"/>
              </a:ext>
            </a:extLst>
          </p:cNvPr>
          <p:cNvSpPr/>
          <p:nvPr/>
        </p:nvSpPr>
        <p:spPr>
          <a:xfrm>
            <a:off x="4741686" y="3336449"/>
            <a:ext cx="182563" cy="182563"/>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896273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6" presetClass="emph" presetSubtype="0" fill="hold" nodeType="withEffect">
                                  <p:stCondLst>
                                    <p:cond delay="0"/>
                                  </p:stCondLst>
                                  <p:childTnLst>
                                    <p:animScale>
                                      <p:cBhvr>
                                        <p:cTn id="9" dur="1200" fill="hold"/>
                                        <p:tgtEl>
                                          <p:spTgt spid="15"/>
                                        </p:tgtEl>
                                      </p:cBhvr>
                                      <p:by x="1000" y="100000"/>
                                    </p:animScale>
                                  </p:childTnLst>
                                </p:cTn>
                              </p:par>
                              <p:par>
                                <p:cTn id="10" presetID="10" presetClass="exit" presetSubtype="0" fill="hold" grpId="0" nodeType="with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35" presetClass="path" presetSubtype="0" fill="hold" grpId="0" nodeType="withEffect">
                                  <p:stCondLst>
                                    <p:cond delay="0"/>
                                  </p:stCondLst>
                                  <p:childTnLst>
                                    <p:animMotion origin="layout" path="M 3.125E-6 0 L -0.3668 0 " pathEditMode="relative" rAng="0" ptsTypes="AA">
                                      <p:cBhvr>
                                        <p:cTn id="17" dur="1200" fill="hold"/>
                                        <p:tgtEl>
                                          <p:spTgt spid="20"/>
                                        </p:tgtEl>
                                        <p:attrNameLst>
                                          <p:attrName>ppt_x</p:attrName>
                                          <p:attrName>ppt_y</p:attrName>
                                        </p:attrNameLst>
                                      </p:cBhvr>
                                      <p:rCtr x="-18346" y="0"/>
                                    </p:animMotion>
                                  </p:childTnLst>
                                </p:cTn>
                              </p:par>
                              <p:par>
                                <p:cTn id="18" presetID="63" presetClass="path" presetSubtype="0" fill="hold" grpId="0" nodeType="withEffect">
                                  <p:stCondLst>
                                    <p:cond delay="0"/>
                                  </p:stCondLst>
                                  <p:childTnLst>
                                    <p:animMotion origin="layout" path="M -3.75E-6 0 L 0.36641 0 " pathEditMode="fixed" rAng="0" ptsTypes="AA">
                                      <p:cBhvr>
                                        <p:cTn id="19" dur="1200" fill="hold"/>
                                        <p:tgtEl>
                                          <p:spTgt spid="19"/>
                                        </p:tgtEl>
                                        <p:attrNameLst>
                                          <p:attrName>ppt_x</p:attrName>
                                          <p:attrName>ppt_y</p:attrName>
                                        </p:attrNameLst>
                                      </p:cBhvr>
                                      <p:rCtr x="18320" y="0"/>
                                    </p:animMotion>
                                  </p:childTnLst>
                                </p:cTn>
                              </p:par>
                            </p:childTnLst>
                          </p:cTn>
                        </p:par>
                        <p:par>
                          <p:cTn id="20" fill="hold">
                            <p:stCondLst>
                              <p:cond delay="1200"/>
                            </p:stCondLst>
                            <p:childTnLst>
                              <p:par>
                                <p:cTn id="21" presetID="1" presetClass="exit" presetSubtype="0" fill="hold" grpId="1" nodeType="afterEffect">
                                  <p:stCondLst>
                                    <p:cond delay="0"/>
                                  </p:stCondLst>
                                  <p:childTnLst>
                                    <p:set>
                                      <p:cBhvr>
                                        <p:cTn id="22" dur="1" fill="hold">
                                          <p:stCondLst>
                                            <p:cond delay="0"/>
                                          </p:stCondLst>
                                        </p:cTn>
                                        <p:tgtEl>
                                          <p:spTgt spid="2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6" presetClass="emph" presetSubtype="0" fill="hold" grpId="1" nodeType="withEffect">
                                  <p:stCondLst>
                                    <p:cond delay="0"/>
                                  </p:stCondLst>
                                  <p:childTnLst>
                                    <p:animScale>
                                      <p:cBhvr>
                                        <p:cTn id="29" dur="1000" fill="hold"/>
                                        <p:tgtEl>
                                          <p:spTgt spid="19"/>
                                        </p:tgtEl>
                                      </p:cBhvr>
                                      <p:by x="50000" y="50000"/>
                                    </p:animScale>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par>
                          <p:cTn id="41" fill="hold">
                            <p:stCondLst>
                              <p:cond delay="500"/>
                            </p:stCondLst>
                            <p:childTnLst>
                              <p:par>
                                <p:cTn id="42" presetID="6" presetClass="emph" presetSubtype="0" fill="hold" nodeType="afterEffect">
                                  <p:stCondLst>
                                    <p:cond delay="0"/>
                                  </p:stCondLst>
                                  <p:childTnLst>
                                    <p:animScale>
                                      <p:cBhvr>
                                        <p:cTn id="43" dur="1200" fill="hold"/>
                                        <p:tgtEl>
                                          <p:spTgt spid="33"/>
                                        </p:tgtEl>
                                      </p:cBhvr>
                                      <p:by x="410000" y="100000"/>
                                    </p:animScale>
                                  </p:childTnLst>
                                </p:cTn>
                              </p:par>
                              <p:par>
                                <p:cTn id="44" presetID="63" presetClass="path" presetSubtype="0" fill="hold" grpId="1" nodeType="withEffect">
                                  <p:stCondLst>
                                    <p:cond delay="0"/>
                                  </p:stCondLst>
                                  <p:childTnLst>
                                    <p:animMotion origin="layout" path="M -4.79167E-6 1.48148E-6 L 0.30183 1.48148E-6 " pathEditMode="relative" rAng="0" ptsTypes="AA">
                                      <p:cBhvr>
                                        <p:cTn id="45" dur="1200" fill="hold"/>
                                        <p:tgtEl>
                                          <p:spTgt spid="36"/>
                                        </p:tgtEl>
                                        <p:attrNameLst>
                                          <p:attrName>ppt_x</p:attrName>
                                          <p:attrName>ppt_y</p:attrName>
                                        </p:attrNameLst>
                                      </p:cBhvr>
                                      <p:rCtr x="15091" y="0"/>
                                    </p:animMotion>
                                  </p:childTnLst>
                                </p:cTn>
                              </p:par>
                              <p:par>
                                <p:cTn id="46" presetID="35" presetClass="path" presetSubtype="0" fill="hold" grpId="1" nodeType="withEffect">
                                  <p:stCondLst>
                                    <p:cond delay="0"/>
                                  </p:stCondLst>
                                  <p:childTnLst>
                                    <p:animMotion origin="layout" path="M -4.16667E-6 1.48148E-6 L -0.30976 -0.00046 " pathEditMode="relative" rAng="0" ptsTypes="AA">
                                      <p:cBhvr>
                                        <p:cTn id="47" dur="1200" fill="hold"/>
                                        <p:tgtEl>
                                          <p:spTgt spid="4"/>
                                        </p:tgtEl>
                                        <p:attrNameLst>
                                          <p:attrName>ppt_x</p:attrName>
                                          <p:attrName>ppt_y</p:attrName>
                                        </p:attrNameLst>
                                      </p:cBhvr>
                                      <p:rCtr x="-15495" y="-23"/>
                                    </p:animMotion>
                                  </p:childTnLst>
                                </p:cTn>
                              </p:par>
                            </p:childTnLst>
                          </p:cTn>
                        </p:par>
                        <p:par>
                          <p:cTn id="48" fill="hold">
                            <p:stCondLst>
                              <p:cond delay="1700"/>
                            </p:stCondLst>
                            <p:childTnLst>
                              <p:par>
                                <p:cTn id="49" presetID="10"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19" grpId="0" animBg="1"/>
      <p:bldP spid="19" grpId="1" animBg="1"/>
      <p:bldP spid="20" grpId="0" animBg="1"/>
      <p:bldP spid="20" grpId="1" animBg="1"/>
      <p:bldP spid="7" grpId="0"/>
      <p:bldP spid="8" grpId="0"/>
      <p:bldP spid="9" grpId="0" animBg="1"/>
      <p:bldP spid="38" grpId="0"/>
      <p:bldP spid="39" grpId="0"/>
      <p:bldP spid="40" grpId="0"/>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2. Value</a:t>
            </a:r>
          </a:p>
        </p:txBody>
      </p:sp>
      <p:sp>
        <p:nvSpPr>
          <p:cNvPr id="19" name="TextBox 18">
            <a:extLst>
              <a:ext uri="{FF2B5EF4-FFF2-40B4-BE49-F238E27FC236}">
                <a16:creationId xmlns:a16="http://schemas.microsoft.com/office/drawing/2014/main" id="{2F8CCB42-D7DB-4971-BECA-0D0AE790126D}"/>
              </a:ext>
            </a:extLst>
          </p:cNvPr>
          <p:cNvSpPr txBox="1"/>
          <p:nvPr/>
        </p:nvSpPr>
        <p:spPr>
          <a:xfrm>
            <a:off x="2590028" y="3429001"/>
            <a:ext cx="3016250" cy="156966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How you live your life is irrelevant</a:t>
            </a:r>
            <a:endParaRPr kumimoji="0" lang="en-US" sz="4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5" name="Graphic 4">
            <a:extLst>
              <a:ext uri="{FF2B5EF4-FFF2-40B4-BE49-F238E27FC236}">
                <a16:creationId xmlns:a16="http://schemas.microsoft.com/office/drawing/2014/main" id="{E06AE45E-CAC9-4DAD-BC37-8A4040823D7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617618">
            <a:off x="6798567" y="2204802"/>
            <a:ext cx="2572856" cy="368526"/>
          </a:xfrm>
          <a:prstGeom prst="rect">
            <a:avLst/>
          </a:prstGeom>
        </p:spPr>
      </p:pic>
      <p:sp>
        <p:nvSpPr>
          <p:cNvPr id="12" name="TextBox 11">
            <a:extLst>
              <a:ext uri="{FF2B5EF4-FFF2-40B4-BE49-F238E27FC236}">
                <a16:creationId xmlns:a16="http://schemas.microsoft.com/office/drawing/2014/main" id="{57BDA73B-1FD2-41C9-86EC-35C25332F4AA}"/>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Two Aspects</a:t>
            </a:r>
          </a:p>
        </p:txBody>
      </p:sp>
      <p:sp>
        <p:nvSpPr>
          <p:cNvPr id="13" name="TextBox 12">
            <a:extLst>
              <a:ext uri="{FF2B5EF4-FFF2-40B4-BE49-F238E27FC236}">
                <a16:creationId xmlns:a16="http://schemas.microsoft.com/office/drawing/2014/main" id="{1A294C31-06A3-4B8A-BBD2-6CB5F725A4F2}"/>
              </a:ext>
            </a:extLst>
          </p:cNvPr>
          <p:cNvSpPr txBox="1"/>
          <p:nvPr/>
        </p:nvSpPr>
        <p:spPr>
          <a:xfrm>
            <a:off x="6576870" y="3429000"/>
            <a:ext cx="3016250" cy="156966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No way to measure what is good or evil</a:t>
            </a:r>
            <a:endParaRPr kumimoji="0" lang="en-US" sz="4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9" name="Graphic 8">
            <a:extLst>
              <a:ext uri="{FF2B5EF4-FFF2-40B4-BE49-F238E27FC236}">
                <a16:creationId xmlns:a16="http://schemas.microsoft.com/office/drawing/2014/main" id="{0ACD7E10-1444-407A-AEFC-E3DE0BFBA01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21430" y="1587587"/>
            <a:ext cx="2222915" cy="1695099"/>
          </a:xfrm>
          <a:prstGeom prst="rect">
            <a:avLst/>
          </a:prstGeom>
        </p:spPr>
      </p:pic>
      <p:cxnSp>
        <p:nvCxnSpPr>
          <p:cNvPr id="11" name="Straight Connector 10">
            <a:extLst>
              <a:ext uri="{FF2B5EF4-FFF2-40B4-BE49-F238E27FC236}">
                <a16:creationId xmlns:a16="http://schemas.microsoft.com/office/drawing/2014/main" id="{F0905457-5522-4BA3-9489-29A09D2D7CD9}"/>
              </a:ext>
            </a:extLst>
          </p:cNvPr>
          <p:cNvCxnSpPr>
            <a:cxnSpLocks/>
          </p:cNvCxnSpPr>
          <p:nvPr/>
        </p:nvCxnSpPr>
        <p:spPr>
          <a:xfrm>
            <a:off x="6096000" y="1344455"/>
            <a:ext cx="0" cy="365420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625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3. Purpose</a:t>
            </a:r>
          </a:p>
        </p:txBody>
      </p:sp>
      <p:sp>
        <p:nvSpPr>
          <p:cNvPr id="14" name="TextBox 13">
            <a:extLst>
              <a:ext uri="{FF2B5EF4-FFF2-40B4-BE49-F238E27FC236}">
                <a16:creationId xmlns:a16="http://schemas.microsoft.com/office/drawing/2014/main" id="{59863B1A-2A8E-48F2-BACD-A1256EDA85C8}"/>
              </a:ext>
            </a:extLst>
          </p:cNvPr>
          <p:cNvSpPr txBox="1"/>
          <p:nvPr/>
        </p:nvSpPr>
        <p:spPr>
          <a:xfrm>
            <a:off x="1139824" y="1318160"/>
            <a:ext cx="10080626" cy="317009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Gill Sans MT" panose="020B0502020104020203"/>
                <a:ea typeface="+mn-ea"/>
                <a:cs typeface="+mn-cs"/>
              </a:rPr>
              <a:t>For people and animals share the same fate—both breathe and both must die. So people have no real advantage over the animals. How meaningless! Both go to the same place—they came from dust and they return to dust.</a:t>
            </a:r>
          </a:p>
        </p:txBody>
      </p:sp>
      <p:sp>
        <p:nvSpPr>
          <p:cNvPr id="19" name="TextBox 18">
            <a:extLst>
              <a:ext uri="{FF2B5EF4-FFF2-40B4-BE49-F238E27FC236}">
                <a16:creationId xmlns:a16="http://schemas.microsoft.com/office/drawing/2014/main" id="{2F8CCB42-D7DB-4971-BECA-0D0AE790126D}"/>
              </a:ext>
            </a:extLst>
          </p:cNvPr>
          <p:cNvSpPr txBox="1"/>
          <p:nvPr/>
        </p:nvSpPr>
        <p:spPr>
          <a:xfrm>
            <a:off x="8204200" y="4799820"/>
            <a:ext cx="301625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Ecclesiastes 3:19-20 [NLT]</a:t>
            </a: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3008823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3. Purpose</a:t>
            </a:r>
          </a:p>
        </p:txBody>
      </p:sp>
      <p:sp>
        <p:nvSpPr>
          <p:cNvPr id="14" name="TextBox 13">
            <a:extLst>
              <a:ext uri="{FF2B5EF4-FFF2-40B4-BE49-F238E27FC236}">
                <a16:creationId xmlns:a16="http://schemas.microsoft.com/office/drawing/2014/main" id="{59863B1A-2A8E-48F2-BACD-A1256EDA85C8}"/>
              </a:ext>
            </a:extLst>
          </p:cNvPr>
          <p:cNvSpPr txBox="1"/>
          <p:nvPr/>
        </p:nvSpPr>
        <p:spPr>
          <a:xfrm>
            <a:off x="1139824" y="1318160"/>
            <a:ext cx="10080626" cy="35394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Without God the universe is the result of a cosmic accident, a chance explosion. There is no reason for which it exists. As for man, he is a freak of nature—a blind product of matter plus time plus chance. Man is just a lump of slime that evolved rationality. There is no more purpose in life for the human race than for a species of insect; for both are the results of the blind interaction of chance and necessity.</a:t>
            </a:r>
          </a:p>
        </p:txBody>
      </p:sp>
      <p:sp>
        <p:nvSpPr>
          <p:cNvPr id="19" name="TextBox 18">
            <a:extLst>
              <a:ext uri="{FF2B5EF4-FFF2-40B4-BE49-F238E27FC236}">
                <a16:creationId xmlns:a16="http://schemas.microsoft.com/office/drawing/2014/main" id="{2F8CCB42-D7DB-4971-BECA-0D0AE790126D}"/>
              </a:ext>
            </a:extLst>
          </p:cNvPr>
          <p:cNvSpPr txBox="1"/>
          <p:nvPr/>
        </p:nvSpPr>
        <p:spPr>
          <a:xfrm>
            <a:off x="8204200" y="5170508"/>
            <a:ext cx="301625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William Lane Craig, </a:t>
            </a:r>
            <a:r>
              <a:rPr kumimoji="0" lang="en-US" sz="1800" b="0" i="1" u="none" strike="noStrike" kern="1200" cap="none" spc="0" normalizeH="0" baseline="0" noProof="0" dirty="0">
                <a:ln>
                  <a:noFill/>
                </a:ln>
                <a:solidFill>
                  <a:srgbClr val="FFFFFF"/>
                </a:solidFill>
                <a:effectLst/>
                <a:uLnTx/>
                <a:uFillTx/>
                <a:latin typeface="Gill Sans MT" panose="020B0502020104020203"/>
                <a:ea typeface="+mn-ea"/>
                <a:cs typeface="+mn-cs"/>
              </a:rPr>
              <a:t>On Guard</a:t>
            </a: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9766601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59863B1A-2A8E-48F2-BACD-A1256EDA85C8}"/>
              </a:ext>
            </a:extLst>
          </p:cNvPr>
          <p:cNvSpPr txBox="1"/>
          <p:nvPr/>
        </p:nvSpPr>
        <p:spPr>
          <a:xfrm>
            <a:off x="1346234" y="2309679"/>
            <a:ext cx="9499532"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uLnTx/>
                <a:uFillTx/>
                <a:latin typeface="Gill Sans MT" panose="020B0502020104020203"/>
                <a:ea typeface="+mn-ea"/>
                <a:cs typeface="+mn-cs"/>
              </a:rPr>
              <a:t>If God is dead, then man is dead, too.</a:t>
            </a:r>
          </a:p>
        </p:txBody>
      </p:sp>
      <p:sp>
        <p:nvSpPr>
          <p:cNvPr id="19" name="TextBox 18">
            <a:extLst>
              <a:ext uri="{FF2B5EF4-FFF2-40B4-BE49-F238E27FC236}">
                <a16:creationId xmlns:a16="http://schemas.microsoft.com/office/drawing/2014/main" id="{2F8CCB42-D7DB-4971-BECA-0D0AE790126D}"/>
              </a:ext>
            </a:extLst>
          </p:cNvPr>
          <p:cNvSpPr txBox="1"/>
          <p:nvPr/>
        </p:nvSpPr>
        <p:spPr>
          <a:xfrm>
            <a:off x="8204200" y="3963213"/>
            <a:ext cx="301625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Francis Schaeffer</a:t>
            </a: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5197007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8820CF22-29FD-437D-B331-30DC8BC9A5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77630" y="1695690"/>
            <a:ext cx="4836740" cy="3831703"/>
          </a:xfrm>
          <a:prstGeom prst="rect">
            <a:avLst/>
          </a:prstGeom>
        </p:spPr>
      </p:pic>
      <p:sp>
        <p:nvSpPr>
          <p:cNvPr id="16" name="TextBox 15">
            <a:extLst>
              <a:ext uri="{FF2B5EF4-FFF2-40B4-BE49-F238E27FC236}">
                <a16:creationId xmlns:a16="http://schemas.microsoft.com/office/drawing/2014/main" id="{F5F82418-EDA5-414F-B293-0334BD2EAA25}"/>
              </a:ext>
            </a:extLst>
          </p:cNvPr>
          <p:cNvSpPr txBox="1"/>
          <p:nvPr/>
        </p:nvSpPr>
        <p:spPr>
          <a:xfrm>
            <a:off x="4351456" y="4104275"/>
            <a:ext cx="1557118" cy="83099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PHYSICAL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WORLD</a:t>
            </a:r>
            <a:endParaRPr kumimoji="0" lang="en-US" sz="24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5" name="TextBox 14">
            <a:extLst>
              <a:ext uri="{FF2B5EF4-FFF2-40B4-BE49-F238E27FC236}">
                <a16:creationId xmlns:a16="http://schemas.microsoft.com/office/drawing/2014/main" id="{6D0FA812-3F56-4775-9E88-08C768C2F323}"/>
              </a:ext>
            </a:extLst>
          </p:cNvPr>
          <p:cNvSpPr txBox="1"/>
          <p:nvPr/>
        </p:nvSpPr>
        <p:spPr>
          <a:xfrm>
            <a:off x="4043734" y="2564320"/>
            <a:ext cx="1977269" cy="1200329"/>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MEANING</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VALUE</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PURPOSE</a:t>
            </a:r>
            <a:endParaRPr kumimoji="0" lang="en-US" sz="24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grpSp>
        <p:nvGrpSpPr>
          <p:cNvPr id="10" name="Group 9">
            <a:extLst>
              <a:ext uri="{FF2B5EF4-FFF2-40B4-BE49-F238E27FC236}">
                <a16:creationId xmlns:a16="http://schemas.microsoft.com/office/drawing/2014/main" id="{7BE7CB71-616D-4F26-BC6D-E9C8E90F3A8B}"/>
              </a:ext>
            </a:extLst>
          </p:cNvPr>
          <p:cNvGrpSpPr/>
          <p:nvPr/>
        </p:nvGrpSpPr>
        <p:grpSpPr>
          <a:xfrm>
            <a:off x="4836326" y="2610423"/>
            <a:ext cx="3412466" cy="2581051"/>
            <a:chOff x="4583658" y="2760812"/>
            <a:chExt cx="3128553" cy="2473415"/>
          </a:xfrm>
        </p:grpSpPr>
        <p:sp>
          <p:nvSpPr>
            <p:cNvPr id="6" name="TextBox 5">
              <a:extLst>
                <a:ext uri="{FF2B5EF4-FFF2-40B4-BE49-F238E27FC236}">
                  <a16:creationId xmlns:a16="http://schemas.microsoft.com/office/drawing/2014/main" id="{BE299A83-F4FB-46B0-BC6B-FD7524C785C1}"/>
                </a:ext>
              </a:extLst>
            </p:cNvPr>
            <p:cNvSpPr txBox="1"/>
            <p:nvPr/>
          </p:nvSpPr>
          <p:spPr>
            <a:xfrm>
              <a:off x="5895610" y="2760812"/>
              <a:ext cx="1816601" cy="103229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Upper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Story</a:t>
              </a:r>
              <a:endParaRPr kumimoji="0" lang="en-US" sz="32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357FFEFD-F041-40FA-9EAB-170ABCE37EA9}"/>
                </a:ext>
              </a:extLst>
            </p:cNvPr>
            <p:cNvSpPr txBox="1"/>
            <p:nvPr/>
          </p:nvSpPr>
          <p:spPr>
            <a:xfrm>
              <a:off x="5853961" y="4201932"/>
              <a:ext cx="1816601" cy="103229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Lower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Story</a:t>
              </a:r>
              <a:endParaRPr kumimoji="0" lang="en-US" sz="32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cxnSp>
          <p:nvCxnSpPr>
            <p:cNvPr id="9" name="Straight Connector 8">
              <a:extLst>
                <a:ext uri="{FF2B5EF4-FFF2-40B4-BE49-F238E27FC236}">
                  <a16:creationId xmlns:a16="http://schemas.microsoft.com/office/drawing/2014/main" id="{6894879D-55CE-439B-BF2A-DD9C39F770DC}"/>
                </a:ext>
              </a:extLst>
            </p:cNvPr>
            <p:cNvCxnSpPr>
              <a:cxnSpLocks/>
            </p:cNvCxnSpPr>
            <p:nvPr/>
          </p:nvCxnSpPr>
          <p:spPr>
            <a:xfrm>
              <a:off x="4583658" y="3887049"/>
              <a:ext cx="217860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0294F355-8496-4162-A204-558549A35276}"/>
              </a:ext>
            </a:extLst>
          </p:cNvPr>
          <p:cNvSpPr txBox="1"/>
          <p:nvPr/>
        </p:nvSpPr>
        <p:spPr>
          <a:xfrm>
            <a:off x="5614266" y="4481913"/>
            <a:ext cx="1148245"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MAN</a:t>
            </a:r>
            <a:endParaRPr kumimoji="0" lang="en-US" sz="32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2" name="TextBox 11">
            <a:extLst>
              <a:ext uri="{FF2B5EF4-FFF2-40B4-BE49-F238E27FC236}">
                <a16:creationId xmlns:a16="http://schemas.microsoft.com/office/drawing/2014/main" id="{F260D9BA-495C-44F0-81F8-19295E6106B6}"/>
              </a:ext>
            </a:extLst>
          </p:cNvPr>
          <p:cNvSpPr txBox="1"/>
          <p:nvPr/>
        </p:nvSpPr>
        <p:spPr>
          <a:xfrm>
            <a:off x="5614267" y="2856644"/>
            <a:ext cx="1148245"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GOD</a:t>
            </a:r>
            <a:endParaRPr kumimoji="0" lang="en-US" sz="32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Stealing from the Upper Story</a:t>
            </a:r>
          </a:p>
        </p:txBody>
      </p:sp>
      <p:sp>
        <p:nvSpPr>
          <p:cNvPr id="19" name="TextBox 18">
            <a:extLst>
              <a:ext uri="{FF2B5EF4-FFF2-40B4-BE49-F238E27FC236}">
                <a16:creationId xmlns:a16="http://schemas.microsoft.com/office/drawing/2014/main" id="{7F33BDF8-DEA3-4B2F-93F0-9557DE994BCE}"/>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Francis Schaeffer</a:t>
            </a:r>
          </a:p>
        </p:txBody>
      </p:sp>
    </p:spTree>
    <p:extLst>
      <p:ext uri="{BB962C8B-B14F-4D97-AF65-F5344CB8AC3E}">
        <p14:creationId xmlns:p14="http://schemas.microsoft.com/office/powerpoint/2010/main" val="7585829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nodeType="clickEffect">
                                  <p:stCondLst>
                                    <p:cond delay="0"/>
                                  </p:stCondLst>
                                  <p:childTnLst>
                                    <p:animMotion origin="layout" path="M -1.45833E-6 2.96296E-6 L -0.31458 -0.00047 " pathEditMode="relative" rAng="0" ptsTypes="AA">
                                      <p:cBhvr>
                                        <p:cTn id="11" dur="2000" fill="hold"/>
                                        <p:tgtEl>
                                          <p:spTgt spid="10"/>
                                        </p:tgtEl>
                                        <p:attrNameLst>
                                          <p:attrName>ppt_x</p:attrName>
                                          <p:attrName>ppt_y</p:attrName>
                                        </p:attrNameLst>
                                      </p:cBhvr>
                                      <p:rCtr x="-15729" y="-23"/>
                                    </p:animMotion>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path" presetSubtype="0" accel="50000" decel="50000" fill="hold" grpId="1" nodeType="clickEffect">
                                  <p:stCondLst>
                                    <p:cond delay="0"/>
                                  </p:stCondLst>
                                  <p:childTnLst>
                                    <p:animMotion origin="layout" path="M -4.16667E-7 -2.59259E-6 L -0.09414 -0.00023 " pathEditMode="relative" rAng="0" ptsTypes="AA">
                                      <p:cBhvr>
                                        <p:cTn id="29" dur="2000" fill="hold"/>
                                        <p:tgtEl>
                                          <p:spTgt spid="11"/>
                                        </p:tgtEl>
                                        <p:attrNameLst>
                                          <p:attrName>ppt_x</p:attrName>
                                          <p:attrName>ppt_y</p:attrName>
                                        </p:attrNameLst>
                                      </p:cBhvr>
                                      <p:rCtr x="-4714" y="-23"/>
                                    </p:animMotion>
                                  </p:childTnLst>
                                </p:cTn>
                              </p:par>
                              <p:par>
                                <p:cTn id="30" presetID="35" presetClass="path" presetSubtype="0" accel="50000" decel="50000" fill="hold" grpId="1" nodeType="withEffect">
                                  <p:stCondLst>
                                    <p:cond delay="0"/>
                                  </p:stCondLst>
                                  <p:childTnLst>
                                    <p:animMotion origin="layout" path="M 0 -3.7037E-7 L -0.09115 0.00069 " pathEditMode="relative" rAng="0" ptsTypes="AA">
                                      <p:cBhvr>
                                        <p:cTn id="31" dur="2000" fill="hold"/>
                                        <p:tgtEl>
                                          <p:spTgt spid="12"/>
                                        </p:tgtEl>
                                        <p:attrNameLst>
                                          <p:attrName>ppt_x</p:attrName>
                                          <p:attrName>ppt_y</p:attrName>
                                        </p:attrNameLst>
                                      </p:cBhvr>
                                      <p:rCtr x="-4557" y="23"/>
                                    </p:animMotion>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fade">
                                      <p:cBhvr>
                                        <p:cTn id="41" dur="500"/>
                                        <p:tgtEl>
                                          <p:spTgt spid="15">
                                            <p:txEl>
                                              <p:pRg st="0" end="0"/>
                                            </p:txEl>
                                          </p:spTgt>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5">
                                            <p:txEl>
                                              <p:pRg st="1" end="1"/>
                                            </p:txEl>
                                          </p:spTgt>
                                        </p:tgtEl>
                                        <p:attrNameLst>
                                          <p:attrName>style.visibility</p:attrName>
                                        </p:attrNameLst>
                                      </p:cBhvr>
                                      <p:to>
                                        <p:strVal val="visible"/>
                                      </p:to>
                                    </p:set>
                                    <p:animEffect transition="in" filter="fade">
                                      <p:cBhvr>
                                        <p:cTn id="45" dur="500"/>
                                        <p:tgtEl>
                                          <p:spTgt spid="15">
                                            <p:txEl>
                                              <p:pRg st="1" end="1"/>
                                            </p:txEl>
                                          </p:spTgt>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5">
                                            <p:txEl>
                                              <p:pRg st="2" end="2"/>
                                            </p:txEl>
                                          </p:spTgt>
                                        </p:tgtEl>
                                        <p:attrNameLst>
                                          <p:attrName>style.visibility</p:attrName>
                                        </p:attrNameLst>
                                      </p:cBhvr>
                                      <p:to>
                                        <p:strVal val="visible"/>
                                      </p:to>
                                    </p:set>
                                    <p:animEffect transition="in" filter="fade">
                                      <p:cBhvr>
                                        <p:cTn id="49"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 grpId="0" uiExpand="1" build="p"/>
      <p:bldP spid="11" grpId="0"/>
      <p:bldP spid="11" grpId="1"/>
      <p:bldP spid="12" grpId="0"/>
      <p:bldP spid="1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6A6D90F-7E86-4D7F-B74F-1B7F57B762C2}"/>
              </a:ext>
            </a:extLst>
          </p:cNvPr>
          <p:cNvGraphicFramePr>
            <a:graphicFrameLocks noGrp="1"/>
          </p:cNvGraphicFramePr>
          <p:nvPr/>
        </p:nvGraphicFramePr>
        <p:xfrm>
          <a:off x="792343" y="1202847"/>
          <a:ext cx="10039308" cy="4644444"/>
        </p:xfrm>
        <a:graphic>
          <a:graphicData uri="http://schemas.openxmlformats.org/drawingml/2006/table">
            <a:tbl>
              <a:tblPr bandRow="1">
                <a:tableStyleId>{46F890A9-2807-4EBB-B81D-B2AA78EC7F39}</a:tableStyleId>
              </a:tblPr>
              <a:tblGrid>
                <a:gridCol w="2092006">
                  <a:extLst>
                    <a:ext uri="{9D8B030D-6E8A-4147-A177-3AD203B41FA5}">
                      <a16:colId xmlns:a16="http://schemas.microsoft.com/office/drawing/2014/main" val="3185071863"/>
                    </a:ext>
                  </a:extLst>
                </a:gridCol>
                <a:gridCol w="3148236">
                  <a:extLst>
                    <a:ext uri="{9D8B030D-6E8A-4147-A177-3AD203B41FA5}">
                      <a16:colId xmlns:a16="http://schemas.microsoft.com/office/drawing/2014/main" val="2071301999"/>
                    </a:ext>
                  </a:extLst>
                </a:gridCol>
                <a:gridCol w="2313616">
                  <a:extLst>
                    <a:ext uri="{9D8B030D-6E8A-4147-A177-3AD203B41FA5}">
                      <a16:colId xmlns:a16="http://schemas.microsoft.com/office/drawing/2014/main" val="895226231"/>
                    </a:ext>
                  </a:extLst>
                </a:gridCol>
                <a:gridCol w="2485450">
                  <a:extLst>
                    <a:ext uri="{9D8B030D-6E8A-4147-A177-3AD203B41FA5}">
                      <a16:colId xmlns:a16="http://schemas.microsoft.com/office/drawing/2014/main" val="1966919532"/>
                    </a:ext>
                  </a:extLst>
                </a:gridCol>
              </a:tblGrid>
              <a:tr h="1548148">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E2D57"/>
                    </a:solidFill>
                  </a:tcPr>
                </a:tc>
                <a:extLst>
                  <a:ext uri="{0D108BD9-81ED-4DB2-BD59-A6C34878D82A}">
                    <a16:rowId xmlns:a16="http://schemas.microsoft.com/office/drawing/2014/main" val="2221083152"/>
                  </a:ext>
                </a:extLst>
              </a:tr>
              <a:tr h="1548148">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rgbClr val="0E2D57"/>
                    </a:solidFill>
                  </a:tcPr>
                </a:tc>
                <a:tc>
                  <a:txBody>
                    <a:bodyPr/>
                    <a:lstStyle/>
                    <a:p>
                      <a:endParaRPr lang="en-US" dirty="0">
                        <a:ln>
                          <a:solidFill>
                            <a:schemeClr val="bg1"/>
                          </a:solidFill>
                        </a:ln>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rgbClr val="0E2D57"/>
                    </a:solidFill>
                  </a:tcPr>
                </a:tc>
                <a:extLst>
                  <a:ext uri="{0D108BD9-81ED-4DB2-BD59-A6C34878D82A}">
                    <a16:rowId xmlns:a16="http://schemas.microsoft.com/office/drawing/2014/main" val="2959249497"/>
                  </a:ext>
                </a:extLst>
              </a:tr>
              <a:tr h="1548148">
                <a:tc>
                  <a:txBody>
                    <a:bodyPr/>
                    <a:lstStyle/>
                    <a:p>
                      <a:endParaRPr lang="en-US" dirty="0">
                        <a:ln>
                          <a:solidFill>
                            <a:schemeClr val="bg1"/>
                          </a:solidFill>
                        </a:ln>
                        <a:solidFill>
                          <a:schemeClr val="bg1"/>
                        </a:solidFill>
                      </a:endParaRPr>
                    </a:p>
                  </a:txBody>
                  <a:tcPr>
                    <a:lnL w="38100" cap="flat" cmpd="sng" algn="ctr">
                      <a:solidFill>
                        <a:srgbClr val="0E2D57"/>
                      </a:solidFill>
                      <a:prstDash val="solid"/>
                      <a:round/>
                      <a:headEnd type="none" w="med" len="med"/>
                      <a:tailEnd type="none" w="med" len="med"/>
                    </a:lnL>
                    <a:lnR w="38100" cap="flat" cmpd="sng" algn="ctr">
                      <a:solidFill>
                        <a:srgbClr val="0E2D57"/>
                      </a:solidFill>
                      <a:prstDash val="solid"/>
                      <a:round/>
                      <a:headEnd type="none" w="med" len="med"/>
                      <a:tailEnd type="none" w="med" len="med"/>
                    </a:lnR>
                    <a:lnT w="38100" cap="flat" cmpd="sng" algn="ctr">
                      <a:solidFill>
                        <a:srgbClr val="0E2D57"/>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chemeClr val="bg1"/>
                    </a:solidFill>
                  </a:tcPr>
                </a:tc>
                <a:tc>
                  <a:txBody>
                    <a:bodyPr/>
                    <a:lstStyle/>
                    <a:p>
                      <a:endParaRPr lang="en-US" dirty="0">
                        <a:ln>
                          <a:solidFill>
                            <a:schemeClr val="bg1"/>
                          </a:solidFill>
                        </a:ln>
                        <a:solidFill>
                          <a:schemeClr val="bg1"/>
                        </a:solidFill>
                      </a:endParaRPr>
                    </a:p>
                  </a:txBody>
                  <a:tcPr>
                    <a:lnL w="38100" cap="flat" cmpd="sng" algn="ctr">
                      <a:solidFill>
                        <a:srgbClr val="0E2D57"/>
                      </a:solidFill>
                      <a:prstDash val="solid"/>
                      <a:round/>
                      <a:headEnd type="none" w="med" len="med"/>
                      <a:tailEnd type="none" w="med" len="med"/>
                    </a:lnL>
                    <a:lnR w="38100" cap="flat" cmpd="sng" algn="ctr">
                      <a:solidFill>
                        <a:srgbClr val="0E2D57"/>
                      </a:solidFill>
                      <a:prstDash val="solid"/>
                      <a:round/>
                      <a:headEnd type="none" w="med" len="med"/>
                      <a:tailEnd type="none" w="med" len="med"/>
                    </a:lnR>
                    <a:lnT w="38100" cap="flat" cmpd="sng" algn="ctr">
                      <a:solidFill>
                        <a:srgbClr val="0E2D57"/>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chemeClr val="bg1"/>
                    </a:solidFill>
                  </a:tcPr>
                </a:tc>
                <a:tc>
                  <a:txBody>
                    <a:bodyPr/>
                    <a:lstStyle/>
                    <a:p>
                      <a:endParaRPr lang="en-US" dirty="0">
                        <a:ln>
                          <a:solidFill>
                            <a:schemeClr val="bg1"/>
                          </a:solidFill>
                        </a:ln>
                        <a:solidFill>
                          <a:schemeClr val="bg1"/>
                        </a:solidFill>
                      </a:endParaRPr>
                    </a:p>
                  </a:txBody>
                  <a:tcPr>
                    <a:lnL w="38100" cap="flat" cmpd="sng" algn="ctr">
                      <a:solidFill>
                        <a:srgbClr val="0E2D57"/>
                      </a:solidFill>
                      <a:prstDash val="solid"/>
                      <a:round/>
                      <a:headEnd type="none" w="med" len="med"/>
                      <a:tailEnd type="none" w="med" len="med"/>
                    </a:lnL>
                    <a:lnR w="38100" cap="flat" cmpd="sng" algn="ctr">
                      <a:solidFill>
                        <a:srgbClr val="0E2D57"/>
                      </a:solidFill>
                      <a:prstDash val="solid"/>
                      <a:round/>
                      <a:headEnd type="none" w="med" len="med"/>
                      <a:tailEnd type="none" w="med" len="med"/>
                    </a:lnR>
                    <a:lnT w="38100" cap="flat" cmpd="sng" algn="ctr">
                      <a:solidFill>
                        <a:srgbClr val="0E2D57"/>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chemeClr val="bg1"/>
                    </a:solidFill>
                  </a:tcPr>
                </a:tc>
                <a:tc>
                  <a:txBody>
                    <a:bodyPr/>
                    <a:lstStyle/>
                    <a:p>
                      <a:endParaRPr lang="en-US" dirty="0">
                        <a:ln>
                          <a:solidFill>
                            <a:schemeClr val="bg1"/>
                          </a:solidFill>
                        </a:ln>
                        <a:solidFill>
                          <a:schemeClr val="bg1"/>
                        </a:solidFill>
                      </a:endParaRPr>
                    </a:p>
                  </a:txBody>
                  <a:tcPr>
                    <a:lnL w="38100" cap="flat" cmpd="sng" algn="ctr">
                      <a:solidFill>
                        <a:srgbClr val="0E2D57"/>
                      </a:solidFill>
                      <a:prstDash val="solid"/>
                      <a:round/>
                      <a:headEnd type="none" w="med" len="med"/>
                      <a:tailEnd type="none" w="med" len="med"/>
                    </a:lnL>
                    <a:lnR w="38100" cap="flat" cmpd="sng" algn="ctr">
                      <a:solidFill>
                        <a:srgbClr val="0E2D57"/>
                      </a:solidFill>
                      <a:prstDash val="solid"/>
                      <a:round/>
                      <a:headEnd type="none" w="med" len="med"/>
                      <a:tailEnd type="none" w="med" len="med"/>
                    </a:lnR>
                    <a:lnT w="38100" cap="flat" cmpd="sng" algn="ctr">
                      <a:solidFill>
                        <a:srgbClr val="0E2D57"/>
                      </a:solidFill>
                      <a:prstDash val="solid"/>
                      <a:round/>
                      <a:headEnd type="none" w="med" len="med"/>
                      <a:tailEnd type="none" w="med" len="med"/>
                    </a:lnT>
                    <a:lnB w="38100" cap="flat" cmpd="sng" algn="ctr">
                      <a:solidFill>
                        <a:srgbClr val="0E2D57"/>
                      </a:solidFill>
                      <a:prstDash val="solid"/>
                      <a:round/>
                      <a:headEnd type="none" w="med" len="med"/>
                      <a:tailEnd type="none" w="med" len="med"/>
                    </a:lnB>
                    <a:solidFill>
                      <a:schemeClr val="bg1"/>
                    </a:solidFill>
                  </a:tcPr>
                </a:tc>
                <a:extLst>
                  <a:ext uri="{0D108BD9-81ED-4DB2-BD59-A6C34878D82A}">
                    <a16:rowId xmlns:a16="http://schemas.microsoft.com/office/drawing/2014/main" val="385091608"/>
                  </a:ext>
                </a:extLst>
              </a:tr>
            </a:tbl>
          </a:graphicData>
        </a:graphic>
      </p:graphicFrame>
      <p:sp>
        <p:nvSpPr>
          <p:cNvPr id="5" name="TextBox 4">
            <a:extLst>
              <a:ext uri="{FF2B5EF4-FFF2-40B4-BE49-F238E27FC236}">
                <a16:creationId xmlns:a16="http://schemas.microsoft.com/office/drawing/2014/main" id="{C972AFAA-9205-4857-B8A0-2AB3C607C295}"/>
              </a:ext>
            </a:extLst>
          </p:cNvPr>
          <p:cNvSpPr txBox="1"/>
          <p:nvPr/>
        </p:nvSpPr>
        <p:spPr>
          <a:xfrm>
            <a:off x="691988" y="630058"/>
            <a:ext cx="74210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An Atheist’s Dilemma</a:t>
            </a:r>
          </a:p>
        </p:txBody>
      </p:sp>
      <p:sp>
        <p:nvSpPr>
          <p:cNvPr id="7" name="TextBox 6">
            <a:extLst>
              <a:ext uri="{FF2B5EF4-FFF2-40B4-BE49-F238E27FC236}">
                <a16:creationId xmlns:a16="http://schemas.microsoft.com/office/drawing/2014/main" id="{1325AE6B-5BEA-404D-AB3B-B9F9CEB3E320}"/>
              </a:ext>
            </a:extLst>
          </p:cNvPr>
          <p:cNvSpPr txBox="1"/>
          <p:nvPr/>
        </p:nvSpPr>
        <p:spPr>
          <a:xfrm>
            <a:off x="8297096" y="3355350"/>
            <a:ext cx="2670667"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INCONSISTENT</a:t>
            </a:r>
            <a:endParaRPr kumimoji="0" lang="en-US" sz="24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1D86A628-2764-473F-BABC-DC7A3A56C69E}"/>
              </a:ext>
            </a:extLst>
          </p:cNvPr>
          <p:cNvSpPr txBox="1"/>
          <p:nvPr/>
        </p:nvSpPr>
        <p:spPr>
          <a:xfrm>
            <a:off x="3268011" y="1498596"/>
            <a:ext cx="2329959"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RECOGNIZE THERE’S </a:t>
            </a:r>
            <a:r>
              <a:rPr kumimoji="0" lang="en-US" sz="1800" b="1" i="0" u="none" strike="noStrike" kern="1200" cap="none" spc="0" normalizeH="0" baseline="0" noProof="0" dirty="0">
                <a:ln>
                  <a:noFill/>
                </a:ln>
                <a:solidFill>
                  <a:srgbClr val="FFFFFF"/>
                </a:solidFill>
                <a:effectLst/>
                <a:uLnTx/>
                <a:uFillTx/>
                <a:latin typeface="Gill Sans MT" panose="020B0502020104020203"/>
                <a:ea typeface="+mn-ea"/>
                <a:cs typeface="+mn-cs"/>
              </a:rPr>
              <a:t>NO</a:t>
            </a: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MEANING, VALUE, OR PURPOSE</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0" name="TextBox 9">
            <a:extLst>
              <a:ext uri="{FF2B5EF4-FFF2-40B4-BE49-F238E27FC236}">
                <a16:creationId xmlns:a16="http://schemas.microsoft.com/office/drawing/2014/main" id="{9A5269C1-C0A1-42EB-9824-830F11C7F586}"/>
              </a:ext>
            </a:extLst>
          </p:cNvPr>
          <p:cNvSpPr txBox="1"/>
          <p:nvPr/>
        </p:nvSpPr>
        <p:spPr>
          <a:xfrm>
            <a:off x="8346193" y="1729430"/>
            <a:ext cx="2572476"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CONSISTENT</a:t>
            </a:r>
            <a:endParaRPr kumimoji="0" lang="en-US" sz="24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24" name="TextBox 23">
            <a:extLst>
              <a:ext uri="{FF2B5EF4-FFF2-40B4-BE49-F238E27FC236}">
                <a16:creationId xmlns:a16="http://schemas.microsoft.com/office/drawing/2014/main" id="{8A16ED41-BDE6-4120-8F95-37EC08FC420D}"/>
              </a:ext>
            </a:extLst>
          </p:cNvPr>
          <p:cNvSpPr txBox="1"/>
          <p:nvPr/>
        </p:nvSpPr>
        <p:spPr>
          <a:xfrm>
            <a:off x="8229040" y="4857226"/>
            <a:ext cx="2670667"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E2D57"/>
                </a:solidFill>
                <a:effectLst/>
                <a:uLnTx/>
                <a:uFillTx/>
                <a:latin typeface="Gill Sans MT" panose="020B0502020104020203"/>
                <a:ea typeface="+mn-ea"/>
                <a:cs typeface="+mn-cs"/>
              </a:rPr>
              <a:t>CONSISTENT</a:t>
            </a:r>
          </a:p>
        </p:txBody>
      </p:sp>
      <p:sp>
        <p:nvSpPr>
          <p:cNvPr id="25" name="TextBox 24">
            <a:extLst>
              <a:ext uri="{FF2B5EF4-FFF2-40B4-BE49-F238E27FC236}">
                <a16:creationId xmlns:a16="http://schemas.microsoft.com/office/drawing/2014/main" id="{BF036301-97DF-41B6-8ACB-C45209F8C16F}"/>
              </a:ext>
            </a:extLst>
          </p:cNvPr>
          <p:cNvSpPr txBox="1"/>
          <p:nvPr/>
        </p:nvSpPr>
        <p:spPr>
          <a:xfrm>
            <a:off x="3274148" y="4642380"/>
            <a:ext cx="2323822"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E2D57"/>
                </a:solidFill>
                <a:effectLst/>
                <a:uLnTx/>
                <a:uFillTx/>
                <a:latin typeface="Gill Sans MT" panose="020B0502020104020203"/>
                <a:ea typeface="+mn-ea"/>
                <a:cs typeface="+mn-cs"/>
              </a:rPr>
              <a:t>GOD-GIVEN </a:t>
            </a:r>
            <a:r>
              <a:rPr kumimoji="0" lang="en-US" sz="1800" b="0" i="0" u="none" strike="noStrike" kern="1200" cap="none" spc="0" normalizeH="0" baseline="0" noProof="0" dirty="0">
                <a:ln>
                  <a:noFill/>
                </a:ln>
                <a:solidFill>
                  <a:srgbClr val="0E2D57"/>
                </a:solidFill>
                <a:effectLst/>
                <a:uLnTx/>
                <a:uFillTx/>
                <a:latin typeface="Gill Sans MT" panose="020B0502020104020203"/>
                <a:ea typeface="+mn-ea"/>
                <a:cs typeface="+mn-cs"/>
              </a:rPr>
              <a:t>MEANING, VALUE, AND PURPOSE</a:t>
            </a:r>
          </a:p>
        </p:txBody>
      </p:sp>
      <p:sp>
        <p:nvSpPr>
          <p:cNvPr id="28" name="TextBox 27">
            <a:extLst>
              <a:ext uri="{FF2B5EF4-FFF2-40B4-BE49-F238E27FC236}">
                <a16:creationId xmlns:a16="http://schemas.microsoft.com/office/drawing/2014/main" id="{54030C1B-6EEA-45CC-AAE1-CB3956979F45}"/>
              </a:ext>
            </a:extLst>
          </p:cNvPr>
          <p:cNvSpPr txBox="1"/>
          <p:nvPr/>
        </p:nvSpPr>
        <p:spPr>
          <a:xfrm>
            <a:off x="2950835" y="3070488"/>
            <a:ext cx="2964309"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Gill Sans MT" panose="020B0502020104020203"/>
                <a:ea typeface="+mn-ea"/>
                <a:cs typeface="+mn-cs"/>
              </a:rPr>
              <a:t>STEAL CHRISTIAN </a:t>
            </a: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MEANING, VALUE,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OR PURPOSE</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pic>
        <p:nvPicPr>
          <p:cNvPr id="4" name="Graphic 3">
            <a:extLst>
              <a:ext uri="{FF2B5EF4-FFF2-40B4-BE49-F238E27FC236}">
                <a16:creationId xmlns:a16="http://schemas.microsoft.com/office/drawing/2014/main" id="{FD2DCE7D-7434-4288-B09C-6E005A41C58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94404" y="1352293"/>
            <a:ext cx="999216" cy="1001671"/>
          </a:xfrm>
          <a:prstGeom prst="rect">
            <a:avLst/>
          </a:prstGeom>
        </p:spPr>
      </p:pic>
      <p:pic>
        <p:nvPicPr>
          <p:cNvPr id="29" name="Graphic 28">
            <a:extLst>
              <a:ext uri="{FF2B5EF4-FFF2-40B4-BE49-F238E27FC236}">
                <a16:creationId xmlns:a16="http://schemas.microsoft.com/office/drawing/2014/main" id="{944C1A6E-7B4B-430C-98DF-961BCF8AD30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94404" y="2906776"/>
            <a:ext cx="999216" cy="1001671"/>
          </a:xfrm>
          <a:prstGeom prst="rect">
            <a:avLst/>
          </a:prstGeom>
        </p:spPr>
      </p:pic>
      <p:pic>
        <p:nvPicPr>
          <p:cNvPr id="1024" name="Graphic 1023">
            <a:extLst>
              <a:ext uri="{FF2B5EF4-FFF2-40B4-BE49-F238E27FC236}">
                <a16:creationId xmlns:a16="http://schemas.microsoft.com/office/drawing/2014/main" id="{E9B597D8-00C3-45DB-B3E8-882EA93A65C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89324" y="4442899"/>
            <a:ext cx="1003375" cy="1005840"/>
          </a:xfrm>
          <a:prstGeom prst="rect">
            <a:avLst/>
          </a:prstGeom>
        </p:spPr>
      </p:pic>
      <p:pic>
        <p:nvPicPr>
          <p:cNvPr id="1027" name="Graphic 1026">
            <a:extLst>
              <a:ext uri="{FF2B5EF4-FFF2-40B4-BE49-F238E27FC236}">
                <a16:creationId xmlns:a16="http://schemas.microsoft.com/office/drawing/2014/main" id="{591014F4-A98C-453D-88E0-F5A74BDF437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24237" y="1323819"/>
            <a:ext cx="1272884" cy="1272884"/>
          </a:xfrm>
          <a:prstGeom prst="rect">
            <a:avLst/>
          </a:prstGeom>
        </p:spPr>
      </p:pic>
      <p:pic>
        <p:nvPicPr>
          <p:cNvPr id="18" name="Graphic 17">
            <a:extLst>
              <a:ext uri="{FF2B5EF4-FFF2-40B4-BE49-F238E27FC236}">
                <a16:creationId xmlns:a16="http://schemas.microsoft.com/office/drawing/2014/main" id="{51D0D4AC-215C-4B73-9F93-1DA66D7A588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24237" y="2900900"/>
            <a:ext cx="1272884" cy="1272884"/>
          </a:xfrm>
          <a:prstGeom prst="rect">
            <a:avLst/>
          </a:prstGeom>
        </p:spPr>
      </p:pic>
      <p:pic>
        <p:nvPicPr>
          <p:cNvPr id="6" name="Graphic 5">
            <a:extLst>
              <a:ext uri="{FF2B5EF4-FFF2-40B4-BE49-F238E27FC236}">
                <a16:creationId xmlns:a16="http://schemas.microsoft.com/office/drawing/2014/main" id="{036324C1-10ED-4E23-9403-32FBEBCDB35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467439" y="4570516"/>
            <a:ext cx="775820" cy="1067058"/>
          </a:xfrm>
          <a:prstGeom prst="rect">
            <a:avLst/>
          </a:prstGeom>
        </p:spPr>
      </p:pic>
      <p:sp>
        <p:nvSpPr>
          <p:cNvPr id="21" name="TextBox 20">
            <a:extLst>
              <a:ext uri="{FF2B5EF4-FFF2-40B4-BE49-F238E27FC236}">
                <a16:creationId xmlns:a16="http://schemas.microsoft.com/office/drawing/2014/main" id="{185D1C6F-CE18-4F92-8F07-CAD8C97DA4CE}"/>
              </a:ext>
            </a:extLst>
          </p:cNvPr>
          <p:cNvSpPr txBox="1"/>
          <p:nvPr/>
        </p:nvSpPr>
        <p:spPr>
          <a:xfrm>
            <a:off x="6374121" y="2374161"/>
            <a:ext cx="1639782"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Gill Sans MT" panose="020B0502020104020203"/>
                <a:ea typeface="+mn-ea"/>
                <a:cs typeface="+mn-cs"/>
              </a:rPr>
              <a:t>UNHAPPY</a:t>
            </a:r>
            <a:endPar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22" name="TextBox 21">
            <a:extLst>
              <a:ext uri="{FF2B5EF4-FFF2-40B4-BE49-F238E27FC236}">
                <a16:creationId xmlns:a16="http://schemas.microsoft.com/office/drawing/2014/main" id="{DDA6EC62-BA2A-4D6D-9C77-747A512C551C}"/>
              </a:ext>
            </a:extLst>
          </p:cNvPr>
          <p:cNvSpPr txBox="1"/>
          <p:nvPr/>
        </p:nvSpPr>
        <p:spPr>
          <a:xfrm>
            <a:off x="6374121" y="3940271"/>
            <a:ext cx="1639782"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Gill Sans MT" panose="020B0502020104020203"/>
                <a:ea typeface="+mn-ea"/>
                <a:cs typeface="+mn-cs"/>
              </a:rPr>
              <a:t>HAPPY</a:t>
            </a:r>
            <a:endPar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23" name="TextBox 22">
            <a:extLst>
              <a:ext uri="{FF2B5EF4-FFF2-40B4-BE49-F238E27FC236}">
                <a16:creationId xmlns:a16="http://schemas.microsoft.com/office/drawing/2014/main" id="{8D4BB026-68F3-4894-81BE-553D671F5008}"/>
              </a:ext>
            </a:extLst>
          </p:cNvPr>
          <p:cNvSpPr txBox="1"/>
          <p:nvPr/>
        </p:nvSpPr>
        <p:spPr>
          <a:xfrm>
            <a:off x="6374121" y="5462137"/>
            <a:ext cx="1639782"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E2D57"/>
                </a:solidFill>
                <a:effectLst/>
                <a:uLnTx/>
                <a:uFillTx/>
                <a:latin typeface="Gill Sans MT" panose="020B0502020104020203"/>
                <a:ea typeface="+mn-ea"/>
                <a:cs typeface="+mn-cs"/>
              </a:rPr>
              <a:t>HAPPY</a:t>
            </a:r>
          </a:p>
        </p:txBody>
      </p:sp>
      <p:cxnSp>
        <p:nvCxnSpPr>
          <p:cNvPr id="12" name="Straight Connector 11">
            <a:extLst>
              <a:ext uri="{FF2B5EF4-FFF2-40B4-BE49-F238E27FC236}">
                <a16:creationId xmlns:a16="http://schemas.microsoft.com/office/drawing/2014/main" id="{4510D869-6014-4743-A818-E791874E1F79}"/>
              </a:ext>
            </a:extLst>
          </p:cNvPr>
          <p:cNvCxnSpPr>
            <a:cxnSpLocks/>
          </p:cNvCxnSpPr>
          <p:nvPr/>
        </p:nvCxnSpPr>
        <p:spPr>
          <a:xfrm>
            <a:off x="773113" y="4288862"/>
            <a:ext cx="100774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7B11AAD-DD8F-4C36-BAF8-93C9BCCC038F}"/>
              </a:ext>
            </a:extLst>
          </p:cNvPr>
          <p:cNvSpPr/>
          <p:nvPr/>
        </p:nvSpPr>
        <p:spPr>
          <a:xfrm>
            <a:off x="477521" y="2769333"/>
            <a:ext cx="10867364" cy="1591466"/>
          </a:xfrm>
          <a:prstGeom prst="rect">
            <a:avLst/>
          </a:prstGeom>
          <a:solidFill>
            <a:srgbClr val="0E2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6" name="Rectangle 25">
            <a:extLst>
              <a:ext uri="{FF2B5EF4-FFF2-40B4-BE49-F238E27FC236}">
                <a16:creationId xmlns:a16="http://schemas.microsoft.com/office/drawing/2014/main" id="{884F4D5F-F5E6-4CF4-9192-008F2FAFB92F}"/>
              </a:ext>
            </a:extLst>
          </p:cNvPr>
          <p:cNvSpPr/>
          <p:nvPr/>
        </p:nvSpPr>
        <p:spPr>
          <a:xfrm>
            <a:off x="477521" y="4314319"/>
            <a:ext cx="10867364" cy="1553168"/>
          </a:xfrm>
          <a:prstGeom prst="rect">
            <a:avLst/>
          </a:prstGeom>
          <a:solidFill>
            <a:srgbClr val="0E2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9114161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10"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0" nodeType="clickEffect">
                                  <p:stCondLst>
                                    <p:cond delay="0"/>
                                  </p:stCondLst>
                                  <p:childTnLst>
                                    <p:animEffect transition="out" filter="fade">
                                      <p:cBhvr>
                                        <p:cTn id="44" dur="500"/>
                                        <p:tgtEl>
                                          <p:spTgt spid="26"/>
                                        </p:tgtEl>
                                      </p:cBhvr>
                                    </p:animEffect>
                                    <p:set>
                                      <p:cBhvr>
                                        <p:cTn id="45" dur="1" fill="hold">
                                          <p:stCondLst>
                                            <p:cond delay="499"/>
                                          </p:stCondLst>
                                        </p:cTn>
                                        <p:tgtEl>
                                          <p:spTgt spid="26"/>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2"/>
                                        </p:tgtEl>
                                      </p:cBhvr>
                                    </p:animEffect>
                                    <p:set>
                                      <p:cBhvr>
                                        <p:cTn id="48" dur="1" fill="hold">
                                          <p:stCondLst>
                                            <p:cond delay="499"/>
                                          </p:stCondLst>
                                        </p:cTn>
                                        <p:tgtEl>
                                          <p:spTgt spid="12"/>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par>
                                <p:cTn id="59" presetID="10" presetClass="entr" presetSubtype="0" fill="hold" nodeType="withEffect">
                                  <p:stCondLst>
                                    <p:cond delay="0"/>
                                  </p:stCondLst>
                                  <p:childTnLst>
                                    <p:set>
                                      <p:cBhvr>
                                        <p:cTn id="60" dur="1" fill="hold">
                                          <p:stCondLst>
                                            <p:cond delay="0"/>
                                          </p:stCondLst>
                                        </p:cTn>
                                        <p:tgtEl>
                                          <p:spTgt spid="1024"/>
                                        </p:tgtEl>
                                        <p:attrNameLst>
                                          <p:attrName>style.visibility</p:attrName>
                                        </p:attrNameLst>
                                      </p:cBhvr>
                                      <p:to>
                                        <p:strVal val="visible"/>
                                      </p:to>
                                    </p:set>
                                    <p:animEffect transition="in" filter="fade">
                                      <p:cBhvr>
                                        <p:cTn id="61" dur="500"/>
                                        <p:tgtEl>
                                          <p:spTgt spid="102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24" grpId="0"/>
      <p:bldP spid="25" grpId="0"/>
      <p:bldP spid="28" grpId="0"/>
      <p:bldP spid="21" grpId="0"/>
      <p:bldP spid="22" grpId="0"/>
      <p:bldP spid="23" grpId="0"/>
      <p:bldP spid="9"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59863B1A-2A8E-48F2-BACD-A1256EDA85C8}"/>
              </a:ext>
            </a:extLst>
          </p:cNvPr>
          <p:cNvSpPr txBox="1"/>
          <p:nvPr/>
        </p:nvSpPr>
        <p:spPr>
          <a:xfrm>
            <a:off x="662885" y="1701070"/>
            <a:ext cx="10985555" cy="280076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Gill Sans MT" panose="020B0502020104020203"/>
                <a:ea typeface="+mn-ea"/>
                <a:cs typeface="+mn-cs"/>
              </a:rPr>
              <a:t>The absurdity of life without God may not prove that God exists, but it does show that the question of God’s existence is the most important question a person can ask.</a:t>
            </a:r>
          </a:p>
        </p:txBody>
      </p:sp>
      <p:sp>
        <p:nvSpPr>
          <p:cNvPr id="9" name="TextBox 8">
            <a:extLst>
              <a:ext uri="{FF2B5EF4-FFF2-40B4-BE49-F238E27FC236}">
                <a16:creationId xmlns:a16="http://schemas.microsoft.com/office/drawing/2014/main" id="{5D0467FE-4249-4344-8D0E-7CA02B52FC0F}"/>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Chapter 2</a:t>
            </a:r>
          </a:p>
        </p:txBody>
      </p:sp>
      <p:sp>
        <p:nvSpPr>
          <p:cNvPr id="10" name="TextBox 9">
            <a:extLst>
              <a:ext uri="{FF2B5EF4-FFF2-40B4-BE49-F238E27FC236}">
                <a16:creationId xmlns:a16="http://schemas.microsoft.com/office/drawing/2014/main" id="{FDD248F8-B4F0-4928-9EC9-6DFE420BEE60}"/>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What Difference Does It Make If God Exists?</a:t>
            </a:r>
          </a:p>
        </p:txBody>
      </p:sp>
      <p:sp>
        <p:nvSpPr>
          <p:cNvPr id="11" name="TextBox 10">
            <a:extLst>
              <a:ext uri="{FF2B5EF4-FFF2-40B4-BE49-F238E27FC236}">
                <a16:creationId xmlns:a16="http://schemas.microsoft.com/office/drawing/2014/main" id="{D531ABAA-0438-4FA8-B14E-F077FA0CE1AF}"/>
              </a:ext>
            </a:extLst>
          </p:cNvPr>
          <p:cNvSpPr txBox="1"/>
          <p:nvPr/>
        </p:nvSpPr>
        <p:spPr>
          <a:xfrm>
            <a:off x="8181340" y="4680297"/>
            <a:ext cx="301625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William Lane Craig, </a:t>
            </a:r>
            <a:r>
              <a:rPr kumimoji="0" lang="en-US" sz="1800" b="0" i="1" u="none" strike="noStrike" kern="1200" cap="none" spc="0" normalizeH="0" baseline="0" noProof="0" dirty="0">
                <a:ln>
                  <a:noFill/>
                </a:ln>
                <a:solidFill>
                  <a:srgbClr val="FFFFFF"/>
                </a:solidFill>
                <a:effectLst/>
                <a:uLnTx/>
                <a:uFillTx/>
                <a:latin typeface="Gill Sans MT" panose="020B0502020104020203"/>
                <a:ea typeface="+mn-ea"/>
                <a:cs typeface="+mn-cs"/>
              </a:rPr>
              <a:t>On Guard</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0464982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E20A555D-4C18-4D58-BC3A-8CA6335DF0BA}"/>
              </a:ext>
            </a:extLst>
          </p:cNvPr>
          <p:cNvSpPr/>
          <p:nvPr/>
        </p:nvSpPr>
        <p:spPr>
          <a:xfrm>
            <a:off x="3441563" y="689722"/>
            <a:ext cx="5138038" cy="5138038"/>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51C9B47E-3BF0-49A1-897C-8642F3C45EB8}"/>
              </a:ext>
            </a:extLst>
          </p:cNvPr>
          <p:cNvSpPr txBox="1"/>
          <p:nvPr/>
        </p:nvSpPr>
        <p:spPr>
          <a:xfrm>
            <a:off x="4790825" y="213011"/>
            <a:ext cx="2488950" cy="40011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panose="020B0502020104020203"/>
                <a:ea typeface="+mn-ea"/>
                <a:cs typeface="+mn-cs"/>
              </a:rPr>
              <a:t>PRE-EVANGELISM</a:t>
            </a:r>
          </a:p>
        </p:txBody>
      </p:sp>
      <p:sp>
        <p:nvSpPr>
          <p:cNvPr id="7" name="Oval 6">
            <a:extLst>
              <a:ext uri="{FF2B5EF4-FFF2-40B4-BE49-F238E27FC236}">
                <a16:creationId xmlns:a16="http://schemas.microsoft.com/office/drawing/2014/main" id="{8EBF424F-2406-4B8A-A2E1-2AD7E08A7131}"/>
              </a:ext>
            </a:extLst>
          </p:cNvPr>
          <p:cNvSpPr/>
          <p:nvPr/>
        </p:nvSpPr>
        <p:spPr>
          <a:xfrm>
            <a:off x="4879427" y="2127586"/>
            <a:ext cx="2262311" cy="2262311"/>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C21BF505-317D-4F53-B7EB-71365E46D8D9}"/>
              </a:ext>
            </a:extLst>
          </p:cNvPr>
          <p:cNvSpPr txBox="1"/>
          <p:nvPr/>
        </p:nvSpPr>
        <p:spPr>
          <a:xfrm>
            <a:off x="4923532" y="1343099"/>
            <a:ext cx="2174100" cy="70788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panose="020B0502020104020203"/>
                <a:ea typeface="+mn-ea"/>
                <a:cs typeface="+mn-cs"/>
              </a:rPr>
              <a:t>CLASSICAL APOLOGETICS</a:t>
            </a:r>
          </a:p>
        </p:txBody>
      </p:sp>
      <p:sp>
        <p:nvSpPr>
          <p:cNvPr id="11" name="TextBox 10">
            <a:extLst>
              <a:ext uri="{FF2B5EF4-FFF2-40B4-BE49-F238E27FC236}">
                <a16:creationId xmlns:a16="http://schemas.microsoft.com/office/drawing/2014/main" id="{682FB66A-9FD3-403C-8CE7-4454FF003C53}"/>
              </a:ext>
            </a:extLst>
          </p:cNvPr>
          <p:cNvSpPr txBox="1"/>
          <p:nvPr/>
        </p:nvSpPr>
        <p:spPr>
          <a:xfrm>
            <a:off x="5596965" y="2992300"/>
            <a:ext cx="162096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Cosmological</a:t>
            </a:r>
          </a:p>
        </p:txBody>
      </p:sp>
      <p:sp>
        <p:nvSpPr>
          <p:cNvPr id="12" name="TextBox 11">
            <a:extLst>
              <a:ext uri="{FF2B5EF4-FFF2-40B4-BE49-F238E27FC236}">
                <a16:creationId xmlns:a16="http://schemas.microsoft.com/office/drawing/2014/main" id="{972EF729-3324-497D-B33C-BAC24D487BFE}"/>
              </a:ext>
            </a:extLst>
          </p:cNvPr>
          <p:cNvSpPr txBox="1"/>
          <p:nvPr/>
        </p:nvSpPr>
        <p:spPr>
          <a:xfrm>
            <a:off x="5826042" y="3759372"/>
            <a:ext cx="1017109"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Moral</a:t>
            </a:r>
          </a:p>
        </p:txBody>
      </p:sp>
      <p:sp>
        <p:nvSpPr>
          <p:cNvPr id="13" name="TextBox 12">
            <a:extLst>
              <a:ext uri="{FF2B5EF4-FFF2-40B4-BE49-F238E27FC236}">
                <a16:creationId xmlns:a16="http://schemas.microsoft.com/office/drawing/2014/main" id="{A546D776-7D10-44CC-9E48-825F03C77AA9}"/>
              </a:ext>
            </a:extLst>
          </p:cNvPr>
          <p:cNvSpPr txBox="1"/>
          <p:nvPr/>
        </p:nvSpPr>
        <p:spPr>
          <a:xfrm>
            <a:off x="5162973" y="2608764"/>
            <a:ext cx="162096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Teleological</a:t>
            </a:r>
          </a:p>
        </p:txBody>
      </p:sp>
      <p:sp>
        <p:nvSpPr>
          <p:cNvPr id="14" name="TextBox 13">
            <a:extLst>
              <a:ext uri="{FF2B5EF4-FFF2-40B4-BE49-F238E27FC236}">
                <a16:creationId xmlns:a16="http://schemas.microsoft.com/office/drawing/2014/main" id="{F5C0AA74-1C6F-4D3D-85C4-3422E067DB1F}"/>
              </a:ext>
            </a:extLst>
          </p:cNvPr>
          <p:cNvSpPr txBox="1"/>
          <p:nvPr/>
        </p:nvSpPr>
        <p:spPr>
          <a:xfrm>
            <a:off x="5138255" y="3375836"/>
            <a:ext cx="162096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Ontological</a:t>
            </a:r>
          </a:p>
        </p:txBody>
      </p:sp>
    </p:spTree>
    <p:extLst>
      <p:ext uri="{BB962C8B-B14F-4D97-AF65-F5344CB8AC3E}">
        <p14:creationId xmlns:p14="http://schemas.microsoft.com/office/powerpoint/2010/main" val="284744727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283E4BF-C6CA-4E43-B0D9-61CD9A3B7D5C}"/>
              </a:ext>
            </a:extLst>
          </p:cNvPr>
          <p:cNvSpPr txBox="1"/>
          <p:nvPr/>
        </p:nvSpPr>
        <p:spPr>
          <a:xfrm>
            <a:off x="691988" y="1812204"/>
            <a:ext cx="10932745" cy="258532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uLnTx/>
                <a:uFillTx/>
                <a:latin typeface="Gill Sans MT" panose="020B0502020104020203"/>
                <a:ea typeface="+mn-ea"/>
                <a:cs typeface="+mn-cs"/>
              </a:rPr>
              <a:t>The practice of defending the truth of Christianity through the use of reason and arguments.</a:t>
            </a:r>
          </a:p>
        </p:txBody>
      </p:sp>
      <p:sp>
        <p:nvSpPr>
          <p:cNvPr id="8" name="TextBox 7">
            <a:extLst>
              <a:ext uri="{FF2B5EF4-FFF2-40B4-BE49-F238E27FC236}">
                <a16:creationId xmlns:a16="http://schemas.microsoft.com/office/drawing/2014/main" id="{A354D44D-F8AF-4706-9D48-C545FE8CD5EC}"/>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Introduction to Apologetics</a:t>
            </a:r>
          </a:p>
        </p:txBody>
      </p:sp>
      <p:sp>
        <p:nvSpPr>
          <p:cNvPr id="9" name="TextBox 8">
            <a:extLst>
              <a:ext uri="{FF2B5EF4-FFF2-40B4-BE49-F238E27FC236}">
                <a16:creationId xmlns:a16="http://schemas.microsoft.com/office/drawing/2014/main" id="{144141A4-FAD8-49CC-A630-D72C72F6DB14}"/>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Recap</a:t>
            </a:r>
          </a:p>
        </p:txBody>
      </p:sp>
      <p:sp>
        <p:nvSpPr>
          <p:cNvPr id="13" name="TextBox 12">
            <a:extLst>
              <a:ext uri="{FF2B5EF4-FFF2-40B4-BE49-F238E27FC236}">
                <a16:creationId xmlns:a16="http://schemas.microsoft.com/office/drawing/2014/main" id="{F735D1CF-A57F-438D-BB9A-D151E7F7F904}"/>
              </a:ext>
            </a:extLst>
          </p:cNvPr>
          <p:cNvSpPr txBox="1"/>
          <p:nvPr/>
        </p:nvSpPr>
        <p:spPr>
          <a:xfrm>
            <a:off x="6328833" y="4397527"/>
            <a:ext cx="4868757" cy="553998"/>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Joshua Bertsch</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panose="020B0502020104020203"/>
                <a:ea typeface="+mn-ea"/>
                <a:cs typeface="+mn-cs"/>
              </a:rPr>
              <a:t>Resident Philosopher Extraordinaire</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38302704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73B2A05-6913-4CE2-9D13-14507940AFBE}"/>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Reasons Why God’s Existence Matters</a:t>
            </a:r>
          </a:p>
        </p:txBody>
      </p:sp>
      <p:sp>
        <p:nvSpPr>
          <p:cNvPr id="10" name="TextBox 9">
            <a:extLst>
              <a:ext uri="{FF2B5EF4-FFF2-40B4-BE49-F238E27FC236}">
                <a16:creationId xmlns:a16="http://schemas.microsoft.com/office/drawing/2014/main" id="{8A97F52A-E612-4948-B755-8EF19A36F1C5}"/>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William Lane Craig’s Three Points</a:t>
            </a:r>
          </a:p>
        </p:txBody>
      </p:sp>
      <p:sp>
        <p:nvSpPr>
          <p:cNvPr id="12" name="Content Placeholder 2">
            <a:extLst>
              <a:ext uri="{FF2B5EF4-FFF2-40B4-BE49-F238E27FC236}">
                <a16:creationId xmlns:a16="http://schemas.microsoft.com/office/drawing/2014/main" id="{79069DDE-7681-4BBA-97AC-80A74E035DD5}"/>
              </a:ext>
            </a:extLst>
          </p:cNvPr>
          <p:cNvSpPr>
            <a:spLocks noGrp="1"/>
          </p:cNvSpPr>
          <p:nvPr>
            <p:ph idx="4294967295"/>
          </p:nvPr>
        </p:nvSpPr>
        <p:spPr>
          <a:xfrm>
            <a:off x="1739900" y="1881029"/>
            <a:ext cx="5458460" cy="3471862"/>
          </a:xfrm>
        </p:spPr>
        <p:txBody>
          <a:bodyPr>
            <a:noAutofit/>
          </a:bodyPr>
          <a:lstStyle/>
          <a:p>
            <a:pPr marL="514350" indent="-514350">
              <a:buFont typeface="+mj-lt"/>
              <a:buAutoNum type="arabicPeriod"/>
            </a:pPr>
            <a:r>
              <a:rPr lang="en-US" sz="6600" dirty="0">
                <a:solidFill>
                  <a:schemeClr val="bg1"/>
                </a:solidFill>
              </a:rPr>
              <a:t>Meaning</a:t>
            </a:r>
          </a:p>
          <a:p>
            <a:pPr marL="514350" indent="-514350">
              <a:buFont typeface="+mj-lt"/>
              <a:buAutoNum type="arabicPeriod"/>
            </a:pPr>
            <a:r>
              <a:rPr lang="en-US" sz="6600" dirty="0">
                <a:solidFill>
                  <a:schemeClr val="bg1"/>
                </a:solidFill>
              </a:rPr>
              <a:t>Value</a:t>
            </a:r>
          </a:p>
          <a:p>
            <a:pPr marL="514350" indent="-514350">
              <a:buFont typeface="+mj-lt"/>
              <a:buAutoNum type="arabicPeriod"/>
            </a:pPr>
            <a:r>
              <a:rPr lang="en-US" sz="6600" dirty="0">
                <a:solidFill>
                  <a:schemeClr val="bg1"/>
                </a:solidFill>
              </a:rPr>
              <a:t>Purpose</a:t>
            </a:r>
          </a:p>
        </p:txBody>
      </p:sp>
    </p:spTree>
    <p:extLst>
      <p:ext uri="{BB962C8B-B14F-4D97-AF65-F5344CB8AC3E}">
        <p14:creationId xmlns:p14="http://schemas.microsoft.com/office/powerpoint/2010/main" val="28978207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79069DDE-7681-4BBA-97AC-80A74E035DD5}"/>
              </a:ext>
            </a:extLst>
          </p:cNvPr>
          <p:cNvSpPr>
            <a:spLocks noGrp="1"/>
          </p:cNvSpPr>
          <p:nvPr>
            <p:ph idx="4294967295"/>
          </p:nvPr>
        </p:nvSpPr>
        <p:spPr>
          <a:xfrm>
            <a:off x="3366770" y="2620837"/>
            <a:ext cx="5458460" cy="675861"/>
          </a:xfrm>
        </p:spPr>
        <p:txBody>
          <a:bodyPr>
            <a:noAutofit/>
          </a:bodyPr>
          <a:lstStyle/>
          <a:p>
            <a:pPr marL="0" indent="0" algn="ctr">
              <a:buNone/>
            </a:pPr>
            <a:r>
              <a:rPr lang="en-US" sz="3600" dirty="0">
                <a:solidFill>
                  <a:schemeClr val="bg1"/>
                </a:solidFill>
              </a:rPr>
              <a:t>Thank you</a:t>
            </a:r>
          </a:p>
        </p:txBody>
      </p:sp>
    </p:spTree>
    <p:extLst>
      <p:ext uri="{BB962C8B-B14F-4D97-AF65-F5344CB8AC3E}">
        <p14:creationId xmlns:p14="http://schemas.microsoft.com/office/powerpoint/2010/main" val="400630677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59863B1A-2A8E-48F2-BACD-A1256EDA85C8}"/>
              </a:ext>
            </a:extLst>
          </p:cNvPr>
          <p:cNvSpPr txBox="1"/>
          <p:nvPr/>
        </p:nvSpPr>
        <p:spPr>
          <a:xfrm>
            <a:off x="662885" y="1726470"/>
            <a:ext cx="10985555" cy="304698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But in your hearts revere Christ as Lord.  </a:t>
            </a:r>
            <a:r>
              <a:rPr kumimoji="0" lang="en-US" sz="3200" b="1" i="0" u="none" strike="noStrike" kern="1200" cap="none" spc="0" normalizeH="0" baseline="0" noProof="0" dirty="0">
                <a:ln>
                  <a:noFill/>
                </a:ln>
                <a:solidFill>
                  <a:srgbClr val="FFFFFF"/>
                </a:solidFill>
                <a:effectLst/>
                <a:uLnTx/>
                <a:uFillTx/>
                <a:latin typeface="Gill Sans MT" panose="020B0502020104020203"/>
                <a:ea typeface="+mn-ea"/>
                <a:cs typeface="+mn-cs"/>
              </a:rPr>
              <a:t>Always be prepared to give an answer to everyone who asks you to give the reason for the hope that you have</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But do this with gentleness and respect, keeping a clear conscience, so that those who speak maliciously against your good behavior in Christ may be ashamed of their slander.</a:t>
            </a:r>
          </a:p>
        </p:txBody>
      </p:sp>
      <p:sp>
        <p:nvSpPr>
          <p:cNvPr id="9" name="TextBox 8">
            <a:extLst>
              <a:ext uri="{FF2B5EF4-FFF2-40B4-BE49-F238E27FC236}">
                <a16:creationId xmlns:a16="http://schemas.microsoft.com/office/drawing/2014/main" id="{5D0467FE-4249-4344-8D0E-7CA02B52FC0F}"/>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Introduction to Apologetics</a:t>
            </a:r>
          </a:p>
        </p:txBody>
      </p:sp>
      <p:sp>
        <p:nvSpPr>
          <p:cNvPr id="10" name="TextBox 9">
            <a:extLst>
              <a:ext uri="{FF2B5EF4-FFF2-40B4-BE49-F238E27FC236}">
                <a16:creationId xmlns:a16="http://schemas.microsoft.com/office/drawing/2014/main" id="{FDD248F8-B4F0-4928-9EC9-6DFE420BEE60}"/>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Recap</a:t>
            </a:r>
          </a:p>
        </p:txBody>
      </p:sp>
      <p:sp>
        <p:nvSpPr>
          <p:cNvPr id="11" name="TextBox 10">
            <a:extLst>
              <a:ext uri="{FF2B5EF4-FFF2-40B4-BE49-F238E27FC236}">
                <a16:creationId xmlns:a16="http://schemas.microsoft.com/office/drawing/2014/main" id="{D531ABAA-0438-4FA8-B14E-F077FA0CE1AF}"/>
              </a:ext>
            </a:extLst>
          </p:cNvPr>
          <p:cNvSpPr txBox="1"/>
          <p:nvPr/>
        </p:nvSpPr>
        <p:spPr>
          <a:xfrm>
            <a:off x="7336367" y="4588792"/>
            <a:ext cx="3884083" cy="646331"/>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1 Peter 3:15-16</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[NIV, emphasis added]</a:t>
            </a:r>
          </a:p>
        </p:txBody>
      </p:sp>
    </p:spTree>
    <p:extLst>
      <p:ext uri="{BB962C8B-B14F-4D97-AF65-F5344CB8AC3E}">
        <p14:creationId xmlns:p14="http://schemas.microsoft.com/office/powerpoint/2010/main" val="20664188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59863B1A-2A8E-48F2-BACD-A1256EDA85C8}"/>
              </a:ext>
            </a:extLst>
          </p:cNvPr>
          <p:cNvSpPr txBox="1"/>
          <p:nvPr/>
        </p:nvSpPr>
        <p:spPr>
          <a:xfrm>
            <a:off x="662885" y="1701070"/>
            <a:ext cx="10985555" cy="280076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Gill Sans MT" panose="020B0502020104020203"/>
                <a:ea typeface="+mn-ea"/>
                <a:cs typeface="+mn-cs"/>
              </a:rPr>
              <a:t>The absurdity of life without God may not prove that God exists, but it does show that the question of God’s existence is the most important question a person can ask.</a:t>
            </a:r>
          </a:p>
        </p:txBody>
      </p:sp>
      <p:sp>
        <p:nvSpPr>
          <p:cNvPr id="9" name="TextBox 8">
            <a:extLst>
              <a:ext uri="{FF2B5EF4-FFF2-40B4-BE49-F238E27FC236}">
                <a16:creationId xmlns:a16="http://schemas.microsoft.com/office/drawing/2014/main" id="{5D0467FE-4249-4344-8D0E-7CA02B52FC0F}"/>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Chapter 2</a:t>
            </a:r>
          </a:p>
        </p:txBody>
      </p:sp>
      <p:sp>
        <p:nvSpPr>
          <p:cNvPr id="10" name="TextBox 9">
            <a:extLst>
              <a:ext uri="{FF2B5EF4-FFF2-40B4-BE49-F238E27FC236}">
                <a16:creationId xmlns:a16="http://schemas.microsoft.com/office/drawing/2014/main" id="{FDD248F8-B4F0-4928-9EC9-6DFE420BEE60}"/>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What Difference Does It Make If God Exists?</a:t>
            </a:r>
          </a:p>
        </p:txBody>
      </p:sp>
      <p:sp>
        <p:nvSpPr>
          <p:cNvPr id="11" name="TextBox 10">
            <a:extLst>
              <a:ext uri="{FF2B5EF4-FFF2-40B4-BE49-F238E27FC236}">
                <a16:creationId xmlns:a16="http://schemas.microsoft.com/office/drawing/2014/main" id="{D531ABAA-0438-4FA8-B14E-F077FA0CE1AF}"/>
              </a:ext>
            </a:extLst>
          </p:cNvPr>
          <p:cNvSpPr txBox="1"/>
          <p:nvPr/>
        </p:nvSpPr>
        <p:spPr>
          <a:xfrm>
            <a:off x="8181340" y="4680297"/>
            <a:ext cx="301625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 William Lane Craig, </a:t>
            </a:r>
            <a:r>
              <a:rPr kumimoji="0" lang="en-US" sz="1800" b="0" i="1" u="none" strike="noStrike" kern="1200" cap="none" spc="0" normalizeH="0" baseline="0" noProof="0" dirty="0">
                <a:ln>
                  <a:noFill/>
                </a:ln>
                <a:solidFill>
                  <a:srgbClr val="FFFFFF"/>
                </a:solidFill>
                <a:effectLst/>
                <a:uLnTx/>
                <a:uFillTx/>
                <a:latin typeface="Gill Sans MT" panose="020B0502020104020203"/>
                <a:ea typeface="+mn-ea"/>
                <a:cs typeface="+mn-cs"/>
              </a:rPr>
              <a:t>On Guard</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854685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73B2A05-6913-4CE2-9D13-14507940AFBE}"/>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Reasons Why God’s Existence Matters</a:t>
            </a:r>
          </a:p>
        </p:txBody>
      </p:sp>
      <p:sp>
        <p:nvSpPr>
          <p:cNvPr id="10" name="TextBox 9">
            <a:extLst>
              <a:ext uri="{FF2B5EF4-FFF2-40B4-BE49-F238E27FC236}">
                <a16:creationId xmlns:a16="http://schemas.microsoft.com/office/drawing/2014/main" id="{8A97F52A-E612-4948-B755-8EF19A36F1C5}"/>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William Lane Craig’s Three Points</a:t>
            </a:r>
          </a:p>
        </p:txBody>
      </p:sp>
      <p:sp>
        <p:nvSpPr>
          <p:cNvPr id="12" name="Content Placeholder 2">
            <a:extLst>
              <a:ext uri="{FF2B5EF4-FFF2-40B4-BE49-F238E27FC236}">
                <a16:creationId xmlns:a16="http://schemas.microsoft.com/office/drawing/2014/main" id="{79069DDE-7681-4BBA-97AC-80A74E035DD5}"/>
              </a:ext>
            </a:extLst>
          </p:cNvPr>
          <p:cNvSpPr>
            <a:spLocks noGrp="1"/>
          </p:cNvSpPr>
          <p:nvPr>
            <p:ph idx="4294967295"/>
          </p:nvPr>
        </p:nvSpPr>
        <p:spPr>
          <a:xfrm>
            <a:off x="1739900" y="1881029"/>
            <a:ext cx="5458460" cy="3471862"/>
          </a:xfrm>
        </p:spPr>
        <p:txBody>
          <a:bodyPr>
            <a:noAutofit/>
          </a:bodyPr>
          <a:lstStyle/>
          <a:p>
            <a:pPr marL="514350" indent="-514350">
              <a:buFont typeface="+mj-lt"/>
              <a:buAutoNum type="arabicPeriod"/>
            </a:pPr>
            <a:r>
              <a:rPr lang="en-US" sz="6600" dirty="0">
                <a:solidFill>
                  <a:schemeClr val="bg1"/>
                </a:solidFill>
              </a:rPr>
              <a:t>Meaning</a:t>
            </a:r>
          </a:p>
          <a:p>
            <a:pPr marL="514350" indent="-514350">
              <a:buFont typeface="+mj-lt"/>
              <a:buAutoNum type="arabicPeriod"/>
            </a:pPr>
            <a:r>
              <a:rPr lang="en-US" sz="6600" dirty="0">
                <a:solidFill>
                  <a:schemeClr val="bg1"/>
                </a:solidFill>
              </a:rPr>
              <a:t>Value</a:t>
            </a:r>
          </a:p>
          <a:p>
            <a:pPr marL="514350" indent="-514350">
              <a:buFont typeface="+mj-lt"/>
              <a:buAutoNum type="arabicPeriod"/>
            </a:pPr>
            <a:r>
              <a:rPr lang="en-US" sz="6600" dirty="0">
                <a:solidFill>
                  <a:schemeClr val="bg1"/>
                </a:solidFill>
              </a:rPr>
              <a:t>Purpose</a:t>
            </a:r>
          </a:p>
        </p:txBody>
      </p:sp>
    </p:spTree>
    <p:extLst>
      <p:ext uri="{BB962C8B-B14F-4D97-AF65-F5344CB8AC3E}">
        <p14:creationId xmlns:p14="http://schemas.microsoft.com/office/powerpoint/2010/main" val="231160963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73B2A05-6913-4CE2-9D13-14507940AFBE}"/>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Reasons Why God’s Existence Matters</a:t>
            </a:r>
          </a:p>
        </p:txBody>
      </p:sp>
      <p:sp>
        <p:nvSpPr>
          <p:cNvPr id="10" name="TextBox 9">
            <a:extLst>
              <a:ext uri="{FF2B5EF4-FFF2-40B4-BE49-F238E27FC236}">
                <a16:creationId xmlns:a16="http://schemas.microsoft.com/office/drawing/2014/main" id="{8A97F52A-E612-4948-B755-8EF19A36F1C5}"/>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William Lane Craig’s Three Points</a:t>
            </a:r>
          </a:p>
        </p:txBody>
      </p:sp>
      <p:sp>
        <p:nvSpPr>
          <p:cNvPr id="12" name="Content Placeholder 2">
            <a:extLst>
              <a:ext uri="{FF2B5EF4-FFF2-40B4-BE49-F238E27FC236}">
                <a16:creationId xmlns:a16="http://schemas.microsoft.com/office/drawing/2014/main" id="{79069DDE-7681-4BBA-97AC-80A74E035DD5}"/>
              </a:ext>
            </a:extLst>
          </p:cNvPr>
          <p:cNvSpPr>
            <a:spLocks noGrp="1"/>
          </p:cNvSpPr>
          <p:nvPr>
            <p:ph idx="4294967295"/>
          </p:nvPr>
        </p:nvSpPr>
        <p:spPr>
          <a:xfrm>
            <a:off x="1739900" y="1881029"/>
            <a:ext cx="5458460" cy="3471862"/>
          </a:xfrm>
        </p:spPr>
        <p:txBody>
          <a:bodyPr>
            <a:noAutofit/>
          </a:bodyPr>
          <a:lstStyle/>
          <a:p>
            <a:pPr marL="514350" indent="-514350">
              <a:buFont typeface="+mj-lt"/>
              <a:buAutoNum type="arabicPeriod"/>
            </a:pPr>
            <a:r>
              <a:rPr lang="en-US" sz="6600" b="1" dirty="0">
                <a:solidFill>
                  <a:schemeClr val="bg1"/>
                </a:solidFill>
              </a:rPr>
              <a:t>M</a:t>
            </a:r>
            <a:r>
              <a:rPr lang="en-US" sz="6600" dirty="0">
                <a:solidFill>
                  <a:schemeClr val="bg1"/>
                </a:solidFill>
              </a:rPr>
              <a:t>eaning</a:t>
            </a:r>
          </a:p>
          <a:p>
            <a:pPr marL="514350" indent="-514350">
              <a:buFont typeface="+mj-lt"/>
              <a:buAutoNum type="arabicPeriod"/>
            </a:pPr>
            <a:r>
              <a:rPr lang="en-US" sz="6600" b="1" dirty="0">
                <a:solidFill>
                  <a:schemeClr val="bg1"/>
                </a:solidFill>
              </a:rPr>
              <a:t>V</a:t>
            </a:r>
            <a:r>
              <a:rPr lang="en-US" sz="6600" dirty="0">
                <a:solidFill>
                  <a:schemeClr val="bg1"/>
                </a:solidFill>
              </a:rPr>
              <a:t>alue</a:t>
            </a:r>
          </a:p>
          <a:p>
            <a:pPr marL="514350" indent="-514350">
              <a:buFont typeface="+mj-lt"/>
              <a:buAutoNum type="arabicPeriod"/>
            </a:pPr>
            <a:r>
              <a:rPr lang="en-US" sz="6600" b="1" dirty="0">
                <a:solidFill>
                  <a:schemeClr val="bg1"/>
                </a:solidFill>
              </a:rPr>
              <a:t>P</a:t>
            </a:r>
            <a:r>
              <a:rPr lang="en-US" sz="6600" dirty="0">
                <a:solidFill>
                  <a:schemeClr val="bg1"/>
                </a:solidFill>
              </a:rPr>
              <a:t>urpose</a:t>
            </a:r>
          </a:p>
        </p:txBody>
      </p:sp>
    </p:spTree>
    <p:extLst>
      <p:ext uri="{BB962C8B-B14F-4D97-AF65-F5344CB8AC3E}">
        <p14:creationId xmlns:p14="http://schemas.microsoft.com/office/powerpoint/2010/main" val="242319812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73B2A05-6913-4CE2-9D13-14507940AFBE}"/>
              </a:ext>
            </a:extLst>
          </p:cNvPr>
          <p:cNvSpPr txBox="1"/>
          <p:nvPr/>
        </p:nvSpPr>
        <p:spPr>
          <a:xfrm>
            <a:off x="691988" y="630058"/>
            <a:ext cx="1032145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Reasons Why God’s Existence Matters</a:t>
            </a:r>
          </a:p>
        </p:txBody>
      </p:sp>
      <p:sp>
        <p:nvSpPr>
          <p:cNvPr id="10" name="TextBox 9">
            <a:extLst>
              <a:ext uri="{FF2B5EF4-FFF2-40B4-BE49-F238E27FC236}">
                <a16:creationId xmlns:a16="http://schemas.microsoft.com/office/drawing/2014/main" id="{8A97F52A-E612-4948-B755-8EF19A36F1C5}"/>
              </a:ext>
            </a:extLst>
          </p:cNvPr>
          <p:cNvSpPr txBox="1"/>
          <p:nvPr/>
        </p:nvSpPr>
        <p:spPr>
          <a:xfrm>
            <a:off x="691988" y="1098589"/>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rPr>
              <a:t>William Lane Craig’s Three Points</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2" name="Content Placeholder 2">
            <a:extLst>
              <a:ext uri="{FF2B5EF4-FFF2-40B4-BE49-F238E27FC236}">
                <a16:creationId xmlns:a16="http://schemas.microsoft.com/office/drawing/2014/main" id="{79069DDE-7681-4BBA-97AC-80A74E035DD5}"/>
              </a:ext>
            </a:extLst>
          </p:cNvPr>
          <p:cNvSpPr>
            <a:spLocks noGrp="1"/>
          </p:cNvSpPr>
          <p:nvPr>
            <p:ph idx="4294967295"/>
          </p:nvPr>
        </p:nvSpPr>
        <p:spPr>
          <a:xfrm>
            <a:off x="850900" y="1785938"/>
            <a:ext cx="2449513" cy="3471862"/>
          </a:xfrm>
        </p:spPr>
        <p:txBody>
          <a:bodyPr>
            <a:normAutofit/>
          </a:bodyPr>
          <a:lstStyle/>
          <a:p>
            <a:pPr marL="514350" indent="-514350">
              <a:lnSpc>
                <a:spcPct val="220000"/>
              </a:lnSpc>
              <a:buFont typeface="+mj-lt"/>
              <a:buAutoNum type="arabicPeriod"/>
            </a:pPr>
            <a:r>
              <a:rPr lang="en-US" sz="3200" dirty="0">
                <a:solidFill>
                  <a:schemeClr val="bg1"/>
                </a:solidFill>
              </a:rPr>
              <a:t>Meaning</a:t>
            </a:r>
          </a:p>
          <a:p>
            <a:pPr marL="514350" indent="-514350">
              <a:lnSpc>
                <a:spcPct val="220000"/>
              </a:lnSpc>
              <a:buFont typeface="+mj-lt"/>
              <a:buAutoNum type="arabicPeriod"/>
            </a:pPr>
            <a:r>
              <a:rPr lang="en-US" sz="3200" dirty="0">
                <a:solidFill>
                  <a:schemeClr val="bg1"/>
                </a:solidFill>
              </a:rPr>
              <a:t>Value</a:t>
            </a:r>
          </a:p>
          <a:p>
            <a:pPr marL="514350" indent="-514350">
              <a:lnSpc>
                <a:spcPct val="220000"/>
              </a:lnSpc>
              <a:buFont typeface="+mj-lt"/>
              <a:buAutoNum type="arabicPeriod"/>
            </a:pPr>
            <a:r>
              <a:rPr lang="en-US" sz="3200" dirty="0">
                <a:solidFill>
                  <a:schemeClr val="bg1"/>
                </a:solidFill>
              </a:rPr>
              <a:t>Purpose</a:t>
            </a:r>
          </a:p>
        </p:txBody>
      </p:sp>
      <p:sp>
        <p:nvSpPr>
          <p:cNvPr id="15" name="TextBox 14">
            <a:extLst>
              <a:ext uri="{FF2B5EF4-FFF2-40B4-BE49-F238E27FC236}">
                <a16:creationId xmlns:a16="http://schemas.microsoft.com/office/drawing/2014/main" id="{572758F0-F75F-4AE6-87B4-840A8463A028}"/>
              </a:ext>
            </a:extLst>
          </p:cNvPr>
          <p:cNvSpPr txBox="1"/>
          <p:nvPr/>
        </p:nvSpPr>
        <p:spPr>
          <a:xfrm>
            <a:off x="3530600" y="2358694"/>
            <a:ext cx="64897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Is there ultimate significance in what we do with our lives?</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6" name="TextBox 15">
            <a:extLst>
              <a:ext uri="{FF2B5EF4-FFF2-40B4-BE49-F238E27FC236}">
                <a16:creationId xmlns:a16="http://schemas.microsoft.com/office/drawing/2014/main" id="{BF490A78-1C59-4B07-950D-DDEF0751D169}"/>
              </a:ext>
            </a:extLst>
          </p:cNvPr>
          <p:cNvSpPr txBox="1"/>
          <p:nvPr/>
        </p:nvSpPr>
        <p:spPr>
          <a:xfrm>
            <a:off x="3530600" y="3559949"/>
            <a:ext cx="78105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Is there a point to leading a good life vs a bad life and is there an objective “good”?</a:t>
            </a:r>
          </a:p>
        </p:txBody>
      </p:sp>
      <p:sp>
        <p:nvSpPr>
          <p:cNvPr id="17" name="TextBox 16">
            <a:extLst>
              <a:ext uri="{FF2B5EF4-FFF2-40B4-BE49-F238E27FC236}">
                <a16:creationId xmlns:a16="http://schemas.microsoft.com/office/drawing/2014/main" id="{923FC1D1-A778-40C7-883B-BE5C98C85090}"/>
              </a:ext>
            </a:extLst>
          </p:cNvPr>
          <p:cNvSpPr txBox="1"/>
          <p:nvPr/>
        </p:nvSpPr>
        <p:spPr>
          <a:xfrm>
            <a:off x="3530600" y="4760707"/>
            <a:ext cx="6096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Is there an end state, or is death all that awaits us?</a:t>
            </a:r>
            <a:endPar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10619221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ABE004F9-1876-476A-B6B4-CA254CD4BBD8}"/>
              </a:ext>
            </a:extLst>
          </p:cNvPr>
          <p:cNvCxnSpPr>
            <a:cxnSpLocks/>
          </p:cNvCxnSpPr>
          <p:nvPr/>
        </p:nvCxnSpPr>
        <p:spPr>
          <a:xfrm>
            <a:off x="1628775" y="3429000"/>
            <a:ext cx="893445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6D25F51E-2220-4933-B48A-A728ACC27039}"/>
              </a:ext>
            </a:extLst>
          </p:cNvPr>
          <p:cNvSpPr/>
          <p:nvPr/>
        </p:nvSpPr>
        <p:spPr>
          <a:xfrm>
            <a:off x="1367165" y="3167390"/>
            <a:ext cx="523219" cy="5232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0" name="Oval 19">
            <a:extLst>
              <a:ext uri="{FF2B5EF4-FFF2-40B4-BE49-F238E27FC236}">
                <a16:creationId xmlns:a16="http://schemas.microsoft.com/office/drawing/2014/main" id="{01E7BAD2-E219-4236-B756-4B332246695E}"/>
              </a:ext>
            </a:extLst>
          </p:cNvPr>
          <p:cNvSpPr/>
          <p:nvPr/>
        </p:nvSpPr>
        <p:spPr>
          <a:xfrm>
            <a:off x="10306188" y="3167390"/>
            <a:ext cx="523219" cy="5232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128D8830-34EB-4079-8435-E6A5BB6B6B42}"/>
              </a:ext>
            </a:extLst>
          </p:cNvPr>
          <p:cNvSpPr txBox="1"/>
          <p:nvPr/>
        </p:nvSpPr>
        <p:spPr>
          <a:xfrm>
            <a:off x="1056004" y="3859014"/>
            <a:ext cx="1255395"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Beginning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of Humankind</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8" name="TextBox 7">
            <a:extLst>
              <a:ext uri="{FF2B5EF4-FFF2-40B4-BE49-F238E27FC236}">
                <a16:creationId xmlns:a16="http://schemas.microsoft.com/office/drawing/2014/main" id="{39CD95F8-90C0-4709-98FD-1FB29F173C11}"/>
              </a:ext>
            </a:extLst>
          </p:cNvPr>
          <p:cNvSpPr txBox="1"/>
          <p:nvPr/>
        </p:nvSpPr>
        <p:spPr>
          <a:xfrm>
            <a:off x="9982692" y="3859014"/>
            <a:ext cx="1153304"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Extinction of All Life on Earth</a:t>
            </a: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9" name="Oval 8">
            <a:extLst>
              <a:ext uri="{FF2B5EF4-FFF2-40B4-BE49-F238E27FC236}">
                <a16:creationId xmlns:a16="http://schemas.microsoft.com/office/drawing/2014/main" id="{949CFD21-3B3F-4C48-8ABB-4B4AC51D0935}"/>
              </a:ext>
            </a:extLst>
          </p:cNvPr>
          <p:cNvSpPr/>
          <p:nvPr/>
        </p:nvSpPr>
        <p:spPr>
          <a:xfrm>
            <a:off x="5552440" y="3246119"/>
            <a:ext cx="365760" cy="365760"/>
          </a:xfrm>
          <a:prstGeom prst="ellipse">
            <a:avLst/>
          </a:prstGeom>
          <a:solidFill>
            <a:srgbClr val="FF99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3" name="TextBox 12">
            <a:extLst>
              <a:ext uri="{FF2B5EF4-FFF2-40B4-BE49-F238E27FC236}">
                <a16:creationId xmlns:a16="http://schemas.microsoft.com/office/drawing/2014/main" id="{873B2A05-6913-4CE2-9D13-14507940AFBE}"/>
              </a:ext>
            </a:extLst>
          </p:cNvPr>
          <p:cNvSpPr txBox="1"/>
          <p:nvPr/>
        </p:nvSpPr>
        <p:spPr>
          <a:xfrm>
            <a:off x="691989" y="630058"/>
            <a:ext cx="4585022"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1. Meaning</a:t>
            </a:r>
          </a:p>
        </p:txBody>
      </p:sp>
      <p:sp>
        <p:nvSpPr>
          <p:cNvPr id="16" name="TextBox 15">
            <a:extLst>
              <a:ext uri="{FF2B5EF4-FFF2-40B4-BE49-F238E27FC236}">
                <a16:creationId xmlns:a16="http://schemas.microsoft.com/office/drawing/2014/main" id="{EC23B666-03A6-49C5-99B4-C71EB20B5D5F}"/>
              </a:ext>
            </a:extLst>
          </p:cNvPr>
          <p:cNvSpPr txBox="1"/>
          <p:nvPr/>
        </p:nvSpPr>
        <p:spPr>
          <a:xfrm>
            <a:off x="5229237" y="2221069"/>
            <a:ext cx="1012165" cy="36933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Gill Sans MT" panose="020B0502020104020203"/>
                <a:ea typeface="+mn-ea"/>
                <a:cs typeface="+mn-cs"/>
              </a:rPr>
              <a:t>You</a:t>
            </a:r>
            <a:endPar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cxnSp>
        <p:nvCxnSpPr>
          <p:cNvPr id="3" name="Straight Arrow Connector 2">
            <a:extLst>
              <a:ext uri="{FF2B5EF4-FFF2-40B4-BE49-F238E27FC236}">
                <a16:creationId xmlns:a16="http://schemas.microsoft.com/office/drawing/2014/main" id="{0F493CA6-9457-40C6-B6CD-C2BC055D710E}"/>
              </a:ext>
            </a:extLst>
          </p:cNvPr>
          <p:cNvCxnSpPr/>
          <p:nvPr/>
        </p:nvCxnSpPr>
        <p:spPr>
          <a:xfrm>
            <a:off x="5735320" y="2635674"/>
            <a:ext cx="0" cy="455495"/>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729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3"/>
                                        </p:tgtEl>
                                      </p:cBhvr>
                                    </p:animEffect>
                                    <p:set>
                                      <p:cBhvr>
                                        <p:cTn id="35" dur="1" fill="hold">
                                          <p:stCondLst>
                                            <p:cond delay="499"/>
                                          </p:stCondLst>
                                        </p:cTn>
                                        <p:tgtEl>
                                          <p:spTgt spid="3"/>
                                        </p:tgtEl>
                                        <p:attrNameLst>
                                          <p:attrName>style.visibility</p:attrName>
                                        </p:attrNameLst>
                                      </p:cBhvr>
                                      <p:to>
                                        <p:strVal val="hidden"/>
                                      </p:to>
                                    </p:set>
                                  </p:childTnLst>
                                </p:cTn>
                              </p:par>
                            </p:childTnLst>
                          </p:cTn>
                        </p:par>
                        <p:par>
                          <p:cTn id="36" fill="hold">
                            <p:stCondLst>
                              <p:cond delay="500"/>
                            </p:stCondLst>
                            <p:childTnLst>
                              <p:par>
                                <p:cTn id="37" presetID="35" presetClass="path" presetSubtype="0" accel="50000" decel="50000" fill="hold" grpId="3" nodeType="afterEffect">
                                  <p:stCondLst>
                                    <p:cond delay="0"/>
                                  </p:stCondLst>
                                  <p:childTnLst>
                                    <p:animMotion origin="layout" path="M -2.70833E-6 0 L -0.18711 0 " pathEditMode="relative" rAng="0" ptsTypes="AA">
                                      <p:cBhvr>
                                        <p:cTn id="38" dur="2000" fill="hold"/>
                                        <p:tgtEl>
                                          <p:spTgt spid="9"/>
                                        </p:tgtEl>
                                        <p:attrNameLst>
                                          <p:attrName>ppt_x</p:attrName>
                                          <p:attrName>ppt_y</p:attrName>
                                        </p:attrNameLst>
                                      </p:cBhvr>
                                      <p:rCtr x="-9336" y="0"/>
                                    </p:animMotion>
                                  </p:childTnLst>
                                </p:cTn>
                              </p:par>
                            </p:childTnLst>
                          </p:cTn>
                        </p:par>
                        <p:par>
                          <p:cTn id="39" fill="hold">
                            <p:stCondLst>
                              <p:cond delay="2500"/>
                            </p:stCondLst>
                            <p:childTnLst>
                              <p:par>
                                <p:cTn id="40" presetID="63" presetClass="path" presetSubtype="0" accel="50000" decel="50000" fill="hold" grpId="0" nodeType="afterEffect">
                                  <p:stCondLst>
                                    <p:cond delay="0"/>
                                  </p:stCondLst>
                                  <p:childTnLst>
                                    <p:animMotion origin="layout" path="M -0.18711 0 L 0.25196 -0.00093 " pathEditMode="relative" rAng="0" ptsTypes="AA">
                                      <p:cBhvr>
                                        <p:cTn id="41" dur="2000" fill="hold"/>
                                        <p:tgtEl>
                                          <p:spTgt spid="9"/>
                                        </p:tgtEl>
                                        <p:attrNameLst>
                                          <p:attrName>ppt_x</p:attrName>
                                          <p:attrName>ppt_y</p:attrName>
                                        </p:attrNameLst>
                                      </p:cBhvr>
                                      <p:rCtr x="21953" y="-46"/>
                                    </p:animMotion>
                                  </p:childTnLst>
                                </p:cTn>
                              </p:par>
                            </p:childTnLst>
                          </p:cTn>
                        </p:par>
                        <p:par>
                          <p:cTn id="42" fill="hold">
                            <p:stCondLst>
                              <p:cond delay="4500"/>
                            </p:stCondLst>
                            <p:childTnLst>
                              <p:par>
                                <p:cTn id="43" presetID="35" presetClass="path" presetSubtype="0" accel="50000" decel="50000" fill="hold" grpId="1" nodeType="afterEffect">
                                  <p:stCondLst>
                                    <p:cond delay="0"/>
                                  </p:stCondLst>
                                  <p:childTnLst>
                                    <p:animMotion origin="layout" path="M 0.25196 -0.00093 L -0.07929 0 " pathEditMode="relative" rAng="0" ptsTypes="AA">
                                      <p:cBhvr>
                                        <p:cTn id="44" dur="2000" fill="hold"/>
                                        <p:tgtEl>
                                          <p:spTgt spid="9"/>
                                        </p:tgtEl>
                                        <p:attrNameLst>
                                          <p:attrName>ppt_x</p:attrName>
                                          <p:attrName>ppt_y</p:attrName>
                                        </p:attrNameLst>
                                      </p:cBhvr>
                                      <p:rCtr x="-16563" y="46"/>
                                    </p:animMotion>
                                  </p:childTnLst>
                                </p:cTn>
                              </p:par>
                            </p:childTnLst>
                          </p:cTn>
                        </p:par>
                        <p:par>
                          <p:cTn id="45" fill="hold">
                            <p:stCondLst>
                              <p:cond delay="6500"/>
                            </p:stCondLst>
                            <p:childTnLst>
                              <p:par>
                                <p:cTn id="46" presetID="63" presetClass="path" presetSubtype="0" accel="50000" decel="50000" fill="hold" grpId="2" nodeType="afterEffect">
                                  <p:stCondLst>
                                    <p:cond delay="0"/>
                                  </p:stCondLst>
                                  <p:childTnLst>
                                    <p:animMotion origin="layout" path="M -0.07929 0 L 0.02956 0 " pathEditMode="relative" rAng="0" ptsTypes="AA">
                                      <p:cBhvr>
                                        <p:cTn id="47" dur="2000" fill="hold"/>
                                        <p:tgtEl>
                                          <p:spTgt spid="9"/>
                                        </p:tgtEl>
                                        <p:attrNameLst>
                                          <p:attrName>ppt_x</p:attrName>
                                          <p:attrName>ppt_y</p:attrName>
                                        </p:attrNameLst>
                                      </p:cBhvr>
                                      <p:rCtr x="544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7" grpId="0"/>
      <p:bldP spid="8" grpId="0"/>
      <p:bldP spid="9" grpId="0" animBg="1"/>
      <p:bldP spid="9" grpId="1" animBg="1"/>
      <p:bldP spid="9" grpId="2" animBg="1"/>
      <p:bldP spid="9" grpId="3" animBg="1"/>
      <p:bldP spid="16" grpId="0"/>
      <p:bldP spid="1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8C90280-250A-4543-8B9E-42C8FEDAC1D3}"/>
              </a:ext>
            </a:extLst>
          </p:cNvPr>
          <p:cNvSpPr txBox="1"/>
          <p:nvPr/>
        </p:nvSpPr>
        <p:spPr>
          <a:xfrm>
            <a:off x="691988" y="630058"/>
            <a:ext cx="9201311"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1. Meaning</a:t>
            </a:r>
          </a:p>
        </p:txBody>
      </p:sp>
      <p:sp>
        <p:nvSpPr>
          <p:cNvPr id="7" name="Oval 6">
            <a:extLst>
              <a:ext uri="{FF2B5EF4-FFF2-40B4-BE49-F238E27FC236}">
                <a16:creationId xmlns:a16="http://schemas.microsoft.com/office/drawing/2014/main" id="{11928370-F10A-497C-8481-22FF6DFC2AE1}"/>
              </a:ext>
            </a:extLst>
          </p:cNvPr>
          <p:cNvSpPr/>
          <p:nvPr/>
        </p:nvSpPr>
        <p:spPr>
          <a:xfrm>
            <a:off x="3591339" y="2875147"/>
            <a:ext cx="276537" cy="276537"/>
          </a:xfrm>
          <a:prstGeom prst="ellipse">
            <a:avLst/>
          </a:prstGeom>
          <a:solidFill>
            <a:srgbClr val="FF99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4" name="Straight Arrow Connector 3">
            <a:extLst>
              <a:ext uri="{FF2B5EF4-FFF2-40B4-BE49-F238E27FC236}">
                <a16:creationId xmlns:a16="http://schemas.microsoft.com/office/drawing/2014/main" id="{1D20BEAE-6DA7-49F4-B75C-49E6BF25FD18}"/>
              </a:ext>
            </a:extLst>
          </p:cNvPr>
          <p:cNvCxnSpPr>
            <a:cxnSpLocks/>
          </p:cNvCxnSpPr>
          <p:nvPr/>
        </p:nvCxnSpPr>
        <p:spPr>
          <a:xfrm flipV="1">
            <a:off x="3867876" y="2601170"/>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2F9114C-D712-48D0-86CF-C9B2754A9EF2}"/>
              </a:ext>
            </a:extLst>
          </p:cNvPr>
          <p:cNvCxnSpPr>
            <a:cxnSpLocks/>
          </p:cNvCxnSpPr>
          <p:nvPr/>
        </p:nvCxnSpPr>
        <p:spPr>
          <a:xfrm>
            <a:off x="3867876" y="3149125"/>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3AF775B-1A90-4B61-8349-C31CF0BC44F9}"/>
              </a:ext>
            </a:extLst>
          </p:cNvPr>
          <p:cNvSpPr/>
          <p:nvPr/>
        </p:nvSpPr>
        <p:spPr>
          <a:xfrm>
            <a:off x="4159136" y="2324633"/>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15" name="Straight Arrow Connector 14">
            <a:extLst>
              <a:ext uri="{FF2B5EF4-FFF2-40B4-BE49-F238E27FC236}">
                <a16:creationId xmlns:a16="http://schemas.microsoft.com/office/drawing/2014/main" id="{65908132-28C9-4CDC-89A4-58B3B20483A4}"/>
              </a:ext>
            </a:extLst>
          </p:cNvPr>
          <p:cNvCxnSpPr>
            <a:cxnSpLocks/>
          </p:cNvCxnSpPr>
          <p:nvPr/>
        </p:nvCxnSpPr>
        <p:spPr>
          <a:xfrm flipV="1">
            <a:off x="4435673" y="2050656"/>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4B0F3BC-77C8-4AEE-B077-119CC0EBDDD8}"/>
              </a:ext>
            </a:extLst>
          </p:cNvPr>
          <p:cNvCxnSpPr>
            <a:cxnSpLocks/>
          </p:cNvCxnSpPr>
          <p:nvPr/>
        </p:nvCxnSpPr>
        <p:spPr>
          <a:xfrm>
            <a:off x="4435673" y="2598611"/>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6384A7E1-138A-4EBA-8D2A-E9F5168E890E}"/>
              </a:ext>
            </a:extLst>
          </p:cNvPr>
          <p:cNvSpPr/>
          <p:nvPr/>
        </p:nvSpPr>
        <p:spPr>
          <a:xfrm>
            <a:off x="4136732" y="3425661"/>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21" name="Straight Arrow Connector 20">
            <a:extLst>
              <a:ext uri="{FF2B5EF4-FFF2-40B4-BE49-F238E27FC236}">
                <a16:creationId xmlns:a16="http://schemas.microsoft.com/office/drawing/2014/main" id="{5A7C8D21-B17A-43EF-9E87-EAC5445924B2}"/>
              </a:ext>
            </a:extLst>
          </p:cNvPr>
          <p:cNvCxnSpPr>
            <a:cxnSpLocks/>
          </p:cNvCxnSpPr>
          <p:nvPr/>
        </p:nvCxnSpPr>
        <p:spPr>
          <a:xfrm flipV="1">
            <a:off x="4413269" y="3151684"/>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BC20044-4FDD-4F3F-A424-8243FF218672}"/>
              </a:ext>
            </a:extLst>
          </p:cNvPr>
          <p:cNvCxnSpPr>
            <a:cxnSpLocks/>
          </p:cNvCxnSpPr>
          <p:nvPr/>
        </p:nvCxnSpPr>
        <p:spPr>
          <a:xfrm>
            <a:off x="4413269" y="3699639"/>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82CC7614-E4A5-4820-9AD2-174EC54E2CBF}"/>
              </a:ext>
            </a:extLst>
          </p:cNvPr>
          <p:cNvSpPr/>
          <p:nvPr/>
        </p:nvSpPr>
        <p:spPr>
          <a:xfrm>
            <a:off x="4732693" y="1778646"/>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24" name="Straight Arrow Connector 23">
            <a:extLst>
              <a:ext uri="{FF2B5EF4-FFF2-40B4-BE49-F238E27FC236}">
                <a16:creationId xmlns:a16="http://schemas.microsoft.com/office/drawing/2014/main" id="{F730706F-521C-49F4-85A1-2F26032D9652}"/>
              </a:ext>
            </a:extLst>
          </p:cNvPr>
          <p:cNvCxnSpPr>
            <a:cxnSpLocks/>
          </p:cNvCxnSpPr>
          <p:nvPr/>
        </p:nvCxnSpPr>
        <p:spPr>
          <a:xfrm flipV="1">
            <a:off x="5009230" y="1504669"/>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A45D483-C17F-4D11-94E9-71FF64878C6C}"/>
              </a:ext>
            </a:extLst>
          </p:cNvPr>
          <p:cNvCxnSpPr>
            <a:cxnSpLocks/>
          </p:cNvCxnSpPr>
          <p:nvPr/>
        </p:nvCxnSpPr>
        <p:spPr>
          <a:xfrm>
            <a:off x="5009230" y="2052624"/>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E2E5EE1-0C46-4538-83EA-D9FA212F7AB2}"/>
              </a:ext>
            </a:extLst>
          </p:cNvPr>
          <p:cNvSpPr/>
          <p:nvPr/>
        </p:nvSpPr>
        <p:spPr>
          <a:xfrm>
            <a:off x="4710290" y="2879675"/>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27" name="Straight Arrow Connector 26">
            <a:extLst>
              <a:ext uri="{FF2B5EF4-FFF2-40B4-BE49-F238E27FC236}">
                <a16:creationId xmlns:a16="http://schemas.microsoft.com/office/drawing/2014/main" id="{8DD7CD20-E4C3-4219-BC2A-3DC0AE7F71ED}"/>
              </a:ext>
            </a:extLst>
          </p:cNvPr>
          <p:cNvCxnSpPr>
            <a:cxnSpLocks/>
          </p:cNvCxnSpPr>
          <p:nvPr/>
        </p:nvCxnSpPr>
        <p:spPr>
          <a:xfrm flipV="1">
            <a:off x="4986827" y="2605698"/>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5467591-3581-459F-B90C-BD208F7C9877}"/>
              </a:ext>
            </a:extLst>
          </p:cNvPr>
          <p:cNvCxnSpPr>
            <a:cxnSpLocks/>
          </p:cNvCxnSpPr>
          <p:nvPr/>
        </p:nvCxnSpPr>
        <p:spPr>
          <a:xfrm>
            <a:off x="4986827" y="3153652"/>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C21746BD-E76F-4AF5-9421-175DED9F0D8B}"/>
              </a:ext>
            </a:extLst>
          </p:cNvPr>
          <p:cNvSpPr/>
          <p:nvPr/>
        </p:nvSpPr>
        <p:spPr>
          <a:xfrm>
            <a:off x="5312011" y="1228132"/>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30" name="Straight Arrow Connector 29">
            <a:extLst>
              <a:ext uri="{FF2B5EF4-FFF2-40B4-BE49-F238E27FC236}">
                <a16:creationId xmlns:a16="http://schemas.microsoft.com/office/drawing/2014/main" id="{E184BA48-893F-4B44-B385-63135F0BCE32}"/>
              </a:ext>
            </a:extLst>
          </p:cNvPr>
          <p:cNvCxnSpPr>
            <a:cxnSpLocks/>
          </p:cNvCxnSpPr>
          <p:nvPr/>
        </p:nvCxnSpPr>
        <p:spPr>
          <a:xfrm flipV="1">
            <a:off x="5588548" y="954155"/>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CE1403E-CC74-4049-8797-F037A9FE043A}"/>
              </a:ext>
            </a:extLst>
          </p:cNvPr>
          <p:cNvCxnSpPr>
            <a:cxnSpLocks/>
          </p:cNvCxnSpPr>
          <p:nvPr/>
        </p:nvCxnSpPr>
        <p:spPr>
          <a:xfrm>
            <a:off x="5588548" y="1502110"/>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013D8510-6CA4-47C6-B464-87F475CB6CC1}"/>
              </a:ext>
            </a:extLst>
          </p:cNvPr>
          <p:cNvSpPr/>
          <p:nvPr/>
        </p:nvSpPr>
        <p:spPr>
          <a:xfrm>
            <a:off x="5289608" y="2329160"/>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33" name="Straight Arrow Connector 32">
            <a:extLst>
              <a:ext uri="{FF2B5EF4-FFF2-40B4-BE49-F238E27FC236}">
                <a16:creationId xmlns:a16="http://schemas.microsoft.com/office/drawing/2014/main" id="{7C8D7C1A-7910-4E08-B22E-A7EA94A49429}"/>
              </a:ext>
            </a:extLst>
          </p:cNvPr>
          <p:cNvCxnSpPr>
            <a:cxnSpLocks/>
          </p:cNvCxnSpPr>
          <p:nvPr/>
        </p:nvCxnSpPr>
        <p:spPr>
          <a:xfrm flipV="1">
            <a:off x="5566145" y="2055183"/>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20A9044-8585-4E69-A9BB-100CCC5645C1}"/>
              </a:ext>
            </a:extLst>
          </p:cNvPr>
          <p:cNvCxnSpPr>
            <a:cxnSpLocks/>
          </p:cNvCxnSpPr>
          <p:nvPr/>
        </p:nvCxnSpPr>
        <p:spPr>
          <a:xfrm>
            <a:off x="5566145" y="2603138"/>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4B92770A-5E51-497A-81C8-56460B28BD9F}"/>
              </a:ext>
            </a:extLst>
          </p:cNvPr>
          <p:cNvSpPr/>
          <p:nvPr/>
        </p:nvSpPr>
        <p:spPr>
          <a:xfrm>
            <a:off x="4688497" y="3976176"/>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36" name="Straight Arrow Connector 35">
            <a:extLst>
              <a:ext uri="{FF2B5EF4-FFF2-40B4-BE49-F238E27FC236}">
                <a16:creationId xmlns:a16="http://schemas.microsoft.com/office/drawing/2014/main" id="{A5CA2007-638C-4185-92D0-D82B4379C5CE}"/>
              </a:ext>
            </a:extLst>
          </p:cNvPr>
          <p:cNvCxnSpPr>
            <a:cxnSpLocks/>
          </p:cNvCxnSpPr>
          <p:nvPr/>
        </p:nvCxnSpPr>
        <p:spPr>
          <a:xfrm flipV="1">
            <a:off x="4965034" y="3702199"/>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B820F0F-CC21-4E7F-8187-E819AF3CF65A}"/>
              </a:ext>
            </a:extLst>
          </p:cNvPr>
          <p:cNvCxnSpPr>
            <a:cxnSpLocks/>
          </p:cNvCxnSpPr>
          <p:nvPr/>
        </p:nvCxnSpPr>
        <p:spPr>
          <a:xfrm>
            <a:off x="4965034" y="4250153"/>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27BC28E3-51BC-4AF4-9857-F8BB409A8EB8}"/>
              </a:ext>
            </a:extLst>
          </p:cNvPr>
          <p:cNvSpPr/>
          <p:nvPr/>
        </p:nvSpPr>
        <p:spPr>
          <a:xfrm>
            <a:off x="5263975" y="3425661"/>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39" name="Straight Arrow Connector 38">
            <a:extLst>
              <a:ext uri="{FF2B5EF4-FFF2-40B4-BE49-F238E27FC236}">
                <a16:creationId xmlns:a16="http://schemas.microsoft.com/office/drawing/2014/main" id="{B96B8389-9165-4FE2-B293-597263B2BC63}"/>
              </a:ext>
            </a:extLst>
          </p:cNvPr>
          <p:cNvCxnSpPr>
            <a:cxnSpLocks/>
          </p:cNvCxnSpPr>
          <p:nvPr/>
        </p:nvCxnSpPr>
        <p:spPr>
          <a:xfrm flipV="1">
            <a:off x="5540512" y="3151684"/>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CC9096B-3338-47DB-8D62-001D7B016EA2}"/>
              </a:ext>
            </a:extLst>
          </p:cNvPr>
          <p:cNvCxnSpPr>
            <a:cxnSpLocks/>
          </p:cNvCxnSpPr>
          <p:nvPr/>
        </p:nvCxnSpPr>
        <p:spPr>
          <a:xfrm>
            <a:off x="5540512" y="3699639"/>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5FCF4296-5A14-4C0C-9A70-9E49FBE3C6BF}"/>
              </a:ext>
            </a:extLst>
          </p:cNvPr>
          <p:cNvSpPr/>
          <p:nvPr/>
        </p:nvSpPr>
        <p:spPr>
          <a:xfrm>
            <a:off x="5241571" y="4526690"/>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42" name="Straight Arrow Connector 41">
            <a:extLst>
              <a:ext uri="{FF2B5EF4-FFF2-40B4-BE49-F238E27FC236}">
                <a16:creationId xmlns:a16="http://schemas.microsoft.com/office/drawing/2014/main" id="{30344F68-C622-4C84-88BC-A96FB0DF248A}"/>
              </a:ext>
            </a:extLst>
          </p:cNvPr>
          <p:cNvCxnSpPr>
            <a:cxnSpLocks/>
          </p:cNvCxnSpPr>
          <p:nvPr/>
        </p:nvCxnSpPr>
        <p:spPr>
          <a:xfrm flipV="1">
            <a:off x="5518108" y="4252713"/>
            <a:ext cx="270777" cy="27397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9A99A15-D8E9-4A04-A007-E0FFF02714DA}"/>
              </a:ext>
            </a:extLst>
          </p:cNvPr>
          <p:cNvCxnSpPr>
            <a:cxnSpLocks/>
          </p:cNvCxnSpPr>
          <p:nvPr/>
        </p:nvCxnSpPr>
        <p:spPr>
          <a:xfrm>
            <a:off x="5518108" y="4800668"/>
            <a:ext cx="241971" cy="276536"/>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DB5424E5-69D2-41BB-9A0E-0B52ECE4625F}"/>
              </a:ext>
            </a:extLst>
          </p:cNvPr>
          <p:cNvSpPr/>
          <p:nvPr/>
        </p:nvSpPr>
        <p:spPr>
          <a:xfrm>
            <a:off x="5892582" y="682146"/>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45" name="Oval 44">
            <a:extLst>
              <a:ext uri="{FF2B5EF4-FFF2-40B4-BE49-F238E27FC236}">
                <a16:creationId xmlns:a16="http://schemas.microsoft.com/office/drawing/2014/main" id="{973CA0E8-0058-4B41-B108-DA5AB082088F}"/>
              </a:ext>
            </a:extLst>
          </p:cNvPr>
          <p:cNvSpPr/>
          <p:nvPr/>
        </p:nvSpPr>
        <p:spPr>
          <a:xfrm>
            <a:off x="5870179" y="1783174"/>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46" name="Oval 45">
            <a:extLst>
              <a:ext uri="{FF2B5EF4-FFF2-40B4-BE49-F238E27FC236}">
                <a16:creationId xmlns:a16="http://schemas.microsoft.com/office/drawing/2014/main" id="{7214669C-DDFD-44E8-AA47-1DA4820F4718}"/>
              </a:ext>
            </a:extLst>
          </p:cNvPr>
          <p:cNvSpPr/>
          <p:nvPr/>
        </p:nvSpPr>
        <p:spPr>
          <a:xfrm>
            <a:off x="5844546" y="2879675"/>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47" name="Oval 46">
            <a:extLst>
              <a:ext uri="{FF2B5EF4-FFF2-40B4-BE49-F238E27FC236}">
                <a16:creationId xmlns:a16="http://schemas.microsoft.com/office/drawing/2014/main" id="{D7654E2F-4DC6-4A64-B4C4-47398049B364}"/>
              </a:ext>
            </a:extLst>
          </p:cNvPr>
          <p:cNvSpPr/>
          <p:nvPr/>
        </p:nvSpPr>
        <p:spPr>
          <a:xfrm>
            <a:off x="5822142" y="3980704"/>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48" name="Oval 47">
            <a:extLst>
              <a:ext uri="{FF2B5EF4-FFF2-40B4-BE49-F238E27FC236}">
                <a16:creationId xmlns:a16="http://schemas.microsoft.com/office/drawing/2014/main" id="{1AAEE89D-28BA-4BD9-B96B-B8DCF813755B}"/>
              </a:ext>
            </a:extLst>
          </p:cNvPr>
          <p:cNvSpPr/>
          <p:nvPr/>
        </p:nvSpPr>
        <p:spPr>
          <a:xfrm>
            <a:off x="5822739" y="5077204"/>
            <a:ext cx="276537" cy="276537"/>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cxnSp>
        <p:nvCxnSpPr>
          <p:cNvPr id="10" name="Straight Connector 9">
            <a:extLst>
              <a:ext uri="{FF2B5EF4-FFF2-40B4-BE49-F238E27FC236}">
                <a16:creationId xmlns:a16="http://schemas.microsoft.com/office/drawing/2014/main" id="{62DBE06B-EAA4-4795-957B-D13F28C171D2}"/>
              </a:ext>
            </a:extLst>
          </p:cNvPr>
          <p:cNvCxnSpPr/>
          <p:nvPr/>
        </p:nvCxnSpPr>
        <p:spPr>
          <a:xfrm>
            <a:off x="6440557" y="362225"/>
            <a:ext cx="0" cy="5292035"/>
          </a:xfrm>
          <a:prstGeom prst="line">
            <a:avLst/>
          </a:prstGeom>
          <a:ln w="76200">
            <a:solidFill>
              <a:schemeClr val="accent3">
                <a:lumMod val="20000"/>
                <a:lumOff val="80000"/>
              </a:schemeClr>
            </a:solidFill>
          </a:ln>
        </p:spPr>
        <p:style>
          <a:lnRef idx="1">
            <a:schemeClr val="accent3"/>
          </a:lnRef>
          <a:fillRef idx="0">
            <a:schemeClr val="accent3"/>
          </a:fillRef>
          <a:effectRef idx="0">
            <a:schemeClr val="accent3"/>
          </a:effectRef>
          <a:fontRef idx="minor">
            <a:schemeClr val="tx1"/>
          </a:fontRef>
        </p:style>
      </p:cxnSp>
      <p:sp>
        <p:nvSpPr>
          <p:cNvPr id="49" name="TextBox 48">
            <a:extLst>
              <a:ext uri="{FF2B5EF4-FFF2-40B4-BE49-F238E27FC236}">
                <a16:creationId xmlns:a16="http://schemas.microsoft.com/office/drawing/2014/main" id="{5D10A811-8E58-4F71-A38B-EF9BD45E724C}"/>
              </a:ext>
            </a:extLst>
          </p:cNvPr>
          <p:cNvSpPr txBox="1"/>
          <p:nvPr/>
        </p:nvSpPr>
        <p:spPr>
          <a:xfrm>
            <a:off x="6572925" y="2540889"/>
            <a:ext cx="2985939"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Gill Sans MT" panose="020B0502020104020203"/>
                <a:ea typeface="+mn-ea"/>
                <a:cs typeface="+mn-cs"/>
              </a:rPr>
              <a:t>EXTINCTION OF ALL LIFE</a:t>
            </a:r>
          </a:p>
        </p:txBody>
      </p:sp>
      <p:sp>
        <p:nvSpPr>
          <p:cNvPr id="50" name="TextBox 49">
            <a:extLst>
              <a:ext uri="{FF2B5EF4-FFF2-40B4-BE49-F238E27FC236}">
                <a16:creationId xmlns:a16="http://schemas.microsoft.com/office/drawing/2014/main" id="{14D70176-DD72-43BD-A4B3-C833480A85F4}"/>
              </a:ext>
            </a:extLst>
          </p:cNvPr>
          <p:cNvSpPr txBox="1"/>
          <p:nvPr/>
        </p:nvSpPr>
        <p:spPr>
          <a:xfrm>
            <a:off x="2509214" y="2030034"/>
            <a:ext cx="1012165" cy="369332"/>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Gill Sans MT" panose="020B0502020104020203"/>
                <a:ea typeface="+mn-ea"/>
                <a:cs typeface="+mn-cs"/>
              </a:rPr>
              <a:t>You</a:t>
            </a:r>
            <a:endPar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cxnSp>
        <p:nvCxnSpPr>
          <p:cNvPr id="51" name="Straight Arrow Connector 50">
            <a:extLst>
              <a:ext uri="{FF2B5EF4-FFF2-40B4-BE49-F238E27FC236}">
                <a16:creationId xmlns:a16="http://schemas.microsoft.com/office/drawing/2014/main" id="{C4457B23-4B03-4634-918D-EEFCE96D7C9C}"/>
              </a:ext>
            </a:extLst>
          </p:cNvPr>
          <p:cNvCxnSpPr>
            <a:cxnSpLocks/>
          </p:cNvCxnSpPr>
          <p:nvPr/>
        </p:nvCxnSpPr>
        <p:spPr>
          <a:xfrm>
            <a:off x="3188281" y="2425759"/>
            <a:ext cx="407805" cy="422995"/>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60513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0"/>
                                        </p:tgtEl>
                                      </p:cBhvr>
                                    </p:animEffect>
                                    <p:set>
                                      <p:cBhvr>
                                        <p:cTn id="15" dur="1" fill="hold">
                                          <p:stCondLst>
                                            <p:cond delay="499"/>
                                          </p:stCondLst>
                                        </p:cTn>
                                        <p:tgtEl>
                                          <p:spTgt spid="50"/>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51"/>
                                        </p:tgtEl>
                                      </p:cBhvr>
                                    </p:animEffect>
                                    <p:set>
                                      <p:cBhvr>
                                        <p:cTn id="18" dur="1" fill="hold">
                                          <p:stCondLst>
                                            <p:cond delay="499"/>
                                          </p:stCondLst>
                                        </p:cTn>
                                        <p:tgtEl>
                                          <p:spTgt spid="5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10" presetClass="entr" presetSubtype="0"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childTnLst>
                                </p:cTn>
                              </p:par>
                              <p:par>
                                <p:cTn id="67" presetID="10" presetClass="entr" presetSubtype="0"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500"/>
                                        <p:tgtEl>
                                          <p:spTgt spid="2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500"/>
                                        <p:tgtEl>
                                          <p:spTgt spid="32"/>
                                        </p:tgtEl>
                                      </p:cBhvr>
                                    </p:animEffect>
                                  </p:childTnLst>
                                </p:cTn>
                              </p:par>
                              <p:par>
                                <p:cTn id="76" presetID="10" presetClass="entr" presetSubtype="0" fill="hold"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500"/>
                                        <p:tgtEl>
                                          <p:spTgt spid="36"/>
                                        </p:tgtEl>
                                      </p:cBhvr>
                                    </p:animEffect>
                                  </p:childTnLst>
                                </p:cTn>
                              </p:par>
                              <p:par>
                                <p:cTn id="79" presetID="10" presetClass="entr" presetSubtype="0" fill="hold"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500"/>
                                        <p:tgtEl>
                                          <p:spTgt spid="3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500"/>
                                        <p:tgtEl>
                                          <p:spTgt spid="30"/>
                                        </p:tgtEl>
                                      </p:cBhvr>
                                    </p:animEffect>
                                  </p:childTnLst>
                                </p:cTn>
                              </p:par>
                              <p:par>
                                <p:cTn id="93" presetID="10" presetClass="entr" presetSubtype="0"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500"/>
                                        <p:tgtEl>
                                          <p:spTgt spid="42"/>
                                        </p:tgtEl>
                                      </p:cBhvr>
                                    </p:animEffect>
                                  </p:childTnLst>
                                </p:cTn>
                              </p:par>
                              <p:par>
                                <p:cTn id="96" presetID="10" presetClass="entr" presetSubtype="0" fill="hold" nodeType="with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500"/>
                                        <p:tgtEl>
                                          <p:spTgt spid="43"/>
                                        </p:tgtEl>
                                      </p:cBhvr>
                                    </p:animEffect>
                                  </p:childTnLst>
                                </p:cTn>
                              </p:par>
                              <p:par>
                                <p:cTn id="99" presetID="10" presetClass="entr" presetSubtype="0" fill="hold"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par>
                                <p:cTn id="102" presetID="10" presetClass="entr" presetSubtype="0" fill="hold" nodeType="with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fade">
                                      <p:cBhvr>
                                        <p:cTn id="104" dur="500"/>
                                        <p:tgtEl>
                                          <p:spTgt spid="33"/>
                                        </p:tgtEl>
                                      </p:cBhvr>
                                    </p:animEffect>
                                  </p:childTnLst>
                                </p:cTn>
                              </p:par>
                              <p:par>
                                <p:cTn id="105" presetID="10" presetClass="entr" presetSubtype="0" fill="hold" nodeType="with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fade">
                                      <p:cBhvr>
                                        <p:cTn id="107" dur="500"/>
                                        <p:tgtEl>
                                          <p:spTgt spid="34"/>
                                        </p:tgtEl>
                                      </p:cBhvr>
                                    </p:animEffect>
                                  </p:childTnLst>
                                </p:cTn>
                              </p:par>
                              <p:par>
                                <p:cTn id="108" presetID="10" presetClass="entr" presetSubtype="0" fill="hold" nodeType="with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500"/>
                                        <p:tgtEl>
                                          <p:spTgt spid="39"/>
                                        </p:tgtEl>
                                      </p:cBhvr>
                                    </p:animEffect>
                                  </p:childTnLst>
                                </p:cTn>
                              </p:par>
                              <p:par>
                                <p:cTn id="111" presetID="10" presetClass="entr" presetSubtype="0" fill="hold" nodeType="withEffect">
                                  <p:stCondLst>
                                    <p:cond delay="0"/>
                                  </p:stCondLst>
                                  <p:childTnLst>
                                    <p:set>
                                      <p:cBhvr>
                                        <p:cTn id="112" dur="1" fill="hold">
                                          <p:stCondLst>
                                            <p:cond delay="0"/>
                                          </p:stCondLst>
                                        </p:cTn>
                                        <p:tgtEl>
                                          <p:spTgt spid="40"/>
                                        </p:tgtEl>
                                        <p:attrNameLst>
                                          <p:attrName>style.visibility</p:attrName>
                                        </p:attrNameLst>
                                      </p:cBhvr>
                                      <p:to>
                                        <p:strVal val="visible"/>
                                      </p:to>
                                    </p:set>
                                    <p:animEffect transition="in" filter="fade">
                                      <p:cBhvr>
                                        <p:cTn id="113" dur="500"/>
                                        <p:tgtEl>
                                          <p:spTgt spid="40"/>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500"/>
                                        <p:tgtEl>
                                          <p:spTgt spid="4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500"/>
                                        <p:tgtEl>
                                          <p:spTgt spid="45"/>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6"/>
                                        </p:tgtEl>
                                        <p:attrNameLst>
                                          <p:attrName>style.visibility</p:attrName>
                                        </p:attrNameLst>
                                      </p:cBhvr>
                                      <p:to>
                                        <p:strVal val="visible"/>
                                      </p:to>
                                    </p:set>
                                    <p:animEffect transition="in" filter="fade">
                                      <p:cBhvr>
                                        <p:cTn id="122" dur="500"/>
                                        <p:tgtEl>
                                          <p:spTgt spid="46"/>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fade">
                                      <p:cBhvr>
                                        <p:cTn id="125" dur="500"/>
                                        <p:tgtEl>
                                          <p:spTgt spid="47"/>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8"/>
                                        </p:tgtEl>
                                        <p:attrNameLst>
                                          <p:attrName>style.visibility</p:attrName>
                                        </p:attrNameLst>
                                      </p:cBhvr>
                                      <p:to>
                                        <p:strVal val="visible"/>
                                      </p:to>
                                    </p:set>
                                    <p:animEffect transition="in" filter="fade">
                                      <p:cBhvr>
                                        <p:cTn id="128" dur="500"/>
                                        <p:tgtEl>
                                          <p:spTgt spid="48"/>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10"/>
                                        </p:tgtEl>
                                        <p:attrNameLst>
                                          <p:attrName>style.visibility</p:attrName>
                                        </p:attrNameLst>
                                      </p:cBhvr>
                                      <p:to>
                                        <p:strVal val="visible"/>
                                      </p:to>
                                    </p:set>
                                    <p:animEffect transition="in" filter="fade">
                                      <p:cBhvr>
                                        <p:cTn id="133" dur="500"/>
                                        <p:tgtEl>
                                          <p:spTgt spid="1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9"/>
                                        </p:tgtEl>
                                        <p:attrNameLst>
                                          <p:attrName>style.visibility</p:attrName>
                                        </p:attrNameLst>
                                      </p:cBhvr>
                                      <p:to>
                                        <p:strVal val="visible"/>
                                      </p:to>
                                    </p:set>
                                    <p:animEffect transition="in" filter="fade">
                                      <p:cBhvr>
                                        <p:cTn id="136" dur="500"/>
                                        <p:tgtEl>
                                          <p:spTgt spid="49"/>
                                        </p:tgtEl>
                                      </p:cBhvr>
                                    </p:animEffect>
                                  </p:childTnLst>
                                </p:cTn>
                              </p:par>
                            </p:childTnLst>
                          </p:cTn>
                        </p:par>
                      </p:childTnLst>
                    </p:cTn>
                  </p:par>
                  <p:par>
                    <p:cTn id="137" fill="hold">
                      <p:stCondLst>
                        <p:cond delay="indefinite"/>
                      </p:stCondLst>
                      <p:childTnLst>
                        <p:par>
                          <p:cTn id="138" fill="hold">
                            <p:stCondLst>
                              <p:cond delay="0"/>
                            </p:stCondLst>
                            <p:childTnLst>
                              <p:par>
                                <p:cTn id="139" presetID="42" presetClass="exit" presetSubtype="0" fill="hold" nodeType="clickEffect">
                                  <p:stCondLst>
                                    <p:cond delay="0"/>
                                  </p:stCondLst>
                                  <p:childTnLst>
                                    <p:animEffect transition="out" filter="fade">
                                      <p:cBhvr>
                                        <p:cTn id="140" dur="1000"/>
                                        <p:tgtEl>
                                          <p:spTgt spid="4"/>
                                        </p:tgtEl>
                                      </p:cBhvr>
                                    </p:animEffect>
                                    <p:anim calcmode="lin" valueType="num">
                                      <p:cBhvr>
                                        <p:cTn id="141" dur="1000"/>
                                        <p:tgtEl>
                                          <p:spTgt spid="4"/>
                                        </p:tgtEl>
                                        <p:attrNameLst>
                                          <p:attrName>ppt_x</p:attrName>
                                        </p:attrNameLst>
                                      </p:cBhvr>
                                      <p:tavLst>
                                        <p:tav tm="0">
                                          <p:val>
                                            <p:strVal val="ppt_x"/>
                                          </p:val>
                                        </p:tav>
                                        <p:tav tm="100000">
                                          <p:val>
                                            <p:strVal val="ppt_x"/>
                                          </p:val>
                                        </p:tav>
                                      </p:tavLst>
                                    </p:anim>
                                    <p:anim calcmode="lin" valueType="num">
                                      <p:cBhvr>
                                        <p:cTn id="142" dur="1000"/>
                                        <p:tgtEl>
                                          <p:spTgt spid="4"/>
                                        </p:tgtEl>
                                        <p:attrNameLst>
                                          <p:attrName>ppt_y</p:attrName>
                                        </p:attrNameLst>
                                      </p:cBhvr>
                                      <p:tavLst>
                                        <p:tav tm="0">
                                          <p:val>
                                            <p:strVal val="ppt_y"/>
                                          </p:val>
                                        </p:tav>
                                        <p:tav tm="100000">
                                          <p:val>
                                            <p:strVal val="ppt_y+.1"/>
                                          </p:val>
                                        </p:tav>
                                      </p:tavLst>
                                    </p:anim>
                                    <p:set>
                                      <p:cBhvr>
                                        <p:cTn id="143" dur="1" fill="hold">
                                          <p:stCondLst>
                                            <p:cond delay="999"/>
                                          </p:stCondLst>
                                        </p:cTn>
                                        <p:tgtEl>
                                          <p:spTgt spid="4"/>
                                        </p:tgtEl>
                                        <p:attrNameLst>
                                          <p:attrName>style.visibility</p:attrName>
                                        </p:attrNameLst>
                                      </p:cBhvr>
                                      <p:to>
                                        <p:strVal val="hidden"/>
                                      </p:to>
                                    </p:set>
                                  </p:childTnLst>
                                </p:cTn>
                              </p:par>
                              <p:par>
                                <p:cTn id="144" presetID="42" presetClass="exit" presetSubtype="0" fill="hold" nodeType="withEffect">
                                  <p:stCondLst>
                                    <p:cond delay="0"/>
                                  </p:stCondLst>
                                  <p:childTnLst>
                                    <p:animEffect transition="out" filter="fade">
                                      <p:cBhvr>
                                        <p:cTn id="145" dur="1000"/>
                                        <p:tgtEl>
                                          <p:spTgt spid="11"/>
                                        </p:tgtEl>
                                      </p:cBhvr>
                                    </p:animEffect>
                                    <p:anim calcmode="lin" valueType="num">
                                      <p:cBhvr>
                                        <p:cTn id="146" dur="1000"/>
                                        <p:tgtEl>
                                          <p:spTgt spid="11"/>
                                        </p:tgtEl>
                                        <p:attrNameLst>
                                          <p:attrName>ppt_x</p:attrName>
                                        </p:attrNameLst>
                                      </p:cBhvr>
                                      <p:tavLst>
                                        <p:tav tm="0">
                                          <p:val>
                                            <p:strVal val="ppt_x"/>
                                          </p:val>
                                        </p:tav>
                                        <p:tav tm="100000">
                                          <p:val>
                                            <p:strVal val="ppt_x"/>
                                          </p:val>
                                        </p:tav>
                                      </p:tavLst>
                                    </p:anim>
                                    <p:anim calcmode="lin" valueType="num">
                                      <p:cBhvr>
                                        <p:cTn id="147" dur="1000"/>
                                        <p:tgtEl>
                                          <p:spTgt spid="11"/>
                                        </p:tgtEl>
                                        <p:attrNameLst>
                                          <p:attrName>ppt_y</p:attrName>
                                        </p:attrNameLst>
                                      </p:cBhvr>
                                      <p:tavLst>
                                        <p:tav tm="0">
                                          <p:val>
                                            <p:strVal val="ppt_y"/>
                                          </p:val>
                                        </p:tav>
                                        <p:tav tm="100000">
                                          <p:val>
                                            <p:strVal val="ppt_y+.1"/>
                                          </p:val>
                                        </p:tav>
                                      </p:tavLst>
                                    </p:anim>
                                    <p:set>
                                      <p:cBhvr>
                                        <p:cTn id="148" dur="1" fill="hold">
                                          <p:stCondLst>
                                            <p:cond delay="999"/>
                                          </p:stCondLst>
                                        </p:cTn>
                                        <p:tgtEl>
                                          <p:spTgt spid="11"/>
                                        </p:tgtEl>
                                        <p:attrNameLst>
                                          <p:attrName>style.visibility</p:attrName>
                                        </p:attrNameLst>
                                      </p:cBhvr>
                                      <p:to>
                                        <p:strVal val="hidden"/>
                                      </p:to>
                                    </p:set>
                                  </p:childTnLst>
                                </p:cTn>
                              </p:par>
                              <p:par>
                                <p:cTn id="149" presetID="42" presetClass="exit" presetSubtype="0" fill="hold" grpId="1" nodeType="withEffect">
                                  <p:stCondLst>
                                    <p:cond delay="0"/>
                                  </p:stCondLst>
                                  <p:childTnLst>
                                    <p:animEffect transition="out" filter="fade">
                                      <p:cBhvr>
                                        <p:cTn id="150" dur="1000"/>
                                        <p:tgtEl>
                                          <p:spTgt spid="13"/>
                                        </p:tgtEl>
                                      </p:cBhvr>
                                    </p:animEffect>
                                    <p:anim calcmode="lin" valueType="num">
                                      <p:cBhvr>
                                        <p:cTn id="151" dur="1000"/>
                                        <p:tgtEl>
                                          <p:spTgt spid="13"/>
                                        </p:tgtEl>
                                        <p:attrNameLst>
                                          <p:attrName>ppt_x</p:attrName>
                                        </p:attrNameLst>
                                      </p:cBhvr>
                                      <p:tavLst>
                                        <p:tav tm="0">
                                          <p:val>
                                            <p:strVal val="ppt_x"/>
                                          </p:val>
                                        </p:tav>
                                        <p:tav tm="100000">
                                          <p:val>
                                            <p:strVal val="ppt_x"/>
                                          </p:val>
                                        </p:tav>
                                      </p:tavLst>
                                    </p:anim>
                                    <p:anim calcmode="lin" valueType="num">
                                      <p:cBhvr>
                                        <p:cTn id="152" dur="1000"/>
                                        <p:tgtEl>
                                          <p:spTgt spid="13"/>
                                        </p:tgtEl>
                                        <p:attrNameLst>
                                          <p:attrName>ppt_y</p:attrName>
                                        </p:attrNameLst>
                                      </p:cBhvr>
                                      <p:tavLst>
                                        <p:tav tm="0">
                                          <p:val>
                                            <p:strVal val="ppt_y"/>
                                          </p:val>
                                        </p:tav>
                                        <p:tav tm="100000">
                                          <p:val>
                                            <p:strVal val="ppt_y+.1"/>
                                          </p:val>
                                        </p:tav>
                                      </p:tavLst>
                                    </p:anim>
                                    <p:set>
                                      <p:cBhvr>
                                        <p:cTn id="153" dur="1" fill="hold">
                                          <p:stCondLst>
                                            <p:cond delay="999"/>
                                          </p:stCondLst>
                                        </p:cTn>
                                        <p:tgtEl>
                                          <p:spTgt spid="13"/>
                                        </p:tgtEl>
                                        <p:attrNameLst>
                                          <p:attrName>style.visibility</p:attrName>
                                        </p:attrNameLst>
                                      </p:cBhvr>
                                      <p:to>
                                        <p:strVal val="hidden"/>
                                      </p:to>
                                    </p:set>
                                  </p:childTnLst>
                                </p:cTn>
                              </p:par>
                              <p:par>
                                <p:cTn id="154" presetID="42" presetClass="exit" presetSubtype="0" fill="hold" grpId="1" nodeType="withEffect">
                                  <p:stCondLst>
                                    <p:cond delay="0"/>
                                  </p:stCondLst>
                                  <p:childTnLst>
                                    <p:animEffect transition="out" filter="fade">
                                      <p:cBhvr>
                                        <p:cTn id="155" dur="1000"/>
                                        <p:tgtEl>
                                          <p:spTgt spid="20"/>
                                        </p:tgtEl>
                                      </p:cBhvr>
                                    </p:animEffect>
                                    <p:anim calcmode="lin" valueType="num">
                                      <p:cBhvr>
                                        <p:cTn id="156" dur="1000"/>
                                        <p:tgtEl>
                                          <p:spTgt spid="20"/>
                                        </p:tgtEl>
                                        <p:attrNameLst>
                                          <p:attrName>ppt_x</p:attrName>
                                        </p:attrNameLst>
                                      </p:cBhvr>
                                      <p:tavLst>
                                        <p:tav tm="0">
                                          <p:val>
                                            <p:strVal val="ppt_x"/>
                                          </p:val>
                                        </p:tav>
                                        <p:tav tm="100000">
                                          <p:val>
                                            <p:strVal val="ppt_x"/>
                                          </p:val>
                                        </p:tav>
                                      </p:tavLst>
                                    </p:anim>
                                    <p:anim calcmode="lin" valueType="num">
                                      <p:cBhvr>
                                        <p:cTn id="157" dur="1000"/>
                                        <p:tgtEl>
                                          <p:spTgt spid="20"/>
                                        </p:tgtEl>
                                        <p:attrNameLst>
                                          <p:attrName>ppt_y</p:attrName>
                                        </p:attrNameLst>
                                      </p:cBhvr>
                                      <p:tavLst>
                                        <p:tav tm="0">
                                          <p:val>
                                            <p:strVal val="ppt_y"/>
                                          </p:val>
                                        </p:tav>
                                        <p:tav tm="100000">
                                          <p:val>
                                            <p:strVal val="ppt_y+.1"/>
                                          </p:val>
                                        </p:tav>
                                      </p:tavLst>
                                    </p:anim>
                                    <p:set>
                                      <p:cBhvr>
                                        <p:cTn id="158" dur="1" fill="hold">
                                          <p:stCondLst>
                                            <p:cond delay="999"/>
                                          </p:stCondLst>
                                        </p:cTn>
                                        <p:tgtEl>
                                          <p:spTgt spid="20"/>
                                        </p:tgtEl>
                                        <p:attrNameLst>
                                          <p:attrName>style.visibility</p:attrName>
                                        </p:attrNameLst>
                                      </p:cBhvr>
                                      <p:to>
                                        <p:strVal val="hidden"/>
                                      </p:to>
                                    </p:set>
                                  </p:childTnLst>
                                </p:cTn>
                              </p:par>
                              <p:par>
                                <p:cTn id="159" presetID="42" presetClass="exit" presetSubtype="0" fill="hold" nodeType="withEffect">
                                  <p:stCondLst>
                                    <p:cond delay="0"/>
                                  </p:stCondLst>
                                  <p:childTnLst>
                                    <p:animEffect transition="out" filter="fade">
                                      <p:cBhvr>
                                        <p:cTn id="160" dur="1000"/>
                                        <p:tgtEl>
                                          <p:spTgt spid="15"/>
                                        </p:tgtEl>
                                      </p:cBhvr>
                                    </p:animEffect>
                                    <p:anim calcmode="lin" valueType="num">
                                      <p:cBhvr>
                                        <p:cTn id="161" dur="1000"/>
                                        <p:tgtEl>
                                          <p:spTgt spid="15"/>
                                        </p:tgtEl>
                                        <p:attrNameLst>
                                          <p:attrName>ppt_x</p:attrName>
                                        </p:attrNameLst>
                                      </p:cBhvr>
                                      <p:tavLst>
                                        <p:tav tm="0">
                                          <p:val>
                                            <p:strVal val="ppt_x"/>
                                          </p:val>
                                        </p:tav>
                                        <p:tav tm="100000">
                                          <p:val>
                                            <p:strVal val="ppt_x"/>
                                          </p:val>
                                        </p:tav>
                                      </p:tavLst>
                                    </p:anim>
                                    <p:anim calcmode="lin" valueType="num">
                                      <p:cBhvr>
                                        <p:cTn id="162" dur="1000"/>
                                        <p:tgtEl>
                                          <p:spTgt spid="15"/>
                                        </p:tgtEl>
                                        <p:attrNameLst>
                                          <p:attrName>ppt_y</p:attrName>
                                        </p:attrNameLst>
                                      </p:cBhvr>
                                      <p:tavLst>
                                        <p:tav tm="0">
                                          <p:val>
                                            <p:strVal val="ppt_y"/>
                                          </p:val>
                                        </p:tav>
                                        <p:tav tm="100000">
                                          <p:val>
                                            <p:strVal val="ppt_y+.1"/>
                                          </p:val>
                                        </p:tav>
                                      </p:tavLst>
                                    </p:anim>
                                    <p:set>
                                      <p:cBhvr>
                                        <p:cTn id="163" dur="1" fill="hold">
                                          <p:stCondLst>
                                            <p:cond delay="999"/>
                                          </p:stCondLst>
                                        </p:cTn>
                                        <p:tgtEl>
                                          <p:spTgt spid="15"/>
                                        </p:tgtEl>
                                        <p:attrNameLst>
                                          <p:attrName>style.visibility</p:attrName>
                                        </p:attrNameLst>
                                      </p:cBhvr>
                                      <p:to>
                                        <p:strVal val="hidden"/>
                                      </p:to>
                                    </p:set>
                                  </p:childTnLst>
                                </p:cTn>
                              </p:par>
                              <p:par>
                                <p:cTn id="164" presetID="42" presetClass="exit" presetSubtype="0" fill="hold" nodeType="withEffect">
                                  <p:stCondLst>
                                    <p:cond delay="0"/>
                                  </p:stCondLst>
                                  <p:childTnLst>
                                    <p:animEffect transition="out" filter="fade">
                                      <p:cBhvr>
                                        <p:cTn id="165" dur="1000"/>
                                        <p:tgtEl>
                                          <p:spTgt spid="16"/>
                                        </p:tgtEl>
                                      </p:cBhvr>
                                    </p:animEffect>
                                    <p:anim calcmode="lin" valueType="num">
                                      <p:cBhvr>
                                        <p:cTn id="166" dur="1000"/>
                                        <p:tgtEl>
                                          <p:spTgt spid="16"/>
                                        </p:tgtEl>
                                        <p:attrNameLst>
                                          <p:attrName>ppt_x</p:attrName>
                                        </p:attrNameLst>
                                      </p:cBhvr>
                                      <p:tavLst>
                                        <p:tav tm="0">
                                          <p:val>
                                            <p:strVal val="ppt_x"/>
                                          </p:val>
                                        </p:tav>
                                        <p:tav tm="100000">
                                          <p:val>
                                            <p:strVal val="ppt_x"/>
                                          </p:val>
                                        </p:tav>
                                      </p:tavLst>
                                    </p:anim>
                                    <p:anim calcmode="lin" valueType="num">
                                      <p:cBhvr>
                                        <p:cTn id="167" dur="1000"/>
                                        <p:tgtEl>
                                          <p:spTgt spid="16"/>
                                        </p:tgtEl>
                                        <p:attrNameLst>
                                          <p:attrName>ppt_y</p:attrName>
                                        </p:attrNameLst>
                                      </p:cBhvr>
                                      <p:tavLst>
                                        <p:tav tm="0">
                                          <p:val>
                                            <p:strVal val="ppt_y"/>
                                          </p:val>
                                        </p:tav>
                                        <p:tav tm="100000">
                                          <p:val>
                                            <p:strVal val="ppt_y+.1"/>
                                          </p:val>
                                        </p:tav>
                                      </p:tavLst>
                                    </p:anim>
                                    <p:set>
                                      <p:cBhvr>
                                        <p:cTn id="168" dur="1" fill="hold">
                                          <p:stCondLst>
                                            <p:cond delay="999"/>
                                          </p:stCondLst>
                                        </p:cTn>
                                        <p:tgtEl>
                                          <p:spTgt spid="16"/>
                                        </p:tgtEl>
                                        <p:attrNameLst>
                                          <p:attrName>style.visibility</p:attrName>
                                        </p:attrNameLst>
                                      </p:cBhvr>
                                      <p:to>
                                        <p:strVal val="hidden"/>
                                      </p:to>
                                    </p:set>
                                  </p:childTnLst>
                                </p:cTn>
                              </p:par>
                              <p:par>
                                <p:cTn id="169" presetID="42" presetClass="exit" presetSubtype="0" fill="hold" nodeType="withEffect">
                                  <p:stCondLst>
                                    <p:cond delay="0"/>
                                  </p:stCondLst>
                                  <p:childTnLst>
                                    <p:animEffect transition="out" filter="fade">
                                      <p:cBhvr>
                                        <p:cTn id="170" dur="1000"/>
                                        <p:tgtEl>
                                          <p:spTgt spid="21"/>
                                        </p:tgtEl>
                                      </p:cBhvr>
                                    </p:animEffect>
                                    <p:anim calcmode="lin" valueType="num">
                                      <p:cBhvr>
                                        <p:cTn id="171" dur="1000"/>
                                        <p:tgtEl>
                                          <p:spTgt spid="21"/>
                                        </p:tgtEl>
                                        <p:attrNameLst>
                                          <p:attrName>ppt_x</p:attrName>
                                        </p:attrNameLst>
                                      </p:cBhvr>
                                      <p:tavLst>
                                        <p:tav tm="0">
                                          <p:val>
                                            <p:strVal val="ppt_x"/>
                                          </p:val>
                                        </p:tav>
                                        <p:tav tm="100000">
                                          <p:val>
                                            <p:strVal val="ppt_x"/>
                                          </p:val>
                                        </p:tav>
                                      </p:tavLst>
                                    </p:anim>
                                    <p:anim calcmode="lin" valueType="num">
                                      <p:cBhvr>
                                        <p:cTn id="172" dur="1000"/>
                                        <p:tgtEl>
                                          <p:spTgt spid="21"/>
                                        </p:tgtEl>
                                        <p:attrNameLst>
                                          <p:attrName>ppt_y</p:attrName>
                                        </p:attrNameLst>
                                      </p:cBhvr>
                                      <p:tavLst>
                                        <p:tav tm="0">
                                          <p:val>
                                            <p:strVal val="ppt_y"/>
                                          </p:val>
                                        </p:tav>
                                        <p:tav tm="100000">
                                          <p:val>
                                            <p:strVal val="ppt_y+.1"/>
                                          </p:val>
                                        </p:tav>
                                      </p:tavLst>
                                    </p:anim>
                                    <p:set>
                                      <p:cBhvr>
                                        <p:cTn id="173" dur="1" fill="hold">
                                          <p:stCondLst>
                                            <p:cond delay="999"/>
                                          </p:stCondLst>
                                        </p:cTn>
                                        <p:tgtEl>
                                          <p:spTgt spid="21"/>
                                        </p:tgtEl>
                                        <p:attrNameLst>
                                          <p:attrName>style.visibility</p:attrName>
                                        </p:attrNameLst>
                                      </p:cBhvr>
                                      <p:to>
                                        <p:strVal val="hidden"/>
                                      </p:to>
                                    </p:set>
                                  </p:childTnLst>
                                </p:cTn>
                              </p:par>
                              <p:par>
                                <p:cTn id="174" presetID="42" presetClass="exit" presetSubtype="0" fill="hold" nodeType="withEffect">
                                  <p:stCondLst>
                                    <p:cond delay="0"/>
                                  </p:stCondLst>
                                  <p:childTnLst>
                                    <p:animEffect transition="out" filter="fade">
                                      <p:cBhvr>
                                        <p:cTn id="175" dur="1000"/>
                                        <p:tgtEl>
                                          <p:spTgt spid="22"/>
                                        </p:tgtEl>
                                      </p:cBhvr>
                                    </p:animEffect>
                                    <p:anim calcmode="lin" valueType="num">
                                      <p:cBhvr>
                                        <p:cTn id="176" dur="1000"/>
                                        <p:tgtEl>
                                          <p:spTgt spid="22"/>
                                        </p:tgtEl>
                                        <p:attrNameLst>
                                          <p:attrName>ppt_x</p:attrName>
                                        </p:attrNameLst>
                                      </p:cBhvr>
                                      <p:tavLst>
                                        <p:tav tm="0">
                                          <p:val>
                                            <p:strVal val="ppt_x"/>
                                          </p:val>
                                        </p:tav>
                                        <p:tav tm="100000">
                                          <p:val>
                                            <p:strVal val="ppt_x"/>
                                          </p:val>
                                        </p:tav>
                                      </p:tavLst>
                                    </p:anim>
                                    <p:anim calcmode="lin" valueType="num">
                                      <p:cBhvr>
                                        <p:cTn id="177" dur="1000"/>
                                        <p:tgtEl>
                                          <p:spTgt spid="22"/>
                                        </p:tgtEl>
                                        <p:attrNameLst>
                                          <p:attrName>ppt_y</p:attrName>
                                        </p:attrNameLst>
                                      </p:cBhvr>
                                      <p:tavLst>
                                        <p:tav tm="0">
                                          <p:val>
                                            <p:strVal val="ppt_y"/>
                                          </p:val>
                                        </p:tav>
                                        <p:tav tm="100000">
                                          <p:val>
                                            <p:strVal val="ppt_y+.1"/>
                                          </p:val>
                                        </p:tav>
                                      </p:tavLst>
                                    </p:anim>
                                    <p:set>
                                      <p:cBhvr>
                                        <p:cTn id="178" dur="1" fill="hold">
                                          <p:stCondLst>
                                            <p:cond delay="999"/>
                                          </p:stCondLst>
                                        </p:cTn>
                                        <p:tgtEl>
                                          <p:spTgt spid="22"/>
                                        </p:tgtEl>
                                        <p:attrNameLst>
                                          <p:attrName>style.visibility</p:attrName>
                                        </p:attrNameLst>
                                      </p:cBhvr>
                                      <p:to>
                                        <p:strVal val="hidden"/>
                                      </p:to>
                                    </p:set>
                                  </p:childTnLst>
                                </p:cTn>
                              </p:par>
                              <p:par>
                                <p:cTn id="179" presetID="42" presetClass="exit" presetSubtype="0" fill="hold" grpId="1" nodeType="withEffect">
                                  <p:stCondLst>
                                    <p:cond delay="0"/>
                                  </p:stCondLst>
                                  <p:childTnLst>
                                    <p:animEffect transition="out" filter="fade">
                                      <p:cBhvr>
                                        <p:cTn id="180" dur="1000"/>
                                        <p:tgtEl>
                                          <p:spTgt spid="23"/>
                                        </p:tgtEl>
                                      </p:cBhvr>
                                    </p:animEffect>
                                    <p:anim calcmode="lin" valueType="num">
                                      <p:cBhvr>
                                        <p:cTn id="181" dur="1000"/>
                                        <p:tgtEl>
                                          <p:spTgt spid="23"/>
                                        </p:tgtEl>
                                        <p:attrNameLst>
                                          <p:attrName>ppt_x</p:attrName>
                                        </p:attrNameLst>
                                      </p:cBhvr>
                                      <p:tavLst>
                                        <p:tav tm="0">
                                          <p:val>
                                            <p:strVal val="ppt_x"/>
                                          </p:val>
                                        </p:tav>
                                        <p:tav tm="100000">
                                          <p:val>
                                            <p:strVal val="ppt_x"/>
                                          </p:val>
                                        </p:tav>
                                      </p:tavLst>
                                    </p:anim>
                                    <p:anim calcmode="lin" valueType="num">
                                      <p:cBhvr>
                                        <p:cTn id="182" dur="1000"/>
                                        <p:tgtEl>
                                          <p:spTgt spid="23"/>
                                        </p:tgtEl>
                                        <p:attrNameLst>
                                          <p:attrName>ppt_y</p:attrName>
                                        </p:attrNameLst>
                                      </p:cBhvr>
                                      <p:tavLst>
                                        <p:tav tm="0">
                                          <p:val>
                                            <p:strVal val="ppt_y"/>
                                          </p:val>
                                        </p:tav>
                                        <p:tav tm="100000">
                                          <p:val>
                                            <p:strVal val="ppt_y+.1"/>
                                          </p:val>
                                        </p:tav>
                                      </p:tavLst>
                                    </p:anim>
                                    <p:set>
                                      <p:cBhvr>
                                        <p:cTn id="183" dur="1" fill="hold">
                                          <p:stCondLst>
                                            <p:cond delay="999"/>
                                          </p:stCondLst>
                                        </p:cTn>
                                        <p:tgtEl>
                                          <p:spTgt spid="23"/>
                                        </p:tgtEl>
                                        <p:attrNameLst>
                                          <p:attrName>style.visibility</p:attrName>
                                        </p:attrNameLst>
                                      </p:cBhvr>
                                      <p:to>
                                        <p:strVal val="hidden"/>
                                      </p:to>
                                    </p:set>
                                  </p:childTnLst>
                                </p:cTn>
                              </p:par>
                              <p:par>
                                <p:cTn id="184" presetID="42" presetClass="exit" presetSubtype="0" fill="hold" grpId="1" nodeType="withEffect">
                                  <p:stCondLst>
                                    <p:cond delay="0"/>
                                  </p:stCondLst>
                                  <p:childTnLst>
                                    <p:animEffect transition="out" filter="fade">
                                      <p:cBhvr>
                                        <p:cTn id="185" dur="1000"/>
                                        <p:tgtEl>
                                          <p:spTgt spid="26"/>
                                        </p:tgtEl>
                                      </p:cBhvr>
                                    </p:animEffect>
                                    <p:anim calcmode="lin" valueType="num">
                                      <p:cBhvr>
                                        <p:cTn id="186" dur="1000"/>
                                        <p:tgtEl>
                                          <p:spTgt spid="26"/>
                                        </p:tgtEl>
                                        <p:attrNameLst>
                                          <p:attrName>ppt_x</p:attrName>
                                        </p:attrNameLst>
                                      </p:cBhvr>
                                      <p:tavLst>
                                        <p:tav tm="0">
                                          <p:val>
                                            <p:strVal val="ppt_x"/>
                                          </p:val>
                                        </p:tav>
                                        <p:tav tm="100000">
                                          <p:val>
                                            <p:strVal val="ppt_x"/>
                                          </p:val>
                                        </p:tav>
                                      </p:tavLst>
                                    </p:anim>
                                    <p:anim calcmode="lin" valueType="num">
                                      <p:cBhvr>
                                        <p:cTn id="187" dur="1000"/>
                                        <p:tgtEl>
                                          <p:spTgt spid="26"/>
                                        </p:tgtEl>
                                        <p:attrNameLst>
                                          <p:attrName>ppt_y</p:attrName>
                                        </p:attrNameLst>
                                      </p:cBhvr>
                                      <p:tavLst>
                                        <p:tav tm="0">
                                          <p:val>
                                            <p:strVal val="ppt_y"/>
                                          </p:val>
                                        </p:tav>
                                        <p:tav tm="100000">
                                          <p:val>
                                            <p:strVal val="ppt_y+.1"/>
                                          </p:val>
                                        </p:tav>
                                      </p:tavLst>
                                    </p:anim>
                                    <p:set>
                                      <p:cBhvr>
                                        <p:cTn id="188" dur="1" fill="hold">
                                          <p:stCondLst>
                                            <p:cond delay="999"/>
                                          </p:stCondLst>
                                        </p:cTn>
                                        <p:tgtEl>
                                          <p:spTgt spid="26"/>
                                        </p:tgtEl>
                                        <p:attrNameLst>
                                          <p:attrName>style.visibility</p:attrName>
                                        </p:attrNameLst>
                                      </p:cBhvr>
                                      <p:to>
                                        <p:strVal val="hidden"/>
                                      </p:to>
                                    </p:set>
                                  </p:childTnLst>
                                </p:cTn>
                              </p:par>
                              <p:par>
                                <p:cTn id="189" presetID="42" presetClass="exit" presetSubtype="0" fill="hold" grpId="1" nodeType="withEffect">
                                  <p:stCondLst>
                                    <p:cond delay="0"/>
                                  </p:stCondLst>
                                  <p:childTnLst>
                                    <p:animEffect transition="out" filter="fade">
                                      <p:cBhvr>
                                        <p:cTn id="190" dur="1000"/>
                                        <p:tgtEl>
                                          <p:spTgt spid="35"/>
                                        </p:tgtEl>
                                      </p:cBhvr>
                                    </p:animEffect>
                                    <p:anim calcmode="lin" valueType="num">
                                      <p:cBhvr>
                                        <p:cTn id="191" dur="1000"/>
                                        <p:tgtEl>
                                          <p:spTgt spid="35"/>
                                        </p:tgtEl>
                                        <p:attrNameLst>
                                          <p:attrName>ppt_x</p:attrName>
                                        </p:attrNameLst>
                                      </p:cBhvr>
                                      <p:tavLst>
                                        <p:tav tm="0">
                                          <p:val>
                                            <p:strVal val="ppt_x"/>
                                          </p:val>
                                        </p:tav>
                                        <p:tav tm="100000">
                                          <p:val>
                                            <p:strVal val="ppt_x"/>
                                          </p:val>
                                        </p:tav>
                                      </p:tavLst>
                                    </p:anim>
                                    <p:anim calcmode="lin" valueType="num">
                                      <p:cBhvr>
                                        <p:cTn id="192" dur="1000"/>
                                        <p:tgtEl>
                                          <p:spTgt spid="35"/>
                                        </p:tgtEl>
                                        <p:attrNameLst>
                                          <p:attrName>ppt_y</p:attrName>
                                        </p:attrNameLst>
                                      </p:cBhvr>
                                      <p:tavLst>
                                        <p:tav tm="0">
                                          <p:val>
                                            <p:strVal val="ppt_y"/>
                                          </p:val>
                                        </p:tav>
                                        <p:tav tm="100000">
                                          <p:val>
                                            <p:strVal val="ppt_y+.1"/>
                                          </p:val>
                                        </p:tav>
                                      </p:tavLst>
                                    </p:anim>
                                    <p:set>
                                      <p:cBhvr>
                                        <p:cTn id="193" dur="1" fill="hold">
                                          <p:stCondLst>
                                            <p:cond delay="999"/>
                                          </p:stCondLst>
                                        </p:cTn>
                                        <p:tgtEl>
                                          <p:spTgt spid="35"/>
                                        </p:tgtEl>
                                        <p:attrNameLst>
                                          <p:attrName>style.visibility</p:attrName>
                                        </p:attrNameLst>
                                      </p:cBhvr>
                                      <p:to>
                                        <p:strVal val="hidden"/>
                                      </p:to>
                                    </p:set>
                                  </p:childTnLst>
                                </p:cTn>
                              </p:par>
                              <p:par>
                                <p:cTn id="194" presetID="42" presetClass="exit" presetSubtype="0" fill="hold" nodeType="withEffect">
                                  <p:stCondLst>
                                    <p:cond delay="0"/>
                                  </p:stCondLst>
                                  <p:childTnLst>
                                    <p:animEffect transition="out" filter="fade">
                                      <p:cBhvr>
                                        <p:cTn id="195" dur="1000"/>
                                        <p:tgtEl>
                                          <p:spTgt spid="24"/>
                                        </p:tgtEl>
                                      </p:cBhvr>
                                    </p:animEffect>
                                    <p:anim calcmode="lin" valueType="num">
                                      <p:cBhvr>
                                        <p:cTn id="196" dur="1000"/>
                                        <p:tgtEl>
                                          <p:spTgt spid="24"/>
                                        </p:tgtEl>
                                        <p:attrNameLst>
                                          <p:attrName>ppt_x</p:attrName>
                                        </p:attrNameLst>
                                      </p:cBhvr>
                                      <p:tavLst>
                                        <p:tav tm="0">
                                          <p:val>
                                            <p:strVal val="ppt_x"/>
                                          </p:val>
                                        </p:tav>
                                        <p:tav tm="100000">
                                          <p:val>
                                            <p:strVal val="ppt_x"/>
                                          </p:val>
                                        </p:tav>
                                      </p:tavLst>
                                    </p:anim>
                                    <p:anim calcmode="lin" valueType="num">
                                      <p:cBhvr>
                                        <p:cTn id="197" dur="1000"/>
                                        <p:tgtEl>
                                          <p:spTgt spid="24"/>
                                        </p:tgtEl>
                                        <p:attrNameLst>
                                          <p:attrName>ppt_y</p:attrName>
                                        </p:attrNameLst>
                                      </p:cBhvr>
                                      <p:tavLst>
                                        <p:tav tm="0">
                                          <p:val>
                                            <p:strVal val="ppt_y"/>
                                          </p:val>
                                        </p:tav>
                                        <p:tav tm="100000">
                                          <p:val>
                                            <p:strVal val="ppt_y+.1"/>
                                          </p:val>
                                        </p:tav>
                                      </p:tavLst>
                                    </p:anim>
                                    <p:set>
                                      <p:cBhvr>
                                        <p:cTn id="198" dur="1" fill="hold">
                                          <p:stCondLst>
                                            <p:cond delay="999"/>
                                          </p:stCondLst>
                                        </p:cTn>
                                        <p:tgtEl>
                                          <p:spTgt spid="24"/>
                                        </p:tgtEl>
                                        <p:attrNameLst>
                                          <p:attrName>style.visibility</p:attrName>
                                        </p:attrNameLst>
                                      </p:cBhvr>
                                      <p:to>
                                        <p:strVal val="hidden"/>
                                      </p:to>
                                    </p:set>
                                  </p:childTnLst>
                                </p:cTn>
                              </p:par>
                              <p:par>
                                <p:cTn id="199" presetID="42" presetClass="exit" presetSubtype="0" fill="hold" nodeType="withEffect">
                                  <p:stCondLst>
                                    <p:cond delay="0"/>
                                  </p:stCondLst>
                                  <p:childTnLst>
                                    <p:animEffect transition="out" filter="fade">
                                      <p:cBhvr>
                                        <p:cTn id="200" dur="1000"/>
                                        <p:tgtEl>
                                          <p:spTgt spid="25"/>
                                        </p:tgtEl>
                                      </p:cBhvr>
                                    </p:animEffect>
                                    <p:anim calcmode="lin" valueType="num">
                                      <p:cBhvr>
                                        <p:cTn id="201" dur="1000"/>
                                        <p:tgtEl>
                                          <p:spTgt spid="25"/>
                                        </p:tgtEl>
                                        <p:attrNameLst>
                                          <p:attrName>ppt_x</p:attrName>
                                        </p:attrNameLst>
                                      </p:cBhvr>
                                      <p:tavLst>
                                        <p:tav tm="0">
                                          <p:val>
                                            <p:strVal val="ppt_x"/>
                                          </p:val>
                                        </p:tav>
                                        <p:tav tm="100000">
                                          <p:val>
                                            <p:strVal val="ppt_x"/>
                                          </p:val>
                                        </p:tav>
                                      </p:tavLst>
                                    </p:anim>
                                    <p:anim calcmode="lin" valueType="num">
                                      <p:cBhvr>
                                        <p:cTn id="202" dur="1000"/>
                                        <p:tgtEl>
                                          <p:spTgt spid="25"/>
                                        </p:tgtEl>
                                        <p:attrNameLst>
                                          <p:attrName>ppt_y</p:attrName>
                                        </p:attrNameLst>
                                      </p:cBhvr>
                                      <p:tavLst>
                                        <p:tav tm="0">
                                          <p:val>
                                            <p:strVal val="ppt_y"/>
                                          </p:val>
                                        </p:tav>
                                        <p:tav tm="100000">
                                          <p:val>
                                            <p:strVal val="ppt_y+.1"/>
                                          </p:val>
                                        </p:tav>
                                      </p:tavLst>
                                    </p:anim>
                                    <p:set>
                                      <p:cBhvr>
                                        <p:cTn id="203" dur="1" fill="hold">
                                          <p:stCondLst>
                                            <p:cond delay="999"/>
                                          </p:stCondLst>
                                        </p:cTn>
                                        <p:tgtEl>
                                          <p:spTgt spid="25"/>
                                        </p:tgtEl>
                                        <p:attrNameLst>
                                          <p:attrName>style.visibility</p:attrName>
                                        </p:attrNameLst>
                                      </p:cBhvr>
                                      <p:to>
                                        <p:strVal val="hidden"/>
                                      </p:to>
                                    </p:set>
                                  </p:childTnLst>
                                </p:cTn>
                              </p:par>
                              <p:par>
                                <p:cTn id="204" presetID="42" presetClass="exit" presetSubtype="0" fill="hold" nodeType="withEffect">
                                  <p:stCondLst>
                                    <p:cond delay="0"/>
                                  </p:stCondLst>
                                  <p:childTnLst>
                                    <p:animEffect transition="out" filter="fade">
                                      <p:cBhvr>
                                        <p:cTn id="205" dur="1000"/>
                                        <p:tgtEl>
                                          <p:spTgt spid="27"/>
                                        </p:tgtEl>
                                      </p:cBhvr>
                                    </p:animEffect>
                                    <p:anim calcmode="lin" valueType="num">
                                      <p:cBhvr>
                                        <p:cTn id="206" dur="1000"/>
                                        <p:tgtEl>
                                          <p:spTgt spid="27"/>
                                        </p:tgtEl>
                                        <p:attrNameLst>
                                          <p:attrName>ppt_x</p:attrName>
                                        </p:attrNameLst>
                                      </p:cBhvr>
                                      <p:tavLst>
                                        <p:tav tm="0">
                                          <p:val>
                                            <p:strVal val="ppt_x"/>
                                          </p:val>
                                        </p:tav>
                                        <p:tav tm="100000">
                                          <p:val>
                                            <p:strVal val="ppt_x"/>
                                          </p:val>
                                        </p:tav>
                                      </p:tavLst>
                                    </p:anim>
                                    <p:anim calcmode="lin" valueType="num">
                                      <p:cBhvr>
                                        <p:cTn id="207" dur="1000"/>
                                        <p:tgtEl>
                                          <p:spTgt spid="27"/>
                                        </p:tgtEl>
                                        <p:attrNameLst>
                                          <p:attrName>ppt_y</p:attrName>
                                        </p:attrNameLst>
                                      </p:cBhvr>
                                      <p:tavLst>
                                        <p:tav tm="0">
                                          <p:val>
                                            <p:strVal val="ppt_y"/>
                                          </p:val>
                                        </p:tav>
                                        <p:tav tm="100000">
                                          <p:val>
                                            <p:strVal val="ppt_y+.1"/>
                                          </p:val>
                                        </p:tav>
                                      </p:tavLst>
                                    </p:anim>
                                    <p:set>
                                      <p:cBhvr>
                                        <p:cTn id="208" dur="1" fill="hold">
                                          <p:stCondLst>
                                            <p:cond delay="999"/>
                                          </p:stCondLst>
                                        </p:cTn>
                                        <p:tgtEl>
                                          <p:spTgt spid="27"/>
                                        </p:tgtEl>
                                        <p:attrNameLst>
                                          <p:attrName>style.visibility</p:attrName>
                                        </p:attrNameLst>
                                      </p:cBhvr>
                                      <p:to>
                                        <p:strVal val="hidden"/>
                                      </p:to>
                                    </p:set>
                                  </p:childTnLst>
                                </p:cTn>
                              </p:par>
                              <p:par>
                                <p:cTn id="209" presetID="42" presetClass="exit" presetSubtype="0" fill="hold" nodeType="withEffect">
                                  <p:stCondLst>
                                    <p:cond delay="0"/>
                                  </p:stCondLst>
                                  <p:childTnLst>
                                    <p:animEffect transition="out" filter="fade">
                                      <p:cBhvr>
                                        <p:cTn id="210" dur="1000"/>
                                        <p:tgtEl>
                                          <p:spTgt spid="28"/>
                                        </p:tgtEl>
                                      </p:cBhvr>
                                    </p:animEffect>
                                    <p:anim calcmode="lin" valueType="num">
                                      <p:cBhvr>
                                        <p:cTn id="211" dur="1000"/>
                                        <p:tgtEl>
                                          <p:spTgt spid="28"/>
                                        </p:tgtEl>
                                        <p:attrNameLst>
                                          <p:attrName>ppt_x</p:attrName>
                                        </p:attrNameLst>
                                      </p:cBhvr>
                                      <p:tavLst>
                                        <p:tav tm="0">
                                          <p:val>
                                            <p:strVal val="ppt_x"/>
                                          </p:val>
                                        </p:tav>
                                        <p:tav tm="100000">
                                          <p:val>
                                            <p:strVal val="ppt_x"/>
                                          </p:val>
                                        </p:tav>
                                      </p:tavLst>
                                    </p:anim>
                                    <p:anim calcmode="lin" valueType="num">
                                      <p:cBhvr>
                                        <p:cTn id="212" dur="1000"/>
                                        <p:tgtEl>
                                          <p:spTgt spid="28"/>
                                        </p:tgtEl>
                                        <p:attrNameLst>
                                          <p:attrName>ppt_y</p:attrName>
                                        </p:attrNameLst>
                                      </p:cBhvr>
                                      <p:tavLst>
                                        <p:tav tm="0">
                                          <p:val>
                                            <p:strVal val="ppt_y"/>
                                          </p:val>
                                        </p:tav>
                                        <p:tav tm="100000">
                                          <p:val>
                                            <p:strVal val="ppt_y+.1"/>
                                          </p:val>
                                        </p:tav>
                                      </p:tavLst>
                                    </p:anim>
                                    <p:set>
                                      <p:cBhvr>
                                        <p:cTn id="213" dur="1" fill="hold">
                                          <p:stCondLst>
                                            <p:cond delay="999"/>
                                          </p:stCondLst>
                                        </p:cTn>
                                        <p:tgtEl>
                                          <p:spTgt spid="28"/>
                                        </p:tgtEl>
                                        <p:attrNameLst>
                                          <p:attrName>style.visibility</p:attrName>
                                        </p:attrNameLst>
                                      </p:cBhvr>
                                      <p:to>
                                        <p:strVal val="hidden"/>
                                      </p:to>
                                    </p:set>
                                  </p:childTnLst>
                                </p:cTn>
                              </p:par>
                              <p:par>
                                <p:cTn id="214" presetID="42" presetClass="exit" presetSubtype="0" fill="hold" grpId="1" nodeType="withEffect">
                                  <p:stCondLst>
                                    <p:cond delay="0"/>
                                  </p:stCondLst>
                                  <p:childTnLst>
                                    <p:animEffect transition="out" filter="fade">
                                      <p:cBhvr>
                                        <p:cTn id="215" dur="1000"/>
                                        <p:tgtEl>
                                          <p:spTgt spid="29"/>
                                        </p:tgtEl>
                                      </p:cBhvr>
                                    </p:animEffect>
                                    <p:anim calcmode="lin" valueType="num">
                                      <p:cBhvr>
                                        <p:cTn id="216" dur="1000"/>
                                        <p:tgtEl>
                                          <p:spTgt spid="29"/>
                                        </p:tgtEl>
                                        <p:attrNameLst>
                                          <p:attrName>ppt_x</p:attrName>
                                        </p:attrNameLst>
                                      </p:cBhvr>
                                      <p:tavLst>
                                        <p:tav tm="0">
                                          <p:val>
                                            <p:strVal val="ppt_x"/>
                                          </p:val>
                                        </p:tav>
                                        <p:tav tm="100000">
                                          <p:val>
                                            <p:strVal val="ppt_x"/>
                                          </p:val>
                                        </p:tav>
                                      </p:tavLst>
                                    </p:anim>
                                    <p:anim calcmode="lin" valueType="num">
                                      <p:cBhvr>
                                        <p:cTn id="217" dur="1000"/>
                                        <p:tgtEl>
                                          <p:spTgt spid="29"/>
                                        </p:tgtEl>
                                        <p:attrNameLst>
                                          <p:attrName>ppt_y</p:attrName>
                                        </p:attrNameLst>
                                      </p:cBhvr>
                                      <p:tavLst>
                                        <p:tav tm="0">
                                          <p:val>
                                            <p:strVal val="ppt_y"/>
                                          </p:val>
                                        </p:tav>
                                        <p:tav tm="100000">
                                          <p:val>
                                            <p:strVal val="ppt_y+.1"/>
                                          </p:val>
                                        </p:tav>
                                      </p:tavLst>
                                    </p:anim>
                                    <p:set>
                                      <p:cBhvr>
                                        <p:cTn id="218" dur="1" fill="hold">
                                          <p:stCondLst>
                                            <p:cond delay="999"/>
                                          </p:stCondLst>
                                        </p:cTn>
                                        <p:tgtEl>
                                          <p:spTgt spid="29"/>
                                        </p:tgtEl>
                                        <p:attrNameLst>
                                          <p:attrName>style.visibility</p:attrName>
                                        </p:attrNameLst>
                                      </p:cBhvr>
                                      <p:to>
                                        <p:strVal val="hidden"/>
                                      </p:to>
                                    </p:set>
                                  </p:childTnLst>
                                </p:cTn>
                              </p:par>
                              <p:par>
                                <p:cTn id="219" presetID="42" presetClass="exit" presetSubtype="0" fill="hold" grpId="1" nodeType="withEffect">
                                  <p:stCondLst>
                                    <p:cond delay="0"/>
                                  </p:stCondLst>
                                  <p:childTnLst>
                                    <p:animEffect transition="out" filter="fade">
                                      <p:cBhvr>
                                        <p:cTn id="220" dur="1000"/>
                                        <p:tgtEl>
                                          <p:spTgt spid="32"/>
                                        </p:tgtEl>
                                      </p:cBhvr>
                                    </p:animEffect>
                                    <p:anim calcmode="lin" valueType="num">
                                      <p:cBhvr>
                                        <p:cTn id="221" dur="1000"/>
                                        <p:tgtEl>
                                          <p:spTgt spid="32"/>
                                        </p:tgtEl>
                                        <p:attrNameLst>
                                          <p:attrName>ppt_x</p:attrName>
                                        </p:attrNameLst>
                                      </p:cBhvr>
                                      <p:tavLst>
                                        <p:tav tm="0">
                                          <p:val>
                                            <p:strVal val="ppt_x"/>
                                          </p:val>
                                        </p:tav>
                                        <p:tav tm="100000">
                                          <p:val>
                                            <p:strVal val="ppt_x"/>
                                          </p:val>
                                        </p:tav>
                                      </p:tavLst>
                                    </p:anim>
                                    <p:anim calcmode="lin" valueType="num">
                                      <p:cBhvr>
                                        <p:cTn id="222" dur="1000"/>
                                        <p:tgtEl>
                                          <p:spTgt spid="32"/>
                                        </p:tgtEl>
                                        <p:attrNameLst>
                                          <p:attrName>ppt_y</p:attrName>
                                        </p:attrNameLst>
                                      </p:cBhvr>
                                      <p:tavLst>
                                        <p:tav tm="0">
                                          <p:val>
                                            <p:strVal val="ppt_y"/>
                                          </p:val>
                                        </p:tav>
                                        <p:tav tm="100000">
                                          <p:val>
                                            <p:strVal val="ppt_y+.1"/>
                                          </p:val>
                                        </p:tav>
                                      </p:tavLst>
                                    </p:anim>
                                    <p:set>
                                      <p:cBhvr>
                                        <p:cTn id="223" dur="1" fill="hold">
                                          <p:stCondLst>
                                            <p:cond delay="999"/>
                                          </p:stCondLst>
                                        </p:cTn>
                                        <p:tgtEl>
                                          <p:spTgt spid="32"/>
                                        </p:tgtEl>
                                        <p:attrNameLst>
                                          <p:attrName>style.visibility</p:attrName>
                                        </p:attrNameLst>
                                      </p:cBhvr>
                                      <p:to>
                                        <p:strVal val="hidden"/>
                                      </p:to>
                                    </p:set>
                                  </p:childTnLst>
                                </p:cTn>
                              </p:par>
                              <p:par>
                                <p:cTn id="224" presetID="42" presetClass="exit" presetSubtype="0" fill="hold" nodeType="withEffect">
                                  <p:stCondLst>
                                    <p:cond delay="0"/>
                                  </p:stCondLst>
                                  <p:childTnLst>
                                    <p:animEffect transition="out" filter="fade">
                                      <p:cBhvr>
                                        <p:cTn id="225" dur="1000"/>
                                        <p:tgtEl>
                                          <p:spTgt spid="36"/>
                                        </p:tgtEl>
                                      </p:cBhvr>
                                    </p:animEffect>
                                    <p:anim calcmode="lin" valueType="num">
                                      <p:cBhvr>
                                        <p:cTn id="226" dur="1000"/>
                                        <p:tgtEl>
                                          <p:spTgt spid="36"/>
                                        </p:tgtEl>
                                        <p:attrNameLst>
                                          <p:attrName>ppt_x</p:attrName>
                                        </p:attrNameLst>
                                      </p:cBhvr>
                                      <p:tavLst>
                                        <p:tav tm="0">
                                          <p:val>
                                            <p:strVal val="ppt_x"/>
                                          </p:val>
                                        </p:tav>
                                        <p:tav tm="100000">
                                          <p:val>
                                            <p:strVal val="ppt_x"/>
                                          </p:val>
                                        </p:tav>
                                      </p:tavLst>
                                    </p:anim>
                                    <p:anim calcmode="lin" valueType="num">
                                      <p:cBhvr>
                                        <p:cTn id="227" dur="1000"/>
                                        <p:tgtEl>
                                          <p:spTgt spid="36"/>
                                        </p:tgtEl>
                                        <p:attrNameLst>
                                          <p:attrName>ppt_y</p:attrName>
                                        </p:attrNameLst>
                                      </p:cBhvr>
                                      <p:tavLst>
                                        <p:tav tm="0">
                                          <p:val>
                                            <p:strVal val="ppt_y"/>
                                          </p:val>
                                        </p:tav>
                                        <p:tav tm="100000">
                                          <p:val>
                                            <p:strVal val="ppt_y+.1"/>
                                          </p:val>
                                        </p:tav>
                                      </p:tavLst>
                                    </p:anim>
                                    <p:set>
                                      <p:cBhvr>
                                        <p:cTn id="228" dur="1" fill="hold">
                                          <p:stCondLst>
                                            <p:cond delay="999"/>
                                          </p:stCondLst>
                                        </p:cTn>
                                        <p:tgtEl>
                                          <p:spTgt spid="36"/>
                                        </p:tgtEl>
                                        <p:attrNameLst>
                                          <p:attrName>style.visibility</p:attrName>
                                        </p:attrNameLst>
                                      </p:cBhvr>
                                      <p:to>
                                        <p:strVal val="hidden"/>
                                      </p:to>
                                    </p:set>
                                  </p:childTnLst>
                                </p:cTn>
                              </p:par>
                              <p:par>
                                <p:cTn id="229" presetID="42" presetClass="exit" presetSubtype="0" fill="hold" nodeType="withEffect">
                                  <p:stCondLst>
                                    <p:cond delay="0"/>
                                  </p:stCondLst>
                                  <p:childTnLst>
                                    <p:animEffect transition="out" filter="fade">
                                      <p:cBhvr>
                                        <p:cTn id="230" dur="1000"/>
                                        <p:tgtEl>
                                          <p:spTgt spid="37"/>
                                        </p:tgtEl>
                                      </p:cBhvr>
                                    </p:animEffect>
                                    <p:anim calcmode="lin" valueType="num">
                                      <p:cBhvr>
                                        <p:cTn id="231" dur="1000"/>
                                        <p:tgtEl>
                                          <p:spTgt spid="37"/>
                                        </p:tgtEl>
                                        <p:attrNameLst>
                                          <p:attrName>ppt_x</p:attrName>
                                        </p:attrNameLst>
                                      </p:cBhvr>
                                      <p:tavLst>
                                        <p:tav tm="0">
                                          <p:val>
                                            <p:strVal val="ppt_x"/>
                                          </p:val>
                                        </p:tav>
                                        <p:tav tm="100000">
                                          <p:val>
                                            <p:strVal val="ppt_x"/>
                                          </p:val>
                                        </p:tav>
                                      </p:tavLst>
                                    </p:anim>
                                    <p:anim calcmode="lin" valueType="num">
                                      <p:cBhvr>
                                        <p:cTn id="232" dur="1000"/>
                                        <p:tgtEl>
                                          <p:spTgt spid="37"/>
                                        </p:tgtEl>
                                        <p:attrNameLst>
                                          <p:attrName>ppt_y</p:attrName>
                                        </p:attrNameLst>
                                      </p:cBhvr>
                                      <p:tavLst>
                                        <p:tav tm="0">
                                          <p:val>
                                            <p:strVal val="ppt_y"/>
                                          </p:val>
                                        </p:tav>
                                        <p:tav tm="100000">
                                          <p:val>
                                            <p:strVal val="ppt_y+.1"/>
                                          </p:val>
                                        </p:tav>
                                      </p:tavLst>
                                    </p:anim>
                                    <p:set>
                                      <p:cBhvr>
                                        <p:cTn id="233" dur="1" fill="hold">
                                          <p:stCondLst>
                                            <p:cond delay="999"/>
                                          </p:stCondLst>
                                        </p:cTn>
                                        <p:tgtEl>
                                          <p:spTgt spid="37"/>
                                        </p:tgtEl>
                                        <p:attrNameLst>
                                          <p:attrName>style.visibility</p:attrName>
                                        </p:attrNameLst>
                                      </p:cBhvr>
                                      <p:to>
                                        <p:strVal val="hidden"/>
                                      </p:to>
                                    </p:set>
                                  </p:childTnLst>
                                </p:cTn>
                              </p:par>
                              <p:par>
                                <p:cTn id="234" presetID="42" presetClass="exit" presetSubtype="0" fill="hold" grpId="1" nodeType="withEffect">
                                  <p:stCondLst>
                                    <p:cond delay="0"/>
                                  </p:stCondLst>
                                  <p:childTnLst>
                                    <p:animEffect transition="out" filter="fade">
                                      <p:cBhvr>
                                        <p:cTn id="235" dur="1000"/>
                                        <p:tgtEl>
                                          <p:spTgt spid="38"/>
                                        </p:tgtEl>
                                      </p:cBhvr>
                                    </p:animEffect>
                                    <p:anim calcmode="lin" valueType="num">
                                      <p:cBhvr>
                                        <p:cTn id="236" dur="1000"/>
                                        <p:tgtEl>
                                          <p:spTgt spid="38"/>
                                        </p:tgtEl>
                                        <p:attrNameLst>
                                          <p:attrName>ppt_x</p:attrName>
                                        </p:attrNameLst>
                                      </p:cBhvr>
                                      <p:tavLst>
                                        <p:tav tm="0">
                                          <p:val>
                                            <p:strVal val="ppt_x"/>
                                          </p:val>
                                        </p:tav>
                                        <p:tav tm="100000">
                                          <p:val>
                                            <p:strVal val="ppt_x"/>
                                          </p:val>
                                        </p:tav>
                                      </p:tavLst>
                                    </p:anim>
                                    <p:anim calcmode="lin" valueType="num">
                                      <p:cBhvr>
                                        <p:cTn id="237" dur="1000"/>
                                        <p:tgtEl>
                                          <p:spTgt spid="38"/>
                                        </p:tgtEl>
                                        <p:attrNameLst>
                                          <p:attrName>ppt_y</p:attrName>
                                        </p:attrNameLst>
                                      </p:cBhvr>
                                      <p:tavLst>
                                        <p:tav tm="0">
                                          <p:val>
                                            <p:strVal val="ppt_y"/>
                                          </p:val>
                                        </p:tav>
                                        <p:tav tm="100000">
                                          <p:val>
                                            <p:strVal val="ppt_y+.1"/>
                                          </p:val>
                                        </p:tav>
                                      </p:tavLst>
                                    </p:anim>
                                    <p:set>
                                      <p:cBhvr>
                                        <p:cTn id="238" dur="1" fill="hold">
                                          <p:stCondLst>
                                            <p:cond delay="999"/>
                                          </p:stCondLst>
                                        </p:cTn>
                                        <p:tgtEl>
                                          <p:spTgt spid="38"/>
                                        </p:tgtEl>
                                        <p:attrNameLst>
                                          <p:attrName>style.visibility</p:attrName>
                                        </p:attrNameLst>
                                      </p:cBhvr>
                                      <p:to>
                                        <p:strVal val="hidden"/>
                                      </p:to>
                                    </p:set>
                                  </p:childTnLst>
                                </p:cTn>
                              </p:par>
                              <p:par>
                                <p:cTn id="239" presetID="42" presetClass="exit" presetSubtype="0" fill="hold" grpId="1" nodeType="withEffect">
                                  <p:stCondLst>
                                    <p:cond delay="0"/>
                                  </p:stCondLst>
                                  <p:childTnLst>
                                    <p:animEffect transition="out" filter="fade">
                                      <p:cBhvr>
                                        <p:cTn id="240" dur="1000"/>
                                        <p:tgtEl>
                                          <p:spTgt spid="41"/>
                                        </p:tgtEl>
                                      </p:cBhvr>
                                    </p:animEffect>
                                    <p:anim calcmode="lin" valueType="num">
                                      <p:cBhvr>
                                        <p:cTn id="241" dur="1000"/>
                                        <p:tgtEl>
                                          <p:spTgt spid="41"/>
                                        </p:tgtEl>
                                        <p:attrNameLst>
                                          <p:attrName>ppt_x</p:attrName>
                                        </p:attrNameLst>
                                      </p:cBhvr>
                                      <p:tavLst>
                                        <p:tav tm="0">
                                          <p:val>
                                            <p:strVal val="ppt_x"/>
                                          </p:val>
                                        </p:tav>
                                        <p:tav tm="100000">
                                          <p:val>
                                            <p:strVal val="ppt_x"/>
                                          </p:val>
                                        </p:tav>
                                      </p:tavLst>
                                    </p:anim>
                                    <p:anim calcmode="lin" valueType="num">
                                      <p:cBhvr>
                                        <p:cTn id="242" dur="1000"/>
                                        <p:tgtEl>
                                          <p:spTgt spid="41"/>
                                        </p:tgtEl>
                                        <p:attrNameLst>
                                          <p:attrName>ppt_y</p:attrName>
                                        </p:attrNameLst>
                                      </p:cBhvr>
                                      <p:tavLst>
                                        <p:tav tm="0">
                                          <p:val>
                                            <p:strVal val="ppt_y"/>
                                          </p:val>
                                        </p:tav>
                                        <p:tav tm="100000">
                                          <p:val>
                                            <p:strVal val="ppt_y+.1"/>
                                          </p:val>
                                        </p:tav>
                                      </p:tavLst>
                                    </p:anim>
                                    <p:set>
                                      <p:cBhvr>
                                        <p:cTn id="243" dur="1" fill="hold">
                                          <p:stCondLst>
                                            <p:cond delay="999"/>
                                          </p:stCondLst>
                                        </p:cTn>
                                        <p:tgtEl>
                                          <p:spTgt spid="41"/>
                                        </p:tgtEl>
                                        <p:attrNameLst>
                                          <p:attrName>style.visibility</p:attrName>
                                        </p:attrNameLst>
                                      </p:cBhvr>
                                      <p:to>
                                        <p:strVal val="hidden"/>
                                      </p:to>
                                    </p:set>
                                  </p:childTnLst>
                                </p:cTn>
                              </p:par>
                              <p:par>
                                <p:cTn id="244" presetID="42" presetClass="exit" presetSubtype="0" fill="hold" nodeType="withEffect">
                                  <p:stCondLst>
                                    <p:cond delay="0"/>
                                  </p:stCondLst>
                                  <p:childTnLst>
                                    <p:animEffect transition="out" filter="fade">
                                      <p:cBhvr>
                                        <p:cTn id="245" dur="1000"/>
                                        <p:tgtEl>
                                          <p:spTgt spid="30"/>
                                        </p:tgtEl>
                                      </p:cBhvr>
                                    </p:animEffect>
                                    <p:anim calcmode="lin" valueType="num">
                                      <p:cBhvr>
                                        <p:cTn id="246" dur="1000"/>
                                        <p:tgtEl>
                                          <p:spTgt spid="30"/>
                                        </p:tgtEl>
                                        <p:attrNameLst>
                                          <p:attrName>ppt_x</p:attrName>
                                        </p:attrNameLst>
                                      </p:cBhvr>
                                      <p:tavLst>
                                        <p:tav tm="0">
                                          <p:val>
                                            <p:strVal val="ppt_x"/>
                                          </p:val>
                                        </p:tav>
                                        <p:tav tm="100000">
                                          <p:val>
                                            <p:strVal val="ppt_x"/>
                                          </p:val>
                                        </p:tav>
                                      </p:tavLst>
                                    </p:anim>
                                    <p:anim calcmode="lin" valueType="num">
                                      <p:cBhvr>
                                        <p:cTn id="247" dur="1000"/>
                                        <p:tgtEl>
                                          <p:spTgt spid="30"/>
                                        </p:tgtEl>
                                        <p:attrNameLst>
                                          <p:attrName>ppt_y</p:attrName>
                                        </p:attrNameLst>
                                      </p:cBhvr>
                                      <p:tavLst>
                                        <p:tav tm="0">
                                          <p:val>
                                            <p:strVal val="ppt_y"/>
                                          </p:val>
                                        </p:tav>
                                        <p:tav tm="100000">
                                          <p:val>
                                            <p:strVal val="ppt_y+.1"/>
                                          </p:val>
                                        </p:tav>
                                      </p:tavLst>
                                    </p:anim>
                                    <p:set>
                                      <p:cBhvr>
                                        <p:cTn id="248" dur="1" fill="hold">
                                          <p:stCondLst>
                                            <p:cond delay="999"/>
                                          </p:stCondLst>
                                        </p:cTn>
                                        <p:tgtEl>
                                          <p:spTgt spid="30"/>
                                        </p:tgtEl>
                                        <p:attrNameLst>
                                          <p:attrName>style.visibility</p:attrName>
                                        </p:attrNameLst>
                                      </p:cBhvr>
                                      <p:to>
                                        <p:strVal val="hidden"/>
                                      </p:to>
                                    </p:set>
                                  </p:childTnLst>
                                </p:cTn>
                              </p:par>
                              <p:par>
                                <p:cTn id="249" presetID="42" presetClass="exit" presetSubtype="0" fill="hold" nodeType="withEffect">
                                  <p:stCondLst>
                                    <p:cond delay="0"/>
                                  </p:stCondLst>
                                  <p:childTnLst>
                                    <p:animEffect transition="out" filter="fade">
                                      <p:cBhvr>
                                        <p:cTn id="250" dur="1000"/>
                                        <p:tgtEl>
                                          <p:spTgt spid="42"/>
                                        </p:tgtEl>
                                      </p:cBhvr>
                                    </p:animEffect>
                                    <p:anim calcmode="lin" valueType="num">
                                      <p:cBhvr>
                                        <p:cTn id="251" dur="1000"/>
                                        <p:tgtEl>
                                          <p:spTgt spid="42"/>
                                        </p:tgtEl>
                                        <p:attrNameLst>
                                          <p:attrName>ppt_x</p:attrName>
                                        </p:attrNameLst>
                                      </p:cBhvr>
                                      <p:tavLst>
                                        <p:tav tm="0">
                                          <p:val>
                                            <p:strVal val="ppt_x"/>
                                          </p:val>
                                        </p:tav>
                                        <p:tav tm="100000">
                                          <p:val>
                                            <p:strVal val="ppt_x"/>
                                          </p:val>
                                        </p:tav>
                                      </p:tavLst>
                                    </p:anim>
                                    <p:anim calcmode="lin" valueType="num">
                                      <p:cBhvr>
                                        <p:cTn id="252" dur="1000"/>
                                        <p:tgtEl>
                                          <p:spTgt spid="42"/>
                                        </p:tgtEl>
                                        <p:attrNameLst>
                                          <p:attrName>ppt_y</p:attrName>
                                        </p:attrNameLst>
                                      </p:cBhvr>
                                      <p:tavLst>
                                        <p:tav tm="0">
                                          <p:val>
                                            <p:strVal val="ppt_y"/>
                                          </p:val>
                                        </p:tav>
                                        <p:tav tm="100000">
                                          <p:val>
                                            <p:strVal val="ppt_y+.1"/>
                                          </p:val>
                                        </p:tav>
                                      </p:tavLst>
                                    </p:anim>
                                    <p:set>
                                      <p:cBhvr>
                                        <p:cTn id="253" dur="1" fill="hold">
                                          <p:stCondLst>
                                            <p:cond delay="999"/>
                                          </p:stCondLst>
                                        </p:cTn>
                                        <p:tgtEl>
                                          <p:spTgt spid="42"/>
                                        </p:tgtEl>
                                        <p:attrNameLst>
                                          <p:attrName>style.visibility</p:attrName>
                                        </p:attrNameLst>
                                      </p:cBhvr>
                                      <p:to>
                                        <p:strVal val="hidden"/>
                                      </p:to>
                                    </p:set>
                                  </p:childTnLst>
                                </p:cTn>
                              </p:par>
                              <p:par>
                                <p:cTn id="254" presetID="42" presetClass="exit" presetSubtype="0" fill="hold" nodeType="withEffect">
                                  <p:stCondLst>
                                    <p:cond delay="0"/>
                                  </p:stCondLst>
                                  <p:childTnLst>
                                    <p:animEffect transition="out" filter="fade">
                                      <p:cBhvr>
                                        <p:cTn id="255" dur="1000"/>
                                        <p:tgtEl>
                                          <p:spTgt spid="43"/>
                                        </p:tgtEl>
                                      </p:cBhvr>
                                    </p:animEffect>
                                    <p:anim calcmode="lin" valueType="num">
                                      <p:cBhvr>
                                        <p:cTn id="256" dur="1000"/>
                                        <p:tgtEl>
                                          <p:spTgt spid="43"/>
                                        </p:tgtEl>
                                        <p:attrNameLst>
                                          <p:attrName>ppt_x</p:attrName>
                                        </p:attrNameLst>
                                      </p:cBhvr>
                                      <p:tavLst>
                                        <p:tav tm="0">
                                          <p:val>
                                            <p:strVal val="ppt_x"/>
                                          </p:val>
                                        </p:tav>
                                        <p:tav tm="100000">
                                          <p:val>
                                            <p:strVal val="ppt_x"/>
                                          </p:val>
                                        </p:tav>
                                      </p:tavLst>
                                    </p:anim>
                                    <p:anim calcmode="lin" valueType="num">
                                      <p:cBhvr>
                                        <p:cTn id="257" dur="1000"/>
                                        <p:tgtEl>
                                          <p:spTgt spid="43"/>
                                        </p:tgtEl>
                                        <p:attrNameLst>
                                          <p:attrName>ppt_y</p:attrName>
                                        </p:attrNameLst>
                                      </p:cBhvr>
                                      <p:tavLst>
                                        <p:tav tm="0">
                                          <p:val>
                                            <p:strVal val="ppt_y"/>
                                          </p:val>
                                        </p:tav>
                                        <p:tav tm="100000">
                                          <p:val>
                                            <p:strVal val="ppt_y+.1"/>
                                          </p:val>
                                        </p:tav>
                                      </p:tavLst>
                                    </p:anim>
                                    <p:set>
                                      <p:cBhvr>
                                        <p:cTn id="258" dur="1" fill="hold">
                                          <p:stCondLst>
                                            <p:cond delay="999"/>
                                          </p:stCondLst>
                                        </p:cTn>
                                        <p:tgtEl>
                                          <p:spTgt spid="43"/>
                                        </p:tgtEl>
                                        <p:attrNameLst>
                                          <p:attrName>style.visibility</p:attrName>
                                        </p:attrNameLst>
                                      </p:cBhvr>
                                      <p:to>
                                        <p:strVal val="hidden"/>
                                      </p:to>
                                    </p:set>
                                  </p:childTnLst>
                                </p:cTn>
                              </p:par>
                              <p:par>
                                <p:cTn id="259" presetID="42" presetClass="exit" presetSubtype="0" fill="hold" nodeType="withEffect">
                                  <p:stCondLst>
                                    <p:cond delay="0"/>
                                  </p:stCondLst>
                                  <p:childTnLst>
                                    <p:animEffect transition="out" filter="fade">
                                      <p:cBhvr>
                                        <p:cTn id="260" dur="1000"/>
                                        <p:tgtEl>
                                          <p:spTgt spid="31"/>
                                        </p:tgtEl>
                                      </p:cBhvr>
                                    </p:animEffect>
                                    <p:anim calcmode="lin" valueType="num">
                                      <p:cBhvr>
                                        <p:cTn id="261" dur="1000"/>
                                        <p:tgtEl>
                                          <p:spTgt spid="31"/>
                                        </p:tgtEl>
                                        <p:attrNameLst>
                                          <p:attrName>ppt_x</p:attrName>
                                        </p:attrNameLst>
                                      </p:cBhvr>
                                      <p:tavLst>
                                        <p:tav tm="0">
                                          <p:val>
                                            <p:strVal val="ppt_x"/>
                                          </p:val>
                                        </p:tav>
                                        <p:tav tm="100000">
                                          <p:val>
                                            <p:strVal val="ppt_x"/>
                                          </p:val>
                                        </p:tav>
                                      </p:tavLst>
                                    </p:anim>
                                    <p:anim calcmode="lin" valueType="num">
                                      <p:cBhvr>
                                        <p:cTn id="262" dur="1000"/>
                                        <p:tgtEl>
                                          <p:spTgt spid="31"/>
                                        </p:tgtEl>
                                        <p:attrNameLst>
                                          <p:attrName>ppt_y</p:attrName>
                                        </p:attrNameLst>
                                      </p:cBhvr>
                                      <p:tavLst>
                                        <p:tav tm="0">
                                          <p:val>
                                            <p:strVal val="ppt_y"/>
                                          </p:val>
                                        </p:tav>
                                        <p:tav tm="100000">
                                          <p:val>
                                            <p:strVal val="ppt_y+.1"/>
                                          </p:val>
                                        </p:tav>
                                      </p:tavLst>
                                    </p:anim>
                                    <p:set>
                                      <p:cBhvr>
                                        <p:cTn id="263" dur="1" fill="hold">
                                          <p:stCondLst>
                                            <p:cond delay="999"/>
                                          </p:stCondLst>
                                        </p:cTn>
                                        <p:tgtEl>
                                          <p:spTgt spid="31"/>
                                        </p:tgtEl>
                                        <p:attrNameLst>
                                          <p:attrName>style.visibility</p:attrName>
                                        </p:attrNameLst>
                                      </p:cBhvr>
                                      <p:to>
                                        <p:strVal val="hidden"/>
                                      </p:to>
                                    </p:set>
                                  </p:childTnLst>
                                </p:cTn>
                              </p:par>
                              <p:par>
                                <p:cTn id="264" presetID="42" presetClass="exit" presetSubtype="0" fill="hold" nodeType="withEffect">
                                  <p:stCondLst>
                                    <p:cond delay="0"/>
                                  </p:stCondLst>
                                  <p:childTnLst>
                                    <p:animEffect transition="out" filter="fade">
                                      <p:cBhvr>
                                        <p:cTn id="265" dur="1000"/>
                                        <p:tgtEl>
                                          <p:spTgt spid="33"/>
                                        </p:tgtEl>
                                      </p:cBhvr>
                                    </p:animEffect>
                                    <p:anim calcmode="lin" valueType="num">
                                      <p:cBhvr>
                                        <p:cTn id="266" dur="1000"/>
                                        <p:tgtEl>
                                          <p:spTgt spid="33"/>
                                        </p:tgtEl>
                                        <p:attrNameLst>
                                          <p:attrName>ppt_x</p:attrName>
                                        </p:attrNameLst>
                                      </p:cBhvr>
                                      <p:tavLst>
                                        <p:tav tm="0">
                                          <p:val>
                                            <p:strVal val="ppt_x"/>
                                          </p:val>
                                        </p:tav>
                                        <p:tav tm="100000">
                                          <p:val>
                                            <p:strVal val="ppt_x"/>
                                          </p:val>
                                        </p:tav>
                                      </p:tavLst>
                                    </p:anim>
                                    <p:anim calcmode="lin" valueType="num">
                                      <p:cBhvr>
                                        <p:cTn id="267" dur="1000"/>
                                        <p:tgtEl>
                                          <p:spTgt spid="33"/>
                                        </p:tgtEl>
                                        <p:attrNameLst>
                                          <p:attrName>ppt_y</p:attrName>
                                        </p:attrNameLst>
                                      </p:cBhvr>
                                      <p:tavLst>
                                        <p:tav tm="0">
                                          <p:val>
                                            <p:strVal val="ppt_y"/>
                                          </p:val>
                                        </p:tav>
                                        <p:tav tm="100000">
                                          <p:val>
                                            <p:strVal val="ppt_y+.1"/>
                                          </p:val>
                                        </p:tav>
                                      </p:tavLst>
                                    </p:anim>
                                    <p:set>
                                      <p:cBhvr>
                                        <p:cTn id="268" dur="1" fill="hold">
                                          <p:stCondLst>
                                            <p:cond delay="999"/>
                                          </p:stCondLst>
                                        </p:cTn>
                                        <p:tgtEl>
                                          <p:spTgt spid="33"/>
                                        </p:tgtEl>
                                        <p:attrNameLst>
                                          <p:attrName>style.visibility</p:attrName>
                                        </p:attrNameLst>
                                      </p:cBhvr>
                                      <p:to>
                                        <p:strVal val="hidden"/>
                                      </p:to>
                                    </p:set>
                                  </p:childTnLst>
                                </p:cTn>
                              </p:par>
                              <p:par>
                                <p:cTn id="269" presetID="42" presetClass="exit" presetSubtype="0" fill="hold" nodeType="withEffect">
                                  <p:stCondLst>
                                    <p:cond delay="0"/>
                                  </p:stCondLst>
                                  <p:childTnLst>
                                    <p:animEffect transition="out" filter="fade">
                                      <p:cBhvr>
                                        <p:cTn id="270" dur="1000"/>
                                        <p:tgtEl>
                                          <p:spTgt spid="34"/>
                                        </p:tgtEl>
                                      </p:cBhvr>
                                    </p:animEffect>
                                    <p:anim calcmode="lin" valueType="num">
                                      <p:cBhvr>
                                        <p:cTn id="271" dur="1000"/>
                                        <p:tgtEl>
                                          <p:spTgt spid="34"/>
                                        </p:tgtEl>
                                        <p:attrNameLst>
                                          <p:attrName>ppt_x</p:attrName>
                                        </p:attrNameLst>
                                      </p:cBhvr>
                                      <p:tavLst>
                                        <p:tav tm="0">
                                          <p:val>
                                            <p:strVal val="ppt_x"/>
                                          </p:val>
                                        </p:tav>
                                        <p:tav tm="100000">
                                          <p:val>
                                            <p:strVal val="ppt_x"/>
                                          </p:val>
                                        </p:tav>
                                      </p:tavLst>
                                    </p:anim>
                                    <p:anim calcmode="lin" valueType="num">
                                      <p:cBhvr>
                                        <p:cTn id="272" dur="1000"/>
                                        <p:tgtEl>
                                          <p:spTgt spid="34"/>
                                        </p:tgtEl>
                                        <p:attrNameLst>
                                          <p:attrName>ppt_y</p:attrName>
                                        </p:attrNameLst>
                                      </p:cBhvr>
                                      <p:tavLst>
                                        <p:tav tm="0">
                                          <p:val>
                                            <p:strVal val="ppt_y"/>
                                          </p:val>
                                        </p:tav>
                                        <p:tav tm="100000">
                                          <p:val>
                                            <p:strVal val="ppt_y+.1"/>
                                          </p:val>
                                        </p:tav>
                                      </p:tavLst>
                                    </p:anim>
                                    <p:set>
                                      <p:cBhvr>
                                        <p:cTn id="273" dur="1" fill="hold">
                                          <p:stCondLst>
                                            <p:cond delay="999"/>
                                          </p:stCondLst>
                                        </p:cTn>
                                        <p:tgtEl>
                                          <p:spTgt spid="34"/>
                                        </p:tgtEl>
                                        <p:attrNameLst>
                                          <p:attrName>style.visibility</p:attrName>
                                        </p:attrNameLst>
                                      </p:cBhvr>
                                      <p:to>
                                        <p:strVal val="hidden"/>
                                      </p:to>
                                    </p:set>
                                  </p:childTnLst>
                                </p:cTn>
                              </p:par>
                              <p:par>
                                <p:cTn id="274" presetID="42" presetClass="exit" presetSubtype="0" fill="hold" nodeType="withEffect">
                                  <p:stCondLst>
                                    <p:cond delay="0"/>
                                  </p:stCondLst>
                                  <p:childTnLst>
                                    <p:animEffect transition="out" filter="fade">
                                      <p:cBhvr>
                                        <p:cTn id="275" dur="1000"/>
                                        <p:tgtEl>
                                          <p:spTgt spid="39"/>
                                        </p:tgtEl>
                                      </p:cBhvr>
                                    </p:animEffect>
                                    <p:anim calcmode="lin" valueType="num">
                                      <p:cBhvr>
                                        <p:cTn id="276" dur="1000"/>
                                        <p:tgtEl>
                                          <p:spTgt spid="39"/>
                                        </p:tgtEl>
                                        <p:attrNameLst>
                                          <p:attrName>ppt_x</p:attrName>
                                        </p:attrNameLst>
                                      </p:cBhvr>
                                      <p:tavLst>
                                        <p:tav tm="0">
                                          <p:val>
                                            <p:strVal val="ppt_x"/>
                                          </p:val>
                                        </p:tav>
                                        <p:tav tm="100000">
                                          <p:val>
                                            <p:strVal val="ppt_x"/>
                                          </p:val>
                                        </p:tav>
                                      </p:tavLst>
                                    </p:anim>
                                    <p:anim calcmode="lin" valueType="num">
                                      <p:cBhvr>
                                        <p:cTn id="277" dur="1000"/>
                                        <p:tgtEl>
                                          <p:spTgt spid="39"/>
                                        </p:tgtEl>
                                        <p:attrNameLst>
                                          <p:attrName>ppt_y</p:attrName>
                                        </p:attrNameLst>
                                      </p:cBhvr>
                                      <p:tavLst>
                                        <p:tav tm="0">
                                          <p:val>
                                            <p:strVal val="ppt_y"/>
                                          </p:val>
                                        </p:tav>
                                        <p:tav tm="100000">
                                          <p:val>
                                            <p:strVal val="ppt_y+.1"/>
                                          </p:val>
                                        </p:tav>
                                      </p:tavLst>
                                    </p:anim>
                                    <p:set>
                                      <p:cBhvr>
                                        <p:cTn id="278" dur="1" fill="hold">
                                          <p:stCondLst>
                                            <p:cond delay="999"/>
                                          </p:stCondLst>
                                        </p:cTn>
                                        <p:tgtEl>
                                          <p:spTgt spid="39"/>
                                        </p:tgtEl>
                                        <p:attrNameLst>
                                          <p:attrName>style.visibility</p:attrName>
                                        </p:attrNameLst>
                                      </p:cBhvr>
                                      <p:to>
                                        <p:strVal val="hidden"/>
                                      </p:to>
                                    </p:set>
                                  </p:childTnLst>
                                </p:cTn>
                              </p:par>
                              <p:par>
                                <p:cTn id="279" presetID="42" presetClass="exit" presetSubtype="0" fill="hold" nodeType="withEffect">
                                  <p:stCondLst>
                                    <p:cond delay="0"/>
                                  </p:stCondLst>
                                  <p:childTnLst>
                                    <p:animEffect transition="out" filter="fade">
                                      <p:cBhvr>
                                        <p:cTn id="280" dur="1000"/>
                                        <p:tgtEl>
                                          <p:spTgt spid="40"/>
                                        </p:tgtEl>
                                      </p:cBhvr>
                                    </p:animEffect>
                                    <p:anim calcmode="lin" valueType="num">
                                      <p:cBhvr>
                                        <p:cTn id="281" dur="1000"/>
                                        <p:tgtEl>
                                          <p:spTgt spid="40"/>
                                        </p:tgtEl>
                                        <p:attrNameLst>
                                          <p:attrName>ppt_x</p:attrName>
                                        </p:attrNameLst>
                                      </p:cBhvr>
                                      <p:tavLst>
                                        <p:tav tm="0">
                                          <p:val>
                                            <p:strVal val="ppt_x"/>
                                          </p:val>
                                        </p:tav>
                                        <p:tav tm="100000">
                                          <p:val>
                                            <p:strVal val="ppt_x"/>
                                          </p:val>
                                        </p:tav>
                                      </p:tavLst>
                                    </p:anim>
                                    <p:anim calcmode="lin" valueType="num">
                                      <p:cBhvr>
                                        <p:cTn id="282" dur="1000"/>
                                        <p:tgtEl>
                                          <p:spTgt spid="40"/>
                                        </p:tgtEl>
                                        <p:attrNameLst>
                                          <p:attrName>ppt_y</p:attrName>
                                        </p:attrNameLst>
                                      </p:cBhvr>
                                      <p:tavLst>
                                        <p:tav tm="0">
                                          <p:val>
                                            <p:strVal val="ppt_y"/>
                                          </p:val>
                                        </p:tav>
                                        <p:tav tm="100000">
                                          <p:val>
                                            <p:strVal val="ppt_y+.1"/>
                                          </p:val>
                                        </p:tav>
                                      </p:tavLst>
                                    </p:anim>
                                    <p:set>
                                      <p:cBhvr>
                                        <p:cTn id="283" dur="1" fill="hold">
                                          <p:stCondLst>
                                            <p:cond delay="999"/>
                                          </p:stCondLst>
                                        </p:cTn>
                                        <p:tgtEl>
                                          <p:spTgt spid="40"/>
                                        </p:tgtEl>
                                        <p:attrNameLst>
                                          <p:attrName>style.visibility</p:attrName>
                                        </p:attrNameLst>
                                      </p:cBhvr>
                                      <p:to>
                                        <p:strVal val="hidden"/>
                                      </p:to>
                                    </p:set>
                                  </p:childTnLst>
                                </p:cTn>
                              </p:par>
                              <p:par>
                                <p:cTn id="284" presetID="42" presetClass="exit" presetSubtype="0" fill="hold" grpId="1" nodeType="withEffect">
                                  <p:stCondLst>
                                    <p:cond delay="0"/>
                                  </p:stCondLst>
                                  <p:childTnLst>
                                    <p:animEffect transition="out" filter="fade">
                                      <p:cBhvr>
                                        <p:cTn id="285" dur="1000"/>
                                        <p:tgtEl>
                                          <p:spTgt spid="44"/>
                                        </p:tgtEl>
                                      </p:cBhvr>
                                    </p:animEffect>
                                    <p:anim calcmode="lin" valueType="num">
                                      <p:cBhvr>
                                        <p:cTn id="286" dur="1000"/>
                                        <p:tgtEl>
                                          <p:spTgt spid="44"/>
                                        </p:tgtEl>
                                        <p:attrNameLst>
                                          <p:attrName>ppt_x</p:attrName>
                                        </p:attrNameLst>
                                      </p:cBhvr>
                                      <p:tavLst>
                                        <p:tav tm="0">
                                          <p:val>
                                            <p:strVal val="ppt_x"/>
                                          </p:val>
                                        </p:tav>
                                        <p:tav tm="100000">
                                          <p:val>
                                            <p:strVal val="ppt_x"/>
                                          </p:val>
                                        </p:tav>
                                      </p:tavLst>
                                    </p:anim>
                                    <p:anim calcmode="lin" valueType="num">
                                      <p:cBhvr>
                                        <p:cTn id="287" dur="1000"/>
                                        <p:tgtEl>
                                          <p:spTgt spid="44"/>
                                        </p:tgtEl>
                                        <p:attrNameLst>
                                          <p:attrName>ppt_y</p:attrName>
                                        </p:attrNameLst>
                                      </p:cBhvr>
                                      <p:tavLst>
                                        <p:tav tm="0">
                                          <p:val>
                                            <p:strVal val="ppt_y"/>
                                          </p:val>
                                        </p:tav>
                                        <p:tav tm="100000">
                                          <p:val>
                                            <p:strVal val="ppt_y+.1"/>
                                          </p:val>
                                        </p:tav>
                                      </p:tavLst>
                                    </p:anim>
                                    <p:set>
                                      <p:cBhvr>
                                        <p:cTn id="288" dur="1" fill="hold">
                                          <p:stCondLst>
                                            <p:cond delay="999"/>
                                          </p:stCondLst>
                                        </p:cTn>
                                        <p:tgtEl>
                                          <p:spTgt spid="44"/>
                                        </p:tgtEl>
                                        <p:attrNameLst>
                                          <p:attrName>style.visibility</p:attrName>
                                        </p:attrNameLst>
                                      </p:cBhvr>
                                      <p:to>
                                        <p:strVal val="hidden"/>
                                      </p:to>
                                    </p:set>
                                  </p:childTnLst>
                                </p:cTn>
                              </p:par>
                              <p:par>
                                <p:cTn id="289" presetID="42" presetClass="exit" presetSubtype="0" fill="hold" grpId="1" nodeType="withEffect">
                                  <p:stCondLst>
                                    <p:cond delay="0"/>
                                  </p:stCondLst>
                                  <p:childTnLst>
                                    <p:animEffect transition="out" filter="fade">
                                      <p:cBhvr>
                                        <p:cTn id="290" dur="1000"/>
                                        <p:tgtEl>
                                          <p:spTgt spid="45"/>
                                        </p:tgtEl>
                                      </p:cBhvr>
                                    </p:animEffect>
                                    <p:anim calcmode="lin" valueType="num">
                                      <p:cBhvr>
                                        <p:cTn id="291" dur="1000"/>
                                        <p:tgtEl>
                                          <p:spTgt spid="45"/>
                                        </p:tgtEl>
                                        <p:attrNameLst>
                                          <p:attrName>ppt_x</p:attrName>
                                        </p:attrNameLst>
                                      </p:cBhvr>
                                      <p:tavLst>
                                        <p:tav tm="0">
                                          <p:val>
                                            <p:strVal val="ppt_x"/>
                                          </p:val>
                                        </p:tav>
                                        <p:tav tm="100000">
                                          <p:val>
                                            <p:strVal val="ppt_x"/>
                                          </p:val>
                                        </p:tav>
                                      </p:tavLst>
                                    </p:anim>
                                    <p:anim calcmode="lin" valueType="num">
                                      <p:cBhvr>
                                        <p:cTn id="292" dur="1000"/>
                                        <p:tgtEl>
                                          <p:spTgt spid="45"/>
                                        </p:tgtEl>
                                        <p:attrNameLst>
                                          <p:attrName>ppt_y</p:attrName>
                                        </p:attrNameLst>
                                      </p:cBhvr>
                                      <p:tavLst>
                                        <p:tav tm="0">
                                          <p:val>
                                            <p:strVal val="ppt_y"/>
                                          </p:val>
                                        </p:tav>
                                        <p:tav tm="100000">
                                          <p:val>
                                            <p:strVal val="ppt_y+.1"/>
                                          </p:val>
                                        </p:tav>
                                      </p:tavLst>
                                    </p:anim>
                                    <p:set>
                                      <p:cBhvr>
                                        <p:cTn id="293" dur="1" fill="hold">
                                          <p:stCondLst>
                                            <p:cond delay="999"/>
                                          </p:stCondLst>
                                        </p:cTn>
                                        <p:tgtEl>
                                          <p:spTgt spid="45"/>
                                        </p:tgtEl>
                                        <p:attrNameLst>
                                          <p:attrName>style.visibility</p:attrName>
                                        </p:attrNameLst>
                                      </p:cBhvr>
                                      <p:to>
                                        <p:strVal val="hidden"/>
                                      </p:to>
                                    </p:set>
                                  </p:childTnLst>
                                </p:cTn>
                              </p:par>
                              <p:par>
                                <p:cTn id="294" presetID="42" presetClass="exit" presetSubtype="0" fill="hold" grpId="1" nodeType="withEffect">
                                  <p:stCondLst>
                                    <p:cond delay="0"/>
                                  </p:stCondLst>
                                  <p:childTnLst>
                                    <p:animEffect transition="out" filter="fade">
                                      <p:cBhvr>
                                        <p:cTn id="295" dur="1000"/>
                                        <p:tgtEl>
                                          <p:spTgt spid="46"/>
                                        </p:tgtEl>
                                      </p:cBhvr>
                                    </p:animEffect>
                                    <p:anim calcmode="lin" valueType="num">
                                      <p:cBhvr>
                                        <p:cTn id="296" dur="1000"/>
                                        <p:tgtEl>
                                          <p:spTgt spid="46"/>
                                        </p:tgtEl>
                                        <p:attrNameLst>
                                          <p:attrName>ppt_x</p:attrName>
                                        </p:attrNameLst>
                                      </p:cBhvr>
                                      <p:tavLst>
                                        <p:tav tm="0">
                                          <p:val>
                                            <p:strVal val="ppt_x"/>
                                          </p:val>
                                        </p:tav>
                                        <p:tav tm="100000">
                                          <p:val>
                                            <p:strVal val="ppt_x"/>
                                          </p:val>
                                        </p:tav>
                                      </p:tavLst>
                                    </p:anim>
                                    <p:anim calcmode="lin" valueType="num">
                                      <p:cBhvr>
                                        <p:cTn id="297" dur="1000"/>
                                        <p:tgtEl>
                                          <p:spTgt spid="46"/>
                                        </p:tgtEl>
                                        <p:attrNameLst>
                                          <p:attrName>ppt_y</p:attrName>
                                        </p:attrNameLst>
                                      </p:cBhvr>
                                      <p:tavLst>
                                        <p:tav tm="0">
                                          <p:val>
                                            <p:strVal val="ppt_y"/>
                                          </p:val>
                                        </p:tav>
                                        <p:tav tm="100000">
                                          <p:val>
                                            <p:strVal val="ppt_y+.1"/>
                                          </p:val>
                                        </p:tav>
                                      </p:tavLst>
                                    </p:anim>
                                    <p:set>
                                      <p:cBhvr>
                                        <p:cTn id="298" dur="1" fill="hold">
                                          <p:stCondLst>
                                            <p:cond delay="999"/>
                                          </p:stCondLst>
                                        </p:cTn>
                                        <p:tgtEl>
                                          <p:spTgt spid="46"/>
                                        </p:tgtEl>
                                        <p:attrNameLst>
                                          <p:attrName>style.visibility</p:attrName>
                                        </p:attrNameLst>
                                      </p:cBhvr>
                                      <p:to>
                                        <p:strVal val="hidden"/>
                                      </p:to>
                                    </p:set>
                                  </p:childTnLst>
                                </p:cTn>
                              </p:par>
                              <p:par>
                                <p:cTn id="299" presetID="42" presetClass="exit" presetSubtype="0" fill="hold" grpId="1" nodeType="withEffect">
                                  <p:stCondLst>
                                    <p:cond delay="0"/>
                                  </p:stCondLst>
                                  <p:childTnLst>
                                    <p:animEffect transition="out" filter="fade">
                                      <p:cBhvr>
                                        <p:cTn id="300" dur="1000"/>
                                        <p:tgtEl>
                                          <p:spTgt spid="47"/>
                                        </p:tgtEl>
                                      </p:cBhvr>
                                    </p:animEffect>
                                    <p:anim calcmode="lin" valueType="num">
                                      <p:cBhvr>
                                        <p:cTn id="301" dur="1000"/>
                                        <p:tgtEl>
                                          <p:spTgt spid="47"/>
                                        </p:tgtEl>
                                        <p:attrNameLst>
                                          <p:attrName>ppt_x</p:attrName>
                                        </p:attrNameLst>
                                      </p:cBhvr>
                                      <p:tavLst>
                                        <p:tav tm="0">
                                          <p:val>
                                            <p:strVal val="ppt_x"/>
                                          </p:val>
                                        </p:tav>
                                        <p:tav tm="100000">
                                          <p:val>
                                            <p:strVal val="ppt_x"/>
                                          </p:val>
                                        </p:tav>
                                      </p:tavLst>
                                    </p:anim>
                                    <p:anim calcmode="lin" valueType="num">
                                      <p:cBhvr>
                                        <p:cTn id="302" dur="1000"/>
                                        <p:tgtEl>
                                          <p:spTgt spid="47"/>
                                        </p:tgtEl>
                                        <p:attrNameLst>
                                          <p:attrName>ppt_y</p:attrName>
                                        </p:attrNameLst>
                                      </p:cBhvr>
                                      <p:tavLst>
                                        <p:tav tm="0">
                                          <p:val>
                                            <p:strVal val="ppt_y"/>
                                          </p:val>
                                        </p:tav>
                                        <p:tav tm="100000">
                                          <p:val>
                                            <p:strVal val="ppt_y+.1"/>
                                          </p:val>
                                        </p:tav>
                                      </p:tavLst>
                                    </p:anim>
                                    <p:set>
                                      <p:cBhvr>
                                        <p:cTn id="303" dur="1" fill="hold">
                                          <p:stCondLst>
                                            <p:cond delay="999"/>
                                          </p:stCondLst>
                                        </p:cTn>
                                        <p:tgtEl>
                                          <p:spTgt spid="47"/>
                                        </p:tgtEl>
                                        <p:attrNameLst>
                                          <p:attrName>style.visibility</p:attrName>
                                        </p:attrNameLst>
                                      </p:cBhvr>
                                      <p:to>
                                        <p:strVal val="hidden"/>
                                      </p:to>
                                    </p:set>
                                  </p:childTnLst>
                                </p:cTn>
                              </p:par>
                              <p:par>
                                <p:cTn id="304" presetID="42" presetClass="exit" presetSubtype="0" fill="hold" grpId="1" nodeType="withEffect">
                                  <p:stCondLst>
                                    <p:cond delay="0"/>
                                  </p:stCondLst>
                                  <p:childTnLst>
                                    <p:animEffect transition="out" filter="fade">
                                      <p:cBhvr>
                                        <p:cTn id="305" dur="1000"/>
                                        <p:tgtEl>
                                          <p:spTgt spid="48"/>
                                        </p:tgtEl>
                                      </p:cBhvr>
                                    </p:animEffect>
                                    <p:anim calcmode="lin" valueType="num">
                                      <p:cBhvr>
                                        <p:cTn id="306" dur="1000"/>
                                        <p:tgtEl>
                                          <p:spTgt spid="48"/>
                                        </p:tgtEl>
                                        <p:attrNameLst>
                                          <p:attrName>ppt_x</p:attrName>
                                        </p:attrNameLst>
                                      </p:cBhvr>
                                      <p:tavLst>
                                        <p:tav tm="0">
                                          <p:val>
                                            <p:strVal val="ppt_x"/>
                                          </p:val>
                                        </p:tav>
                                        <p:tav tm="100000">
                                          <p:val>
                                            <p:strVal val="ppt_x"/>
                                          </p:val>
                                        </p:tav>
                                      </p:tavLst>
                                    </p:anim>
                                    <p:anim calcmode="lin" valueType="num">
                                      <p:cBhvr>
                                        <p:cTn id="307" dur="1000"/>
                                        <p:tgtEl>
                                          <p:spTgt spid="48"/>
                                        </p:tgtEl>
                                        <p:attrNameLst>
                                          <p:attrName>ppt_y</p:attrName>
                                        </p:attrNameLst>
                                      </p:cBhvr>
                                      <p:tavLst>
                                        <p:tav tm="0">
                                          <p:val>
                                            <p:strVal val="ppt_y"/>
                                          </p:val>
                                        </p:tav>
                                        <p:tav tm="100000">
                                          <p:val>
                                            <p:strVal val="ppt_y+.1"/>
                                          </p:val>
                                        </p:tav>
                                      </p:tavLst>
                                    </p:anim>
                                    <p:set>
                                      <p:cBhvr>
                                        <p:cTn id="308" dur="1" fill="hold">
                                          <p:stCondLst>
                                            <p:cond delay="999"/>
                                          </p:stCondLst>
                                        </p:cTn>
                                        <p:tgtEl>
                                          <p:spTgt spid="48"/>
                                        </p:tgtEl>
                                        <p:attrNameLst>
                                          <p:attrName>style.visibility</p:attrName>
                                        </p:attrNameLst>
                                      </p:cBhvr>
                                      <p:to>
                                        <p:strVal val="hidden"/>
                                      </p:to>
                                    </p:set>
                                  </p:childTnLst>
                                </p:cTn>
                              </p:par>
                            </p:childTnLst>
                          </p:cTn>
                        </p:par>
                        <p:par>
                          <p:cTn id="309" fill="hold">
                            <p:stCondLst>
                              <p:cond delay="1000"/>
                            </p:stCondLst>
                            <p:childTnLst>
                              <p:par>
                                <p:cTn id="310" presetID="37" presetClass="exit" presetSubtype="0" fill="hold" grpId="0" nodeType="afterEffect">
                                  <p:stCondLst>
                                    <p:cond delay="0"/>
                                  </p:stCondLst>
                                  <p:childTnLst>
                                    <p:animEffect transition="out" filter="fade">
                                      <p:cBhvr>
                                        <p:cTn id="311" dur="1000"/>
                                        <p:tgtEl>
                                          <p:spTgt spid="7"/>
                                        </p:tgtEl>
                                      </p:cBhvr>
                                    </p:animEffect>
                                    <p:anim calcmode="lin" valueType="num">
                                      <p:cBhvr>
                                        <p:cTn id="312" dur="1000"/>
                                        <p:tgtEl>
                                          <p:spTgt spid="7"/>
                                        </p:tgtEl>
                                        <p:attrNameLst>
                                          <p:attrName>ppt_x</p:attrName>
                                        </p:attrNameLst>
                                      </p:cBhvr>
                                      <p:tavLst>
                                        <p:tav tm="0">
                                          <p:val>
                                            <p:strVal val="ppt_x"/>
                                          </p:val>
                                        </p:tav>
                                        <p:tav tm="100000">
                                          <p:val>
                                            <p:strVal val="ppt_x"/>
                                          </p:val>
                                        </p:tav>
                                      </p:tavLst>
                                    </p:anim>
                                    <p:anim calcmode="lin" valueType="num">
                                      <p:cBhvr>
                                        <p:cTn id="313" dur="100" decel="100000"/>
                                        <p:tgtEl>
                                          <p:spTgt spid="7"/>
                                        </p:tgtEl>
                                        <p:attrNameLst>
                                          <p:attrName>ppt_y</p:attrName>
                                        </p:attrNameLst>
                                      </p:cBhvr>
                                      <p:tavLst>
                                        <p:tav tm="0">
                                          <p:val>
                                            <p:strVal val="ppt_y"/>
                                          </p:val>
                                        </p:tav>
                                        <p:tav tm="100000">
                                          <p:val>
                                            <p:strVal val="ppt_y-.03"/>
                                          </p:val>
                                        </p:tav>
                                      </p:tavLst>
                                    </p:anim>
                                    <p:anim calcmode="lin" valueType="num">
                                      <p:cBhvr>
                                        <p:cTn id="314" dur="900" accel="100000">
                                          <p:stCondLst>
                                            <p:cond delay="100"/>
                                          </p:stCondLst>
                                        </p:cTn>
                                        <p:tgtEl>
                                          <p:spTgt spid="7"/>
                                        </p:tgtEl>
                                        <p:attrNameLst>
                                          <p:attrName>ppt_y</p:attrName>
                                        </p:attrNameLst>
                                      </p:cBhvr>
                                      <p:tavLst>
                                        <p:tav tm="0">
                                          <p:val>
                                            <p:strVal val="ppt_y"/>
                                          </p:val>
                                        </p:tav>
                                        <p:tav tm="100000">
                                          <p:val>
                                            <p:strVal val="ppt_y+1"/>
                                          </p:val>
                                        </p:tav>
                                      </p:tavLst>
                                    </p:anim>
                                    <p:set>
                                      <p:cBhvr>
                                        <p:cTn id="315" dur="1" fill="hold">
                                          <p:stCondLst>
                                            <p:cond delay="999"/>
                                          </p:stCondLst>
                                        </p:cTn>
                                        <p:tgtEl>
                                          <p:spTgt spid="7"/>
                                        </p:tgtEl>
                                        <p:attrNameLst>
                                          <p:attrName>style.visibility</p:attrName>
                                        </p:attrNameLst>
                                      </p:cBhvr>
                                      <p:to>
                                        <p:strVal val="hidden"/>
                                      </p:to>
                                    </p:set>
                                  </p:childTnLst>
                                </p:cTn>
                              </p:par>
                            </p:childTnLst>
                          </p:cTn>
                        </p:par>
                        <p:par>
                          <p:cTn id="316" fill="hold">
                            <p:stCondLst>
                              <p:cond delay="2000"/>
                            </p:stCondLst>
                            <p:childTnLst>
                              <p:par>
                                <p:cTn id="317" presetID="10" presetClass="exit" presetSubtype="0" fill="hold" nodeType="afterEffect">
                                  <p:stCondLst>
                                    <p:cond delay="0"/>
                                  </p:stCondLst>
                                  <p:childTnLst>
                                    <p:animEffect transition="out" filter="fade">
                                      <p:cBhvr>
                                        <p:cTn id="318" dur="500"/>
                                        <p:tgtEl>
                                          <p:spTgt spid="10"/>
                                        </p:tgtEl>
                                      </p:cBhvr>
                                    </p:animEffect>
                                    <p:set>
                                      <p:cBhvr>
                                        <p:cTn id="319" dur="1" fill="hold">
                                          <p:stCondLst>
                                            <p:cond delay="499"/>
                                          </p:stCondLst>
                                        </p:cTn>
                                        <p:tgtEl>
                                          <p:spTgt spid="10"/>
                                        </p:tgtEl>
                                        <p:attrNameLst>
                                          <p:attrName>style.visibility</p:attrName>
                                        </p:attrNameLst>
                                      </p:cBhvr>
                                      <p:to>
                                        <p:strVal val="hidden"/>
                                      </p:to>
                                    </p:set>
                                  </p:childTnLst>
                                </p:cTn>
                              </p:par>
                            </p:childTnLst>
                          </p:cTn>
                        </p:par>
                        <p:par>
                          <p:cTn id="320" fill="hold">
                            <p:stCondLst>
                              <p:cond delay="2500"/>
                            </p:stCondLst>
                            <p:childTnLst>
                              <p:par>
                                <p:cTn id="321" presetID="35" presetClass="path" presetSubtype="0" accel="50000" decel="50000" fill="hold" grpId="1" nodeType="afterEffect">
                                  <p:stCondLst>
                                    <p:cond delay="0"/>
                                  </p:stCondLst>
                                  <p:childTnLst>
                                    <p:animMotion origin="layout" path="M 1.66667E-6 3.7037E-6 L -0.17813 3.7037E-6 " pathEditMode="relative" rAng="0" ptsTypes="AA">
                                      <p:cBhvr>
                                        <p:cTn id="322" dur="2000" fill="hold"/>
                                        <p:tgtEl>
                                          <p:spTgt spid="49"/>
                                        </p:tgtEl>
                                        <p:attrNameLst>
                                          <p:attrName>ppt_x</p:attrName>
                                          <p:attrName>ppt_y</p:attrName>
                                        </p:attrNameLst>
                                      </p:cBhvr>
                                      <p:rCtr x="-89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3" grpId="1" animBg="1"/>
      <p:bldP spid="20" grpId="0" animBg="1"/>
      <p:bldP spid="20" grpId="1" animBg="1"/>
      <p:bldP spid="23" grpId="0" animBg="1"/>
      <p:bldP spid="23" grpId="1" animBg="1"/>
      <p:bldP spid="26" grpId="0" animBg="1"/>
      <p:bldP spid="26" grpId="1" animBg="1"/>
      <p:bldP spid="29" grpId="0" animBg="1"/>
      <p:bldP spid="29" grpId="1" animBg="1"/>
      <p:bldP spid="32" grpId="0" animBg="1"/>
      <p:bldP spid="32" grpId="1" animBg="1"/>
      <p:bldP spid="35" grpId="0" animBg="1"/>
      <p:bldP spid="35" grpId="1" animBg="1"/>
      <p:bldP spid="38" grpId="0" animBg="1"/>
      <p:bldP spid="38" grpId="1" animBg="1"/>
      <p:bldP spid="41" grpId="0" animBg="1"/>
      <p:bldP spid="41"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p:bldP spid="49" grpId="1"/>
      <p:bldP spid="50" grpId="0"/>
      <p:bldP spid="50" grpId="1"/>
    </p:bldLst>
  </p:timing>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13152</TotalTime>
  <Words>609</Words>
  <Application>Microsoft Office PowerPoint</Application>
  <PresentationFormat>Widescreen</PresentationFormat>
  <Paragraphs>101</Paragraphs>
  <Slides>21</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Slide Titles</vt:lpstr>
      </vt:variant>
      <vt:variant>
        <vt:i4>21</vt:i4>
      </vt:variant>
      <vt:variant>
        <vt:lpstr>Custom Shows</vt:lpstr>
      </vt:variant>
      <vt:variant>
        <vt:i4>1</vt:i4>
      </vt:variant>
    </vt:vector>
  </HeadingPairs>
  <TitlesOfParts>
    <vt:vector size="27" baseType="lpstr">
      <vt:lpstr>Arial</vt:lpstr>
      <vt:lpstr>Calibri</vt:lpstr>
      <vt:lpstr>Gill Sans MT</vt:lpstr>
      <vt:lpstr>1_WJB1</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784</cp:revision>
  <cp:lastPrinted>2022-06-05T12:32:06Z</cp:lastPrinted>
  <dcterms:created xsi:type="dcterms:W3CDTF">2021-01-08T23:52:50Z</dcterms:created>
  <dcterms:modified xsi:type="dcterms:W3CDTF">2022-08-14T19:21:15Z</dcterms:modified>
</cp:coreProperties>
</file>