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66" r:id="rId2"/>
  </p:sldMasterIdLst>
  <p:notesMasterIdLst>
    <p:notesMasterId r:id="rId39"/>
  </p:notesMasterIdLst>
  <p:handoutMasterIdLst>
    <p:handoutMasterId r:id="rId40"/>
  </p:handoutMasterIdLst>
  <p:sldIdLst>
    <p:sldId id="5446" r:id="rId3"/>
    <p:sldId id="258" r:id="rId4"/>
    <p:sldId id="5479" r:id="rId5"/>
    <p:sldId id="5447" r:id="rId6"/>
    <p:sldId id="5480" r:id="rId7"/>
    <p:sldId id="5481" r:id="rId8"/>
    <p:sldId id="262" r:id="rId9"/>
    <p:sldId id="5482" r:id="rId10"/>
    <p:sldId id="5448" r:id="rId11"/>
    <p:sldId id="5483" r:id="rId12"/>
    <p:sldId id="5484" r:id="rId13"/>
    <p:sldId id="5458" r:id="rId14"/>
    <p:sldId id="5459" r:id="rId15"/>
    <p:sldId id="5460" r:id="rId16"/>
    <p:sldId id="5461" r:id="rId17"/>
    <p:sldId id="5485" r:id="rId18"/>
    <p:sldId id="5486" r:id="rId19"/>
    <p:sldId id="5463" r:id="rId20"/>
    <p:sldId id="5487" r:id="rId21"/>
    <p:sldId id="5464" r:id="rId22"/>
    <p:sldId id="5466" r:id="rId23"/>
    <p:sldId id="5467" r:id="rId24"/>
    <p:sldId id="5468" r:id="rId25"/>
    <p:sldId id="5491" r:id="rId26"/>
    <p:sldId id="5469" r:id="rId27"/>
    <p:sldId id="5470" r:id="rId28"/>
    <p:sldId id="5490" r:id="rId29"/>
    <p:sldId id="5471" r:id="rId30"/>
    <p:sldId id="5492" r:id="rId31"/>
    <p:sldId id="5472" r:id="rId32"/>
    <p:sldId id="5473" r:id="rId33"/>
    <p:sldId id="5493" r:id="rId34"/>
    <p:sldId id="5515" r:id="rId35"/>
    <p:sldId id="5488" r:id="rId36"/>
    <p:sldId id="5476" r:id="rId37"/>
    <p:sldId id="5489" r:id="rId38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/>
        </p14:section>
        <p14:section name="Default Section" id="{E282AA71-2094-4A34-8F76-655156D3CD03}">
          <p14:sldIdLst>
            <p14:sldId id="5446"/>
            <p14:sldId id="258"/>
            <p14:sldId id="5479"/>
            <p14:sldId id="5447"/>
            <p14:sldId id="5480"/>
            <p14:sldId id="5481"/>
            <p14:sldId id="262"/>
            <p14:sldId id="5482"/>
            <p14:sldId id="5448"/>
            <p14:sldId id="5483"/>
            <p14:sldId id="5484"/>
            <p14:sldId id="5458"/>
            <p14:sldId id="5459"/>
            <p14:sldId id="5460"/>
            <p14:sldId id="5461"/>
            <p14:sldId id="5485"/>
            <p14:sldId id="5486"/>
            <p14:sldId id="5463"/>
            <p14:sldId id="5487"/>
            <p14:sldId id="5464"/>
            <p14:sldId id="5466"/>
            <p14:sldId id="5467"/>
            <p14:sldId id="5468"/>
            <p14:sldId id="5491"/>
            <p14:sldId id="5469"/>
            <p14:sldId id="5470"/>
            <p14:sldId id="5490"/>
            <p14:sldId id="5471"/>
            <p14:sldId id="5492"/>
            <p14:sldId id="5472"/>
            <p14:sldId id="5473"/>
            <p14:sldId id="5493"/>
            <p14:sldId id="5515"/>
            <p14:sldId id="5488"/>
            <p14:sldId id="5476"/>
            <p14:sldId id="54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  <a:srgbClr val="009193"/>
    <a:srgbClr val="008F00"/>
    <a:srgbClr val="FF40FF"/>
    <a:srgbClr val="11B098"/>
    <a:srgbClr val="0DB079"/>
    <a:srgbClr val="CD4614"/>
    <a:srgbClr val="F545BC"/>
    <a:srgbClr val="FF2600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563" autoAdjust="0"/>
  </p:normalViewPr>
  <p:slideViewPr>
    <p:cSldViewPr>
      <p:cViewPr varScale="1">
        <p:scale>
          <a:sx n="52" d="100"/>
          <a:sy n="52" d="100"/>
        </p:scale>
        <p:origin x="84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2422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0B8BC-1F53-40A3-90E5-B91BF6C57F8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8BA08C-4DC8-4791-BE9F-0C1AEE601A4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The Problem of Evil</a:t>
          </a:r>
        </a:p>
      </dgm:t>
    </dgm:pt>
    <dgm:pt modelId="{3EEFA8FA-AAD9-4FC2-A411-C88942F32AEA}" type="parTrans" cxnId="{B5C094D2-03E0-4639-AEC4-2CBF3EA0BCA9}">
      <dgm:prSet/>
      <dgm:spPr/>
      <dgm:t>
        <a:bodyPr/>
        <a:lstStyle/>
        <a:p>
          <a:endParaRPr lang="en-US"/>
        </a:p>
      </dgm:t>
    </dgm:pt>
    <dgm:pt modelId="{03628F69-653E-40EB-9F75-F18436CCA7D1}" type="sibTrans" cxnId="{B5C094D2-03E0-4639-AEC4-2CBF3EA0BCA9}">
      <dgm:prSet/>
      <dgm:spPr/>
      <dgm:t>
        <a:bodyPr/>
        <a:lstStyle/>
        <a:p>
          <a:endParaRPr lang="en-US"/>
        </a:p>
      </dgm:t>
    </dgm:pt>
    <dgm:pt modelId="{DB1BCAAE-B0EC-4A55-97E9-6305D75DC4C5}" type="pres">
      <dgm:prSet presAssocID="{0790B8BC-1F53-40A3-90E5-B91BF6C57F8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F20A33-C476-4F88-B212-D0319880716E}" type="pres">
      <dgm:prSet presAssocID="{A78BA08C-4DC8-4791-BE9F-0C1AEE601A40}" presName="hierRoot1" presStyleCnt="0">
        <dgm:presLayoutVars>
          <dgm:hierBranch val="init"/>
        </dgm:presLayoutVars>
      </dgm:prSet>
      <dgm:spPr/>
    </dgm:pt>
    <dgm:pt modelId="{6A04C549-5F2B-4EE6-8721-143B9628ED21}" type="pres">
      <dgm:prSet presAssocID="{A78BA08C-4DC8-4791-BE9F-0C1AEE601A40}" presName="rootComposite1" presStyleCnt="0"/>
      <dgm:spPr/>
    </dgm:pt>
    <dgm:pt modelId="{E376AF41-124E-4FB4-BD93-414990538E33}" type="pres">
      <dgm:prSet presAssocID="{A78BA08C-4DC8-4791-BE9F-0C1AEE601A40}" presName="rootText1" presStyleLbl="alignAcc1" presStyleIdx="0" presStyleCnt="0" custScaleX="146591">
        <dgm:presLayoutVars>
          <dgm:chPref val="3"/>
        </dgm:presLayoutVars>
      </dgm:prSet>
      <dgm:spPr/>
    </dgm:pt>
    <dgm:pt modelId="{3BE79FB0-079A-414E-A03E-C770D4F02B77}" type="pres">
      <dgm:prSet presAssocID="{A78BA08C-4DC8-4791-BE9F-0C1AEE601A40}" presName="topArc1" presStyleLbl="parChTrans1D1" presStyleIdx="0" presStyleCnt="2"/>
      <dgm:spPr/>
    </dgm:pt>
    <dgm:pt modelId="{09F4AC8B-2543-4DCC-8678-2538C5FC42D1}" type="pres">
      <dgm:prSet presAssocID="{A78BA08C-4DC8-4791-BE9F-0C1AEE601A40}" presName="bottomArc1" presStyleLbl="parChTrans1D1" presStyleIdx="1" presStyleCnt="2"/>
      <dgm:spPr/>
    </dgm:pt>
    <dgm:pt modelId="{2A2FA291-CBF8-4E52-8605-F4F7C0499F59}" type="pres">
      <dgm:prSet presAssocID="{A78BA08C-4DC8-4791-BE9F-0C1AEE601A40}" presName="topConnNode1" presStyleLbl="node1" presStyleIdx="0" presStyleCnt="0"/>
      <dgm:spPr/>
    </dgm:pt>
    <dgm:pt modelId="{3C861269-D020-4301-9A3D-BC9F67360CCD}" type="pres">
      <dgm:prSet presAssocID="{A78BA08C-4DC8-4791-BE9F-0C1AEE601A40}" presName="hierChild2" presStyleCnt="0"/>
      <dgm:spPr/>
    </dgm:pt>
    <dgm:pt modelId="{AB9183EC-39BE-40E8-B1C6-B4A97822ECE5}" type="pres">
      <dgm:prSet presAssocID="{A78BA08C-4DC8-4791-BE9F-0C1AEE601A40}" presName="hierChild3" presStyleCnt="0"/>
      <dgm:spPr/>
    </dgm:pt>
  </dgm:ptLst>
  <dgm:cxnLst>
    <dgm:cxn modelId="{0FD72347-ADD8-4268-B92D-2D345E3FFF5F}" type="presOf" srcId="{A78BA08C-4DC8-4791-BE9F-0C1AEE601A40}" destId="{E376AF41-124E-4FB4-BD93-414990538E33}" srcOrd="0" destOrd="0" presId="urn:microsoft.com/office/officeart/2008/layout/HalfCircleOrganizationChart"/>
    <dgm:cxn modelId="{AEC26881-6791-45AE-810D-3F90CF860E8D}" type="presOf" srcId="{A78BA08C-4DC8-4791-BE9F-0C1AEE601A40}" destId="{2A2FA291-CBF8-4E52-8605-F4F7C0499F59}" srcOrd="1" destOrd="0" presId="urn:microsoft.com/office/officeart/2008/layout/HalfCircleOrganizationChart"/>
    <dgm:cxn modelId="{B5C094D2-03E0-4639-AEC4-2CBF3EA0BCA9}" srcId="{0790B8BC-1F53-40A3-90E5-B91BF6C57F86}" destId="{A78BA08C-4DC8-4791-BE9F-0C1AEE601A40}" srcOrd="0" destOrd="0" parTransId="{3EEFA8FA-AAD9-4FC2-A411-C88942F32AEA}" sibTransId="{03628F69-653E-40EB-9F75-F18436CCA7D1}"/>
    <dgm:cxn modelId="{D2A897DA-5E75-4417-BBF2-64A785520E53}" type="presOf" srcId="{0790B8BC-1F53-40A3-90E5-B91BF6C57F86}" destId="{DB1BCAAE-B0EC-4A55-97E9-6305D75DC4C5}" srcOrd="0" destOrd="0" presId="urn:microsoft.com/office/officeart/2008/layout/HalfCircleOrganizationChart"/>
    <dgm:cxn modelId="{2943D29D-9C10-445D-87EF-E9ADE9CC4109}" type="presParOf" srcId="{DB1BCAAE-B0EC-4A55-97E9-6305D75DC4C5}" destId="{8EF20A33-C476-4F88-B212-D0319880716E}" srcOrd="0" destOrd="0" presId="urn:microsoft.com/office/officeart/2008/layout/HalfCircleOrganizationChart"/>
    <dgm:cxn modelId="{DC77D15A-B945-4683-9D14-CDDA1E8C7ED1}" type="presParOf" srcId="{8EF20A33-C476-4F88-B212-D0319880716E}" destId="{6A04C549-5F2B-4EE6-8721-143B9628ED21}" srcOrd="0" destOrd="0" presId="urn:microsoft.com/office/officeart/2008/layout/HalfCircleOrganizationChart"/>
    <dgm:cxn modelId="{D0542517-96D2-4040-B896-8E37B0A64993}" type="presParOf" srcId="{6A04C549-5F2B-4EE6-8721-143B9628ED21}" destId="{E376AF41-124E-4FB4-BD93-414990538E33}" srcOrd="0" destOrd="0" presId="urn:microsoft.com/office/officeart/2008/layout/HalfCircleOrganizationChart"/>
    <dgm:cxn modelId="{4F3745F5-EA87-4CCF-BDA0-8CB18DF82856}" type="presParOf" srcId="{6A04C549-5F2B-4EE6-8721-143B9628ED21}" destId="{3BE79FB0-079A-414E-A03E-C770D4F02B77}" srcOrd="1" destOrd="0" presId="urn:microsoft.com/office/officeart/2008/layout/HalfCircleOrganizationChart"/>
    <dgm:cxn modelId="{D9446179-99F7-464C-BA39-C2FE35584372}" type="presParOf" srcId="{6A04C549-5F2B-4EE6-8721-143B9628ED21}" destId="{09F4AC8B-2543-4DCC-8678-2538C5FC42D1}" srcOrd="2" destOrd="0" presId="urn:microsoft.com/office/officeart/2008/layout/HalfCircleOrganizationChart"/>
    <dgm:cxn modelId="{40CEBA52-6F9C-4185-9364-46D02A8CE040}" type="presParOf" srcId="{6A04C549-5F2B-4EE6-8721-143B9628ED21}" destId="{2A2FA291-CBF8-4E52-8605-F4F7C0499F59}" srcOrd="3" destOrd="0" presId="urn:microsoft.com/office/officeart/2008/layout/HalfCircleOrganizationChart"/>
    <dgm:cxn modelId="{20589D09-6493-4CCD-B495-CFCD41BFED3B}" type="presParOf" srcId="{8EF20A33-C476-4F88-B212-D0319880716E}" destId="{3C861269-D020-4301-9A3D-BC9F67360CCD}" srcOrd="1" destOrd="0" presId="urn:microsoft.com/office/officeart/2008/layout/HalfCircleOrganizationChart"/>
    <dgm:cxn modelId="{4DF60DAC-2371-4302-A9FC-4452960D7527}" type="presParOf" srcId="{8EF20A33-C476-4F88-B212-D0319880716E}" destId="{AB9183EC-39BE-40E8-B1C6-B4A97822ECE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0B8BC-1F53-40A3-90E5-B91BF6C57F8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8BA08C-4DC8-4791-BE9F-0C1AEE601A4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The Problem of Evil</a:t>
          </a:r>
        </a:p>
      </dgm:t>
    </dgm:pt>
    <dgm:pt modelId="{3EEFA8FA-AAD9-4FC2-A411-C88942F32AEA}" type="parTrans" cxnId="{B5C094D2-03E0-4639-AEC4-2CBF3EA0BCA9}">
      <dgm:prSet/>
      <dgm:spPr/>
      <dgm:t>
        <a:bodyPr/>
        <a:lstStyle/>
        <a:p>
          <a:endParaRPr lang="en-US"/>
        </a:p>
      </dgm:t>
    </dgm:pt>
    <dgm:pt modelId="{03628F69-653E-40EB-9F75-F18436CCA7D1}" type="sibTrans" cxnId="{B5C094D2-03E0-4639-AEC4-2CBF3EA0BCA9}">
      <dgm:prSet/>
      <dgm:spPr/>
      <dgm:t>
        <a:bodyPr/>
        <a:lstStyle/>
        <a:p>
          <a:endParaRPr lang="en-US"/>
        </a:p>
      </dgm:t>
    </dgm:pt>
    <dgm:pt modelId="{5A184B73-D80B-4B83-B165-DD09C7CDF6A6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Intellectual</a:t>
          </a:r>
        </a:p>
      </dgm:t>
    </dgm:pt>
    <dgm:pt modelId="{DB0FF3F6-84DA-4490-A8DA-EB07414031D8}" type="parTrans" cxnId="{407F01E9-5511-40D3-B789-032DEB3818E2}">
      <dgm:prSet/>
      <dgm:spPr/>
      <dgm:t>
        <a:bodyPr/>
        <a:lstStyle/>
        <a:p>
          <a:endParaRPr lang="en-US"/>
        </a:p>
      </dgm:t>
    </dgm:pt>
    <dgm:pt modelId="{8DA158B0-B85D-437B-99D8-6B1216FF64EA}" type="sibTrans" cxnId="{407F01E9-5511-40D3-B789-032DEB3818E2}">
      <dgm:prSet/>
      <dgm:spPr/>
      <dgm:t>
        <a:bodyPr/>
        <a:lstStyle/>
        <a:p>
          <a:endParaRPr lang="en-US"/>
        </a:p>
      </dgm:t>
    </dgm:pt>
    <dgm:pt modelId="{4CF87904-06C5-4F35-9418-14803D1DE4C0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Emotional</a:t>
          </a:r>
        </a:p>
      </dgm:t>
    </dgm:pt>
    <dgm:pt modelId="{4DCCBA20-D75C-43A0-B93E-B8FF2C931CD1}" type="parTrans" cxnId="{4A0700CF-C56F-4788-A15E-5872E3E4690C}">
      <dgm:prSet/>
      <dgm:spPr/>
      <dgm:t>
        <a:bodyPr/>
        <a:lstStyle/>
        <a:p>
          <a:endParaRPr lang="en-US"/>
        </a:p>
      </dgm:t>
    </dgm:pt>
    <dgm:pt modelId="{1E43437A-FE10-4E13-B0D2-44119EF7CC2F}" type="sibTrans" cxnId="{4A0700CF-C56F-4788-A15E-5872E3E4690C}">
      <dgm:prSet/>
      <dgm:spPr/>
      <dgm:t>
        <a:bodyPr/>
        <a:lstStyle/>
        <a:p>
          <a:endParaRPr lang="en-US"/>
        </a:p>
      </dgm:t>
    </dgm:pt>
    <dgm:pt modelId="{DB1BCAAE-B0EC-4A55-97E9-6305D75DC4C5}" type="pres">
      <dgm:prSet presAssocID="{0790B8BC-1F53-40A3-90E5-B91BF6C57F8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F20A33-C476-4F88-B212-D0319880716E}" type="pres">
      <dgm:prSet presAssocID="{A78BA08C-4DC8-4791-BE9F-0C1AEE601A40}" presName="hierRoot1" presStyleCnt="0">
        <dgm:presLayoutVars>
          <dgm:hierBranch val="init"/>
        </dgm:presLayoutVars>
      </dgm:prSet>
      <dgm:spPr/>
    </dgm:pt>
    <dgm:pt modelId="{6A04C549-5F2B-4EE6-8721-143B9628ED21}" type="pres">
      <dgm:prSet presAssocID="{A78BA08C-4DC8-4791-BE9F-0C1AEE601A40}" presName="rootComposite1" presStyleCnt="0"/>
      <dgm:spPr/>
    </dgm:pt>
    <dgm:pt modelId="{E376AF41-124E-4FB4-BD93-414990538E33}" type="pres">
      <dgm:prSet presAssocID="{A78BA08C-4DC8-4791-BE9F-0C1AEE601A40}" presName="rootText1" presStyleLbl="alignAcc1" presStyleIdx="0" presStyleCnt="0" custScaleX="146591">
        <dgm:presLayoutVars>
          <dgm:chPref val="3"/>
        </dgm:presLayoutVars>
      </dgm:prSet>
      <dgm:spPr/>
    </dgm:pt>
    <dgm:pt modelId="{3BE79FB0-079A-414E-A03E-C770D4F02B77}" type="pres">
      <dgm:prSet presAssocID="{A78BA08C-4DC8-4791-BE9F-0C1AEE601A40}" presName="topArc1" presStyleLbl="parChTrans1D1" presStyleIdx="0" presStyleCnt="6"/>
      <dgm:spPr/>
    </dgm:pt>
    <dgm:pt modelId="{09F4AC8B-2543-4DCC-8678-2538C5FC42D1}" type="pres">
      <dgm:prSet presAssocID="{A78BA08C-4DC8-4791-BE9F-0C1AEE601A40}" presName="bottomArc1" presStyleLbl="parChTrans1D1" presStyleIdx="1" presStyleCnt="6"/>
      <dgm:spPr/>
    </dgm:pt>
    <dgm:pt modelId="{2A2FA291-CBF8-4E52-8605-F4F7C0499F59}" type="pres">
      <dgm:prSet presAssocID="{A78BA08C-4DC8-4791-BE9F-0C1AEE601A40}" presName="topConnNode1" presStyleLbl="node1" presStyleIdx="0" presStyleCnt="0"/>
      <dgm:spPr/>
    </dgm:pt>
    <dgm:pt modelId="{3C861269-D020-4301-9A3D-BC9F67360CCD}" type="pres">
      <dgm:prSet presAssocID="{A78BA08C-4DC8-4791-BE9F-0C1AEE601A40}" presName="hierChild2" presStyleCnt="0"/>
      <dgm:spPr/>
    </dgm:pt>
    <dgm:pt modelId="{AB9183EC-39BE-40E8-B1C6-B4A97822ECE5}" type="pres">
      <dgm:prSet presAssocID="{A78BA08C-4DC8-4791-BE9F-0C1AEE601A40}" presName="hierChild3" presStyleCnt="0"/>
      <dgm:spPr/>
    </dgm:pt>
    <dgm:pt modelId="{B1B46772-0771-4483-84FA-0FE3B745BFB3}" type="pres">
      <dgm:prSet presAssocID="{DB0FF3F6-84DA-4490-A8DA-EB07414031D8}" presName="Name101" presStyleLbl="parChTrans1D2" presStyleIdx="0" presStyleCnt="2"/>
      <dgm:spPr/>
    </dgm:pt>
    <dgm:pt modelId="{317C6294-7B1C-452E-B4AF-16AF57B0C524}" type="pres">
      <dgm:prSet presAssocID="{5A184B73-D80B-4B83-B165-DD09C7CDF6A6}" presName="hierRoot3" presStyleCnt="0">
        <dgm:presLayoutVars>
          <dgm:hierBranch val="init"/>
        </dgm:presLayoutVars>
      </dgm:prSet>
      <dgm:spPr/>
    </dgm:pt>
    <dgm:pt modelId="{D0A92DC2-AA3E-4025-9089-A5EE767082DB}" type="pres">
      <dgm:prSet presAssocID="{5A184B73-D80B-4B83-B165-DD09C7CDF6A6}" presName="rootComposite3" presStyleCnt="0"/>
      <dgm:spPr/>
    </dgm:pt>
    <dgm:pt modelId="{F8142FCF-5251-4BA1-944D-6FBB20465B3C}" type="pres">
      <dgm:prSet presAssocID="{5A184B73-D80B-4B83-B165-DD09C7CDF6A6}" presName="rootText3" presStyleLbl="alignAcc1" presStyleIdx="0" presStyleCnt="0">
        <dgm:presLayoutVars>
          <dgm:chPref val="3"/>
        </dgm:presLayoutVars>
      </dgm:prSet>
      <dgm:spPr/>
    </dgm:pt>
    <dgm:pt modelId="{2712E8B1-6429-462E-A5FF-00ADDDC9D30B}" type="pres">
      <dgm:prSet presAssocID="{5A184B73-D80B-4B83-B165-DD09C7CDF6A6}" presName="topArc3" presStyleLbl="parChTrans1D1" presStyleIdx="2" presStyleCnt="6"/>
      <dgm:spPr/>
    </dgm:pt>
    <dgm:pt modelId="{AE47FC68-9836-4D2D-8B53-950DCC93D7D7}" type="pres">
      <dgm:prSet presAssocID="{5A184B73-D80B-4B83-B165-DD09C7CDF6A6}" presName="bottomArc3" presStyleLbl="parChTrans1D1" presStyleIdx="3" presStyleCnt="6"/>
      <dgm:spPr/>
    </dgm:pt>
    <dgm:pt modelId="{0082EBCF-3E15-45F4-B76C-430A252D8F34}" type="pres">
      <dgm:prSet presAssocID="{5A184B73-D80B-4B83-B165-DD09C7CDF6A6}" presName="topConnNode3" presStyleLbl="asst1" presStyleIdx="0" presStyleCnt="0"/>
      <dgm:spPr/>
    </dgm:pt>
    <dgm:pt modelId="{2ECA9481-3D22-44F8-99F6-7061CB6B163A}" type="pres">
      <dgm:prSet presAssocID="{5A184B73-D80B-4B83-B165-DD09C7CDF6A6}" presName="hierChild6" presStyleCnt="0"/>
      <dgm:spPr/>
    </dgm:pt>
    <dgm:pt modelId="{B259EC83-DB11-468C-A07B-AA6052C03E48}" type="pres">
      <dgm:prSet presAssocID="{5A184B73-D80B-4B83-B165-DD09C7CDF6A6}" presName="hierChild7" presStyleCnt="0"/>
      <dgm:spPr/>
    </dgm:pt>
    <dgm:pt modelId="{A12C84E0-31E5-491D-A377-F8F6731A02BB}" type="pres">
      <dgm:prSet presAssocID="{4DCCBA20-D75C-43A0-B93E-B8FF2C931CD1}" presName="Name101" presStyleLbl="parChTrans1D2" presStyleIdx="1" presStyleCnt="2"/>
      <dgm:spPr/>
    </dgm:pt>
    <dgm:pt modelId="{A4F08FC0-BCD7-49C0-A373-7C3E23C634C1}" type="pres">
      <dgm:prSet presAssocID="{4CF87904-06C5-4F35-9418-14803D1DE4C0}" presName="hierRoot3" presStyleCnt="0">
        <dgm:presLayoutVars>
          <dgm:hierBranch val="init"/>
        </dgm:presLayoutVars>
      </dgm:prSet>
      <dgm:spPr/>
    </dgm:pt>
    <dgm:pt modelId="{3D91BCF8-EB05-4017-AD03-9A25427983B6}" type="pres">
      <dgm:prSet presAssocID="{4CF87904-06C5-4F35-9418-14803D1DE4C0}" presName="rootComposite3" presStyleCnt="0"/>
      <dgm:spPr/>
    </dgm:pt>
    <dgm:pt modelId="{9E20732A-0397-4413-95F7-9491D32344CF}" type="pres">
      <dgm:prSet presAssocID="{4CF87904-06C5-4F35-9418-14803D1DE4C0}" presName="rootText3" presStyleLbl="alignAcc1" presStyleIdx="0" presStyleCnt="0">
        <dgm:presLayoutVars>
          <dgm:chPref val="3"/>
        </dgm:presLayoutVars>
      </dgm:prSet>
      <dgm:spPr/>
    </dgm:pt>
    <dgm:pt modelId="{B0D112A7-4DBA-42BB-9B62-D2720F9F6861}" type="pres">
      <dgm:prSet presAssocID="{4CF87904-06C5-4F35-9418-14803D1DE4C0}" presName="topArc3" presStyleLbl="parChTrans1D1" presStyleIdx="4" presStyleCnt="6"/>
      <dgm:spPr/>
    </dgm:pt>
    <dgm:pt modelId="{2BF8B2CE-24A5-4061-8A6C-C813F62CAAFC}" type="pres">
      <dgm:prSet presAssocID="{4CF87904-06C5-4F35-9418-14803D1DE4C0}" presName="bottomArc3" presStyleLbl="parChTrans1D1" presStyleIdx="5" presStyleCnt="6"/>
      <dgm:spPr/>
    </dgm:pt>
    <dgm:pt modelId="{8B0BD1CF-DCF3-46C9-88F9-AE6F501971AA}" type="pres">
      <dgm:prSet presAssocID="{4CF87904-06C5-4F35-9418-14803D1DE4C0}" presName="topConnNode3" presStyleLbl="asst1" presStyleIdx="0" presStyleCnt="0"/>
      <dgm:spPr/>
    </dgm:pt>
    <dgm:pt modelId="{74DB1C3F-9B5A-42B1-92A4-8F566018F9F5}" type="pres">
      <dgm:prSet presAssocID="{4CF87904-06C5-4F35-9418-14803D1DE4C0}" presName="hierChild6" presStyleCnt="0"/>
      <dgm:spPr/>
    </dgm:pt>
    <dgm:pt modelId="{F94537F1-58B8-46E2-B687-7C93DE9F406C}" type="pres">
      <dgm:prSet presAssocID="{4CF87904-06C5-4F35-9418-14803D1DE4C0}" presName="hierChild7" presStyleCnt="0"/>
      <dgm:spPr/>
    </dgm:pt>
  </dgm:ptLst>
  <dgm:cxnLst>
    <dgm:cxn modelId="{BED73605-2DBF-48F9-BBD1-3F33AF693BAF}" type="presOf" srcId="{4CF87904-06C5-4F35-9418-14803D1DE4C0}" destId="{8B0BD1CF-DCF3-46C9-88F9-AE6F501971AA}" srcOrd="1" destOrd="0" presId="urn:microsoft.com/office/officeart/2008/layout/HalfCircleOrganizationChart"/>
    <dgm:cxn modelId="{77B2A61B-4896-4F55-813D-B6AD0ED3B6F0}" type="presOf" srcId="{5A184B73-D80B-4B83-B165-DD09C7CDF6A6}" destId="{F8142FCF-5251-4BA1-944D-6FBB20465B3C}" srcOrd="0" destOrd="0" presId="urn:microsoft.com/office/officeart/2008/layout/HalfCircleOrganizationChart"/>
    <dgm:cxn modelId="{87217465-D3ED-476A-8FCD-CBE8B6B7DE5C}" type="presOf" srcId="{5A184B73-D80B-4B83-B165-DD09C7CDF6A6}" destId="{0082EBCF-3E15-45F4-B76C-430A252D8F34}" srcOrd="1" destOrd="0" presId="urn:microsoft.com/office/officeart/2008/layout/HalfCircleOrganizationChart"/>
    <dgm:cxn modelId="{BA600767-92F1-4636-9FB3-8EA238055BA1}" type="presOf" srcId="{4CF87904-06C5-4F35-9418-14803D1DE4C0}" destId="{9E20732A-0397-4413-95F7-9491D32344CF}" srcOrd="0" destOrd="0" presId="urn:microsoft.com/office/officeart/2008/layout/HalfCircleOrganizationChart"/>
    <dgm:cxn modelId="{0FD72347-ADD8-4268-B92D-2D345E3FFF5F}" type="presOf" srcId="{A78BA08C-4DC8-4791-BE9F-0C1AEE601A40}" destId="{E376AF41-124E-4FB4-BD93-414990538E33}" srcOrd="0" destOrd="0" presId="urn:microsoft.com/office/officeart/2008/layout/HalfCircleOrganizationChart"/>
    <dgm:cxn modelId="{0BB39473-3EFC-4C5E-A627-F6527BDEFAC4}" type="presOf" srcId="{4DCCBA20-D75C-43A0-B93E-B8FF2C931CD1}" destId="{A12C84E0-31E5-491D-A377-F8F6731A02BB}" srcOrd="0" destOrd="0" presId="urn:microsoft.com/office/officeart/2008/layout/HalfCircleOrganizationChart"/>
    <dgm:cxn modelId="{AEC26881-6791-45AE-810D-3F90CF860E8D}" type="presOf" srcId="{A78BA08C-4DC8-4791-BE9F-0C1AEE601A40}" destId="{2A2FA291-CBF8-4E52-8605-F4F7C0499F59}" srcOrd="1" destOrd="0" presId="urn:microsoft.com/office/officeart/2008/layout/HalfCircleOrganizationChart"/>
    <dgm:cxn modelId="{8C9715B7-CF5A-4FE3-BA9F-9CBD95973B79}" type="presOf" srcId="{DB0FF3F6-84DA-4490-A8DA-EB07414031D8}" destId="{B1B46772-0771-4483-84FA-0FE3B745BFB3}" srcOrd="0" destOrd="0" presId="urn:microsoft.com/office/officeart/2008/layout/HalfCircleOrganizationChart"/>
    <dgm:cxn modelId="{4A0700CF-C56F-4788-A15E-5872E3E4690C}" srcId="{A78BA08C-4DC8-4791-BE9F-0C1AEE601A40}" destId="{4CF87904-06C5-4F35-9418-14803D1DE4C0}" srcOrd="1" destOrd="0" parTransId="{4DCCBA20-D75C-43A0-B93E-B8FF2C931CD1}" sibTransId="{1E43437A-FE10-4E13-B0D2-44119EF7CC2F}"/>
    <dgm:cxn modelId="{B5C094D2-03E0-4639-AEC4-2CBF3EA0BCA9}" srcId="{0790B8BC-1F53-40A3-90E5-B91BF6C57F86}" destId="{A78BA08C-4DC8-4791-BE9F-0C1AEE601A40}" srcOrd="0" destOrd="0" parTransId="{3EEFA8FA-AAD9-4FC2-A411-C88942F32AEA}" sibTransId="{03628F69-653E-40EB-9F75-F18436CCA7D1}"/>
    <dgm:cxn modelId="{D2A897DA-5E75-4417-BBF2-64A785520E53}" type="presOf" srcId="{0790B8BC-1F53-40A3-90E5-B91BF6C57F86}" destId="{DB1BCAAE-B0EC-4A55-97E9-6305D75DC4C5}" srcOrd="0" destOrd="0" presId="urn:microsoft.com/office/officeart/2008/layout/HalfCircleOrganizationChart"/>
    <dgm:cxn modelId="{407F01E9-5511-40D3-B789-032DEB3818E2}" srcId="{A78BA08C-4DC8-4791-BE9F-0C1AEE601A40}" destId="{5A184B73-D80B-4B83-B165-DD09C7CDF6A6}" srcOrd="0" destOrd="0" parTransId="{DB0FF3F6-84DA-4490-A8DA-EB07414031D8}" sibTransId="{8DA158B0-B85D-437B-99D8-6B1216FF64EA}"/>
    <dgm:cxn modelId="{2943D29D-9C10-445D-87EF-E9ADE9CC4109}" type="presParOf" srcId="{DB1BCAAE-B0EC-4A55-97E9-6305D75DC4C5}" destId="{8EF20A33-C476-4F88-B212-D0319880716E}" srcOrd="0" destOrd="0" presId="urn:microsoft.com/office/officeart/2008/layout/HalfCircleOrganizationChart"/>
    <dgm:cxn modelId="{DC77D15A-B945-4683-9D14-CDDA1E8C7ED1}" type="presParOf" srcId="{8EF20A33-C476-4F88-B212-D0319880716E}" destId="{6A04C549-5F2B-4EE6-8721-143B9628ED21}" srcOrd="0" destOrd="0" presId="urn:microsoft.com/office/officeart/2008/layout/HalfCircleOrganizationChart"/>
    <dgm:cxn modelId="{D0542517-96D2-4040-B896-8E37B0A64993}" type="presParOf" srcId="{6A04C549-5F2B-4EE6-8721-143B9628ED21}" destId="{E376AF41-124E-4FB4-BD93-414990538E33}" srcOrd="0" destOrd="0" presId="urn:microsoft.com/office/officeart/2008/layout/HalfCircleOrganizationChart"/>
    <dgm:cxn modelId="{4F3745F5-EA87-4CCF-BDA0-8CB18DF82856}" type="presParOf" srcId="{6A04C549-5F2B-4EE6-8721-143B9628ED21}" destId="{3BE79FB0-079A-414E-A03E-C770D4F02B77}" srcOrd="1" destOrd="0" presId="urn:microsoft.com/office/officeart/2008/layout/HalfCircleOrganizationChart"/>
    <dgm:cxn modelId="{D9446179-99F7-464C-BA39-C2FE35584372}" type="presParOf" srcId="{6A04C549-5F2B-4EE6-8721-143B9628ED21}" destId="{09F4AC8B-2543-4DCC-8678-2538C5FC42D1}" srcOrd="2" destOrd="0" presId="urn:microsoft.com/office/officeart/2008/layout/HalfCircleOrganizationChart"/>
    <dgm:cxn modelId="{40CEBA52-6F9C-4185-9364-46D02A8CE040}" type="presParOf" srcId="{6A04C549-5F2B-4EE6-8721-143B9628ED21}" destId="{2A2FA291-CBF8-4E52-8605-F4F7C0499F59}" srcOrd="3" destOrd="0" presId="urn:microsoft.com/office/officeart/2008/layout/HalfCircleOrganizationChart"/>
    <dgm:cxn modelId="{20589D09-6493-4CCD-B495-CFCD41BFED3B}" type="presParOf" srcId="{8EF20A33-C476-4F88-B212-D0319880716E}" destId="{3C861269-D020-4301-9A3D-BC9F67360CCD}" srcOrd="1" destOrd="0" presId="urn:microsoft.com/office/officeart/2008/layout/HalfCircleOrganizationChart"/>
    <dgm:cxn modelId="{4DF60DAC-2371-4302-A9FC-4452960D7527}" type="presParOf" srcId="{8EF20A33-C476-4F88-B212-D0319880716E}" destId="{AB9183EC-39BE-40E8-B1C6-B4A97822ECE5}" srcOrd="2" destOrd="0" presId="urn:microsoft.com/office/officeart/2008/layout/HalfCircleOrganizationChart"/>
    <dgm:cxn modelId="{570B2F12-1605-47F2-B1A5-9C1943735D16}" type="presParOf" srcId="{AB9183EC-39BE-40E8-B1C6-B4A97822ECE5}" destId="{B1B46772-0771-4483-84FA-0FE3B745BFB3}" srcOrd="0" destOrd="0" presId="urn:microsoft.com/office/officeart/2008/layout/HalfCircleOrganizationChart"/>
    <dgm:cxn modelId="{9D472DE5-9AEE-47FE-A366-44C08C4D7FFD}" type="presParOf" srcId="{AB9183EC-39BE-40E8-B1C6-B4A97822ECE5}" destId="{317C6294-7B1C-452E-B4AF-16AF57B0C524}" srcOrd="1" destOrd="0" presId="urn:microsoft.com/office/officeart/2008/layout/HalfCircleOrganizationChart"/>
    <dgm:cxn modelId="{CB1F99A8-6452-4C1F-81AB-6D4C1CBB7C34}" type="presParOf" srcId="{317C6294-7B1C-452E-B4AF-16AF57B0C524}" destId="{D0A92DC2-AA3E-4025-9089-A5EE767082DB}" srcOrd="0" destOrd="0" presId="urn:microsoft.com/office/officeart/2008/layout/HalfCircleOrganizationChart"/>
    <dgm:cxn modelId="{0D9D4B89-A4DF-48DA-B0DF-230909BE3BEB}" type="presParOf" srcId="{D0A92DC2-AA3E-4025-9089-A5EE767082DB}" destId="{F8142FCF-5251-4BA1-944D-6FBB20465B3C}" srcOrd="0" destOrd="0" presId="urn:microsoft.com/office/officeart/2008/layout/HalfCircleOrganizationChart"/>
    <dgm:cxn modelId="{17F35E54-2218-4C6E-8F42-EDEA2C797CFF}" type="presParOf" srcId="{D0A92DC2-AA3E-4025-9089-A5EE767082DB}" destId="{2712E8B1-6429-462E-A5FF-00ADDDC9D30B}" srcOrd="1" destOrd="0" presId="urn:microsoft.com/office/officeart/2008/layout/HalfCircleOrganizationChart"/>
    <dgm:cxn modelId="{F75BD36D-8C05-4DEC-AAFF-3EB564CC4730}" type="presParOf" srcId="{D0A92DC2-AA3E-4025-9089-A5EE767082DB}" destId="{AE47FC68-9836-4D2D-8B53-950DCC93D7D7}" srcOrd="2" destOrd="0" presId="urn:microsoft.com/office/officeart/2008/layout/HalfCircleOrganizationChart"/>
    <dgm:cxn modelId="{DF463942-DC55-414B-A597-67E38CB0CE9A}" type="presParOf" srcId="{D0A92DC2-AA3E-4025-9089-A5EE767082DB}" destId="{0082EBCF-3E15-45F4-B76C-430A252D8F34}" srcOrd="3" destOrd="0" presId="urn:microsoft.com/office/officeart/2008/layout/HalfCircleOrganizationChart"/>
    <dgm:cxn modelId="{230CDE47-ECE9-4778-8D7C-0355270D316A}" type="presParOf" srcId="{317C6294-7B1C-452E-B4AF-16AF57B0C524}" destId="{2ECA9481-3D22-44F8-99F6-7061CB6B163A}" srcOrd="1" destOrd="0" presId="urn:microsoft.com/office/officeart/2008/layout/HalfCircleOrganizationChart"/>
    <dgm:cxn modelId="{42DF42B6-7669-4F75-AA18-95D188334FF5}" type="presParOf" srcId="{317C6294-7B1C-452E-B4AF-16AF57B0C524}" destId="{B259EC83-DB11-468C-A07B-AA6052C03E48}" srcOrd="2" destOrd="0" presId="urn:microsoft.com/office/officeart/2008/layout/HalfCircleOrganizationChart"/>
    <dgm:cxn modelId="{370D229D-67CC-47F8-9C63-FD71A25F69E3}" type="presParOf" srcId="{AB9183EC-39BE-40E8-B1C6-B4A97822ECE5}" destId="{A12C84E0-31E5-491D-A377-F8F6731A02BB}" srcOrd="2" destOrd="0" presId="urn:microsoft.com/office/officeart/2008/layout/HalfCircleOrganizationChart"/>
    <dgm:cxn modelId="{08DF758B-A847-49DB-BA07-5E2A40EEFC26}" type="presParOf" srcId="{AB9183EC-39BE-40E8-B1C6-B4A97822ECE5}" destId="{A4F08FC0-BCD7-49C0-A373-7C3E23C634C1}" srcOrd="3" destOrd="0" presId="urn:microsoft.com/office/officeart/2008/layout/HalfCircleOrganizationChart"/>
    <dgm:cxn modelId="{F06C65EF-18AE-486C-BAD0-384D31A269DA}" type="presParOf" srcId="{A4F08FC0-BCD7-49C0-A373-7C3E23C634C1}" destId="{3D91BCF8-EB05-4017-AD03-9A25427983B6}" srcOrd="0" destOrd="0" presId="urn:microsoft.com/office/officeart/2008/layout/HalfCircleOrganizationChart"/>
    <dgm:cxn modelId="{B69D57BE-A594-4D94-8E06-9602EAC63F19}" type="presParOf" srcId="{3D91BCF8-EB05-4017-AD03-9A25427983B6}" destId="{9E20732A-0397-4413-95F7-9491D32344CF}" srcOrd="0" destOrd="0" presId="urn:microsoft.com/office/officeart/2008/layout/HalfCircleOrganizationChart"/>
    <dgm:cxn modelId="{6289E742-2EC1-43F6-AA98-9DE1ED6EBEC8}" type="presParOf" srcId="{3D91BCF8-EB05-4017-AD03-9A25427983B6}" destId="{B0D112A7-4DBA-42BB-9B62-D2720F9F6861}" srcOrd="1" destOrd="0" presId="urn:microsoft.com/office/officeart/2008/layout/HalfCircleOrganizationChart"/>
    <dgm:cxn modelId="{95D103F0-75B8-44CD-85E0-DE8201480173}" type="presParOf" srcId="{3D91BCF8-EB05-4017-AD03-9A25427983B6}" destId="{2BF8B2CE-24A5-4061-8A6C-C813F62CAAFC}" srcOrd="2" destOrd="0" presId="urn:microsoft.com/office/officeart/2008/layout/HalfCircleOrganizationChart"/>
    <dgm:cxn modelId="{691225E4-24E7-4084-964F-698C6CB8D5B6}" type="presParOf" srcId="{3D91BCF8-EB05-4017-AD03-9A25427983B6}" destId="{8B0BD1CF-DCF3-46C9-88F9-AE6F501971AA}" srcOrd="3" destOrd="0" presId="urn:microsoft.com/office/officeart/2008/layout/HalfCircleOrganizationChart"/>
    <dgm:cxn modelId="{19C8D6FE-E4DB-42C9-B845-B37FFE6F7D80}" type="presParOf" srcId="{A4F08FC0-BCD7-49C0-A373-7C3E23C634C1}" destId="{74DB1C3F-9B5A-42B1-92A4-8F566018F9F5}" srcOrd="1" destOrd="0" presId="urn:microsoft.com/office/officeart/2008/layout/HalfCircleOrganizationChart"/>
    <dgm:cxn modelId="{7A3889A9-BEB2-4A7F-95A6-5B733558C856}" type="presParOf" srcId="{A4F08FC0-BCD7-49C0-A373-7C3E23C634C1}" destId="{F94537F1-58B8-46E2-B687-7C93DE9F406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90B8BC-1F53-40A3-90E5-B91BF6C57F8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8BA08C-4DC8-4791-BE9F-0C1AEE601A4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The Problem of Evil</a:t>
          </a:r>
        </a:p>
      </dgm:t>
    </dgm:pt>
    <dgm:pt modelId="{3EEFA8FA-AAD9-4FC2-A411-C88942F32AEA}" type="parTrans" cxnId="{B5C094D2-03E0-4639-AEC4-2CBF3EA0BCA9}">
      <dgm:prSet/>
      <dgm:spPr/>
      <dgm:t>
        <a:bodyPr/>
        <a:lstStyle/>
        <a:p>
          <a:endParaRPr lang="en-US"/>
        </a:p>
      </dgm:t>
    </dgm:pt>
    <dgm:pt modelId="{03628F69-653E-40EB-9F75-F18436CCA7D1}" type="sibTrans" cxnId="{B5C094D2-03E0-4639-AEC4-2CBF3EA0BCA9}">
      <dgm:prSet/>
      <dgm:spPr/>
      <dgm:t>
        <a:bodyPr/>
        <a:lstStyle/>
        <a:p>
          <a:endParaRPr lang="en-US"/>
        </a:p>
      </dgm:t>
    </dgm:pt>
    <dgm:pt modelId="{5A184B73-D80B-4B83-B165-DD09C7CDF6A6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Intellectual</a:t>
          </a:r>
        </a:p>
      </dgm:t>
    </dgm:pt>
    <dgm:pt modelId="{DB0FF3F6-84DA-4490-A8DA-EB07414031D8}" type="parTrans" cxnId="{407F01E9-5511-40D3-B789-032DEB3818E2}">
      <dgm:prSet/>
      <dgm:spPr/>
      <dgm:t>
        <a:bodyPr/>
        <a:lstStyle/>
        <a:p>
          <a:endParaRPr lang="en-US"/>
        </a:p>
      </dgm:t>
    </dgm:pt>
    <dgm:pt modelId="{8DA158B0-B85D-437B-99D8-6B1216FF64EA}" type="sibTrans" cxnId="{407F01E9-5511-40D3-B789-032DEB3818E2}">
      <dgm:prSet/>
      <dgm:spPr/>
      <dgm:t>
        <a:bodyPr/>
        <a:lstStyle/>
        <a:p>
          <a:endParaRPr lang="en-US"/>
        </a:p>
      </dgm:t>
    </dgm:pt>
    <dgm:pt modelId="{4CF87904-06C5-4F35-9418-14803D1DE4C0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Emotional</a:t>
          </a:r>
        </a:p>
      </dgm:t>
    </dgm:pt>
    <dgm:pt modelId="{4DCCBA20-D75C-43A0-B93E-B8FF2C931CD1}" type="parTrans" cxnId="{4A0700CF-C56F-4788-A15E-5872E3E4690C}">
      <dgm:prSet/>
      <dgm:spPr/>
      <dgm:t>
        <a:bodyPr/>
        <a:lstStyle/>
        <a:p>
          <a:endParaRPr lang="en-US"/>
        </a:p>
      </dgm:t>
    </dgm:pt>
    <dgm:pt modelId="{1E43437A-FE10-4E13-B0D2-44119EF7CC2F}" type="sibTrans" cxnId="{4A0700CF-C56F-4788-A15E-5872E3E4690C}">
      <dgm:prSet/>
      <dgm:spPr/>
      <dgm:t>
        <a:bodyPr/>
        <a:lstStyle/>
        <a:p>
          <a:endParaRPr lang="en-US"/>
        </a:p>
      </dgm:t>
    </dgm:pt>
    <dgm:pt modelId="{DB1BCAAE-B0EC-4A55-97E9-6305D75DC4C5}" type="pres">
      <dgm:prSet presAssocID="{0790B8BC-1F53-40A3-90E5-B91BF6C57F8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F20A33-C476-4F88-B212-D0319880716E}" type="pres">
      <dgm:prSet presAssocID="{A78BA08C-4DC8-4791-BE9F-0C1AEE601A40}" presName="hierRoot1" presStyleCnt="0">
        <dgm:presLayoutVars>
          <dgm:hierBranch val="init"/>
        </dgm:presLayoutVars>
      </dgm:prSet>
      <dgm:spPr/>
    </dgm:pt>
    <dgm:pt modelId="{6A04C549-5F2B-4EE6-8721-143B9628ED21}" type="pres">
      <dgm:prSet presAssocID="{A78BA08C-4DC8-4791-BE9F-0C1AEE601A40}" presName="rootComposite1" presStyleCnt="0"/>
      <dgm:spPr/>
    </dgm:pt>
    <dgm:pt modelId="{E376AF41-124E-4FB4-BD93-414990538E33}" type="pres">
      <dgm:prSet presAssocID="{A78BA08C-4DC8-4791-BE9F-0C1AEE601A40}" presName="rootText1" presStyleLbl="alignAcc1" presStyleIdx="0" presStyleCnt="0" custScaleX="146591">
        <dgm:presLayoutVars>
          <dgm:chPref val="3"/>
        </dgm:presLayoutVars>
      </dgm:prSet>
      <dgm:spPr/>
    </dgm:pt>
    <dgm:pt modelId="{3BE79FB0-079A-414E-A03E-C770D4F02B77}" type="pres">
      <dgm:prSet presAssocID="{A78BA08C-4DC8-4791-BE9F-0C1AEE601A40}" presName="topArc1" presStyleLbl="parChTrans1D1" presStyleIdx="0" presStyleCnt="6"/>
      <dgm:spPr/>
    </dgm:pt>
    <dgm:pt modelId="{09F4AC8B-2543-4DCC-8678-2538C5FC42D1}" type="pres">
      <dgm:prSet presAssocID="{A78BA08C-4DC8-4791-BE9F-0C1AEE601A40}" presName="bottomArc1" presStyleLbl="parChTrans1D1" presStyleIdx="1" presStyleCnt="6"/>
      <dgm:spPr/>
    </dgm:pt>
    <dgm:pt modelId="{2A2FA291-CBF8-4E52-8605-F4F7C0499F59}" type="pres">
      <dgm:prSet presAssocID="{A78BA08C-4DC8-4791-BE9F-0C1AEE601A40}" presName="topConnNode1" presStyleLbl="node1" presStyleIdx="0" presStyleCnt="0"/>
      <dgm:spPr/>
    </dgm:pt>
    <dgm:pt modelId="{3C861269-D020-4301-9A3D-BC9F67360CCD}" type="pres">
      <dgm:prSet presAssocID="{A78BA08C-4DC8-4791-BE9F-0C1AEE601A40}" presName="hierChild2" presStyleCnt="0"/>
      <dgm:spPr/>
    </dgm:pt>
    <dgm:pt modelId="{AB9183EC-39BE-40E8-B1C6-B4A97822ECE5}" type="pres">
      <dgm:prSet presAssocID="{A78BA08C-4DC8-4791-BE9F-0C1AEE601A40}" presName="hierChild3" presStyleCnt="0"/>
      <dgm:spPr/>
    </dgm:pt>
    <dgm:pt modelId="{B1B46772-0771-4483-84FA-0FE3B745BFB3}" type="pres">
      <dgm:prSet presAssocID="{DB0FF3F6-84DA-4490-A8DA-EB07414031D8}" presName="Name101" presStyleLbl="parChTrans1D2" presStyleIdx="0" presStyleCnt="2"/>
      <dgm:spPr/>
    </dgm:pt>
    <dgm:pt modelId="{317C6294-7B1C-452E-B4AF-16AF57B0C524}" type="pres">
      <dgm:prSet presAssocID="{5A184B73-D80B-4B83-B165-DD09C7CDF6A6}" presName="hierRoot3" presStyleCnt="0">
        <dgm:presLayoutVars>
          <dgm:hierBranch val="init"/>
        </dgm:presLayoutVars>
      </dgm:prSet>
      <dgm:spPr/>
    </dgm:pt>
    <dgm:pt modelId="{D0A92DC2-AA3E-4025-9089-A5EE767082DB}" type="pres">
      <dgm:prSet presAssocID="{5A184B73-D80B-4B83-B165-DD09C7CDF6A6}" presName="rootComposite3" presStyleCnt="0"/>
      <dgm:spPr/>
    </dgm:pt>
    <dgm:pt modelId="{F8142FCF-5251-4BA1-944D-6FBB20465B3C}" type="pres">
      <dgm:prSet presAssocID="{5A184B73-D80B-4B83-B165-DD09C7CDF6A6}" presName="rootText3" presStyleLbl="alignAcc1" presStyleIdx="0" presStyleCnt="0">
        <dgm:presLayoutVars>
          <dgm:chPref val="3"/>
        </dgm:presLayoutVars>
      </dgm:prSet>
      <dgm:spPr/>
    </dgm:pt>
    <dgm:pt modelId="{2712E8B1-6429-462E-A5FF-00ADDDC9D30B}" type="pres">
      <dgm:prSet presAssocID="{5A184B73-D80B-4B83-B165-DD09C7CDF6A6}" presName="topArc3" presStyleLbl="parChTrans1D1" presStyleIdx="2" presStyleCnt="6"/>
      <dgm:spPr/>
    </dgm:pt>
    <dgm:pt modelId="{AE47FC68-9836-4D2D-8B53-950DCC93D7D7}" type="pres">
      <dgm:prSet presAssocID="{5A184B73-D80B-4B83-B165-DD09C7CDF6A6}" presName="bottomArc3" presStyleLbl="parChTrans1D1" presStyleIdx="3" presStyleCnt="6"/>
      <dgm:spPr/>
    </dgm:pt>
    <dgm:pt modelId="{0082EBCF-3E15-45F4-B76C-430A252D8F34}" type="pres">
      <dgm:prSet presAssocID="{5A184B73-D80B-4B83-B165-DD09C7CDF6A6}" presName="topConnNode3" presStyleLbl="asst1" presStyleIdx="0" presStyleCnt="0"/>
      <dgm:spPr/>
    </dgm:pt>
    <dgm:pt modelId="{2ECA9481-3D22-44F8-99F6-7061CB6B163A}" type="pres">
      <dgm:prSet presAssocID="{5A184B73-D80B-4B83-B165-DD09C7CDF6A6}" presName="hierChild6" presStyleCnt="0"/>
      <dgm:spPr/>
    </dgm:pt>
    <dgm:pt modelId="{B259EC83-DB11-468C-A07B-AA6052C03E48}" type="pres">
      <dgm:prSet presAssocID="{5A184B73-D80B-4B83-B165-DD09C7CDF6A6}" presName="hierChild7" presStyleCnt="0"/>
      <dgm:spPr/>
    </dgm:pt>
    <dgm:pt modelId="{A12C84E0-31E5-491D-A377-F8F6731A02BB}" type="pres">
      <dgm:prSet presAssocID="{4DCCBA20-D75C-43A0-B93E-B8FF2C931CD1}" presName="Name101" presStyleLbl="parChTrans1D2" presStyleIdx="1" presStyleCnt="2"/>
      <dgm:spPr/>
    </dgm:pt>
    <dgm:pt modelId="{A4F08FC0-BCD7-49C0-A373-7C3E23C634C1}" type="pres">
      <dgm:prSet presAssocID="{4CF87904-06C5-4F35-9418-14803D1DE4C0}" presName="hierRoot3" presStyleCnt="0">
        <dgm:presLayoutVars>
          <dgm:hierBranch val="init"/>
        </dgm:presLayoutVars>
      </dgm:prSet>
      <dgm:spPr/>
    </dgm:pt>
    <dgm:pt modelId="{3D91BCF8-EB05-4017-AD03-9A25427983B6}" type="pres">
      <dgm:prSet presAssocID="{4CF87904-06C5-4F35-9418-14803D1DE4C0}" presName="rootComposite3" presStyleCnt="0"/>
      <dgm:spPr/>
    </dgm:pt>
    <dgm:pt modelId="{9E20732A-0397-4413-95F7-9491D32344CF}" type="pres">
      <dgm:prSet presAssocID="{4CF87904-06C5-4F35-9418-14803D1DE4C0}" presName="rootText3" presStyleLbl="alignAcc1" presStyleIdx="0" presStyleCnt="0">
        <dgm:presLayoutVars>
          <dgm:chPref val="3"/>
        </dgm:presLayoutVars>
      </dgm:prSet>
      <dgm:spPr/>
    </dgm:pt>
    <dgm:pt modelId="{B0D112A7-4DBA-42BB-9B62-D2720F9F6861}" type="pres">
      <dgm:prSet presAssocID="{4CF87904-06C5-4F35-9418-14803D1DE4C0}" presName="topArc3" presStyleLbl="parChTrans1D1" presStyleIdx="4" presStyleCnt="6"/>
      <dgm:spPr/>
    </dgm:pt>
    <dgm:pt modelId="{2BF8B2CE-24A5-4061-8A6C-C813F62CAAFC}" type="pres">
      <dgm:prSet presAssocID="{4CF87904-06C5-4F35-9418-14803D1DE4C0}" presName="bottomArc3" presStyleLbl="parChTrans1D1" presStyleIdx="5" presStyleCnt="6"/>
      <dgm:spPr/>
    </dgm:pt>
    <dgm:pt modelId="{8B0BD1CF-DCF3-46C9-88F9-AE6F501971AA}" type="pres">
      <dgm:prSet presAssocID="{4CF87904-06C5-4F35-9418-14803D1DE4C0}" presName="topConnNode3" presStyleLbl="asst1" presStyleIdx="0" presStyleCnt="0"/>
      <dgm:spPr/>
    </dgm:pt>
    <dgm:pt modelId="{74DB1C3F-9B5A-42B1-92A4-8F566018F9F5}" type="pres">
      <dgm:prSet presAssocID="{4CF87904-06C5-4F35-9418-14803D1DE4C0}" presName="hierChild6" presStyleCnt="0"/>
      <dgm:spPr/>
    </dgm:pt>
    <dgm:pt modelId="{F94537F1-58B8-46E2-B687-7C93DE9F406C}" type="pres">
      <dgm:prSet presAssocID="{4CF87904-06C5-4F35-9418-14803D1DE4C0}" presName="hierChild7" presStyleCnt="0"/>
      <dgm:spPr/>
    </dgm:pt>
  </dgm:ptLst>
  <dgm:cxnLst>
    <dgm:cxn modelId="{BED73605-2DBF-48F9-BBD1-3F33AF693BAF}" type="presOf" srcId="{4CF87904-06C5-4F35-9418-14803D1DE4C0}" destId="{8B0BD1CF-DCF3-46C9-88F9-AE6F501971AA}" srcOrd="1" destOrd="0" presId="urn:microsoft.com/office/officeart/2008/layout/HalfCircleOrganizationChart"/>
    <dgm:cxn modelId="{77B2A61B-4896-4F55-813D-B6AD0ED3B6F0}" type="presOf" srcId="{5A184B73-D80B-4B83-B165-DD09C7CDF6A6}" destId="{F8142FCF-5251-4BA1-944D-6FBB20465B3C}" srcOrd="0" destOrd="0" presId="urn:microsoft.com/office/officeart/2008/layout/HalfCircleOrganizationChart"/>
    <dgm:cxn modelId="{87217465-D3ED-476A-8FCD-CBE8B6B7DE5C}" type="presOf" srcId="{5A184B73-D80B-4B83-B165-DD09C7CDF6A6}" destId="{0082EBCF-3E15-45F4-B76C-430A252D8F34}" srcOrd="1" destOrd="0" presId="urn:microsoft.com/office/officeart/2008/layout/HalfCircleOrganizationChart"/>
    <dgm:cxn modelId="{BA600767-92F1-4636-9FB3-8EA238055BA1}" type="presOf" srcId="{4CF87904-06C5-4F35-9418-14803D1DE4C0}" destId="{9E20732A-0397-4413-95F7-9491D32344CF}" srcOrd="0" destOrd="0" presId="urn:microsoft.com/office/officeart/2008/layout/HalfCircleOrganizationChart"/>
    <dgm:cxn modelId="{0FD72347-ADD8-4268-B92D-2D345E3FFF5F}" type="presOf" srcId="{A78BA08C-4DC8-4791-BE9F-0C1AEE601A40}" destId="{E376AF41-124E-4FB4-BD93-414990538E33}" srcOrd="0" destOrd="0" presId="urn:microsoft.com/office/officeart/2008/layout/HalfCircleOrganizationChart"/>
    <dgm:cxn modelId="{0BB39473-3EFC-4C5E-A627-F6527BDEFAC4}" type="presOf" srcId="{4DCCBA20-D75C-43A0-B93E-B8FF2C931CD1}" destId="{A12C84E0-31E5-491D-A377-F8F6731A02BB}" srcOrd="0" destOrd="0" presId="urn:microsoft.com/office/officeart/2008/layout/HalfCircleOrganizationChart"/>
    <dgm:cxn modelId="{AEC26881-6791-45AE-810D-3F90CF860E8D}" type="presOf" srcId="{A78BA08C-4DC8-4791-BE9F-0C1AEE601A40}" destId="{2A2FA291-CBF8-4E52-8605-F4F7C0499F59}" srcOrd="1" destOrd="0" presId="urn:microsoft.com/office/officeart/2008/layout/HalfCircleOrganizationChart"/>
    <dgm:cxn modelId="{8C9715B7-CF5A-4FE3-BA9F-9CBD95973B79}" type="presOf" srcId="{DB0FF3F6-84DA-4490-A8DA-EB07414031D8}" destId="{B1B46772-0771-4483-84FA-0FE3B745BFB3}" srcOrd="0" destOrd="0" presId="urn:microsoft.com/office/officeart/2008/layout/HalfCircleOrganizationChart"/>
    <dgm:cxn modelId="{4A0700CF-C56F-4788-A15E-5872E3E4690C}" srcId="{A78BA08C-4DC8-4791-BE9F-0C1AEE601A40}" destId="{4CF87904-06C5-4F35-9418-14803D1DE4C0}" srcOrd="1" destOrd="0" parTransId="{4DCCBA20-D75C-43A0-B93E-B8FF2C931CD1}" sibTransId="{1E43437A-FE10-4E13-B0D2-44119EF7CC2F}"/>
    <dgm:cxn modelId="{B5C094D2-03E0-4639-AEC4-2CBF3EA0BCA9}" srcId="{0790B8BC-1F53-40A3-90E5-B91BF6C57F86}" destId="{A78BA08C-4DC8-4791-BE9F-0C1AEE601A40}" srcOrd="0" destOrd="0" parTransId="{3EEFA8FA-AAD9-4FC2-A411-C88942F32AEA}" sibTransId="{03628F69-653E-40EB-9F75-F18436CCA7D1}"/>
    <dgm:cxn modelId="{D2A897DA-5E75-4417-BBF2-64A785520E53}" type="presOf" srcId="{0790B8BC-1F53-40A3-90E5-B91BF6C57F86}" destId="{DB1BCAAE-B0EC-4A55-97E9-6305D75DC4C5}" srcOrd="0" destOrd="0" presId="urn:microsoft.com/office/officeart/2008/layout/HalfCircleOrganizationChart"/>
    <dgm:cxn modelId="{407F01E9-5511-40D3-B789-032DEB3818E2}" srcId="{A78BA08C-4DC8-4791-BE9F-0C1AEE601A40}" destId="{5A184B73-D80B-4B83-B165-DD09C7CDF6A6}" srcOrd="0" destOrd="0" parTransId="{DB0FF3F6-84DA-4490-A8DA-EB07414031D8}" sibTransId="{8DA158B0-B85D-437B-99D8-6B1216FF64EA}"/>
    <dgm:cxn modelId="{2943D29D-9C10-445D-87EF-E9ADE9CC4109}" type="presParOf" srcId="{DB1BCAAE-B0EC-4A55-97E9-6305D75DC4C5}" destId="{8EF20A33-C476-4F88-B212-D0319880716E}" srcOrd="0" destOrd="0" presId="urn:microsoft.com/office/officeart/2008/layout/HalfCircleOrganizationChart"/>
    <dgm:cxn modelId="{DC77D15A-B945-4683-9D14-CDDA1E8C7ED1}" type="presParOf" srcId="{8EF20A33-C476-4F88-B212-D0319880716E}" destId="{6A04C549-5F2B-4EE6-8721-143B9628ED21}" srcOrd="0" destOrd="0" presId="urn:microsoft.com/office/officeart/2008/layout/HalfCircleOrganizationChart"/>
    <dgm:cxn modelId="{D0542517-96D2-4040-B896-8E37B0A64993}" type="presParOf" srcId="{6A04C549-5F2B-4EE6-8721-143B9628ED21}" destId="{E376AF41-124E-4FB4-BD93-414990538E33}" srcOrd="0" destOrd="0" presId="urn:microsoft.com/office/officeart/2008/layout/HalfCircleOrganizationChart"/>
    <dgm:cxn modelId="{4F3745F5-EA87-4CCF-BDA0-8CB18DF82856}" type="presParOf" srcId="{6A04C549-5F2B-4EE6-8721-143B9628ED21}" destId="{3BE79FB0-079A-414E-A03E-C770D4F02B77}" srcOrd="1" destOrd="0" presId="urn:microsoft.com/office/officeart/2008/layout/HalfCircleOrganizationChart"/>
    <dgm:cxn modelId="{D9446179-99F7-464C-BA39-C2FE35584372}" type="presParOf" srcId="{6A04C549-5F2B-4EE6-8721-143B9628ED21}" destId="{09F4AC8B-2543-4DCC-8678-2538C5FC42D1}" srcOrd="2" destOrd="0" presId="urn:microsoft.com/office/officeart/2008/layout/HalfCircleOrganizationChart"/>
    <dgm:cxn modelId="{40CEBA52-6F9C-4185-9364-46D02A8CE040}" type="presParOf" srcId="{6A04C549-5F2B-4EE6-8721-143B9628ED21}" destId="{2A2FA291-CBF8-4E52-8605-F4F7C0499F59}" srcOrd="3" destOrd="0" presId="urn:microsoft.com/office/officeart/2008/layout/HalfCircleOrganizationChart"/>
    <dgm:cxn modelId="{20589D09-6493-4CCD-B495-CFCD41BFED3B}" type="presParOf" srcId="{8EF20A33-C476-4F88-B212-D0319880716E}" destId="{3C861269-D020-4301-9A3D-BC9F67360CCD}" srcOrd="1" destOrd="0" presId="urn:microsoft.com/office/officeart/2008/layout/HalfCircleOrganizationChart"/>
    <dgm:cxn modelId="{4DF60DAC-2371-4302-A9FC-4452960D7527}" type="presParOf" srcId="{8EF20A33-C476-4F88-B212-D0319880716E}" destId="{AB9183EC-39BE-40E8-B1C6-B4A97822ECE5}" srcOrd="2" destOrd="0" presId="urn:microsoft.com/office/officeart/2008/layout/HalfCircleOrganizationChart"/>
    <dgm:cxn modelId="{570B2F12-1605-47F2-B1A5-9C1943735D16}" type="presParOf" srcId="{AB9183EC-39BE-40E8-B1C6-B4A97822ECE5}" destId="{B1B46772-0771-4483-84FA-0FE3B745BFB3}" srcOrd="0" destOrd="0" presId="urn:microsoft.com/office/officeart/2008/layout/HalfCircleOrganizationChart"/>
    <dgm:cxn modelId="{9D472DE5-9AEE-47FE-A366-44C08C4D7FFD}" type="presParOf" srcId="{AB9183EC-39BE-40E8-B1C6-B4A97822ECE5}" destId="{317C6294-7B1C-452E-B4AF-16AF57B0C524}" srcOrd="1" destOrd="0" presId="urn:microsoft.com/office/officeart/2008/layout/HalfCircleOrganizationChart"/>
    <dgm:cxn modelId="{CB1F99A8-6452-4C1F-81AB-6D4C1CBB7C34}" type="presParOf" srcId="{317C6294-7B1C-452E-B4AF-16AF57B0C524}" destId="{D0A92DC2-AA3E-4025-9089-A5EE767082DB}" srcOrd="0" destOrd="0" presId="urn:microsoft.com/office/officeart/2008/layout/HalfCircleOrganizationChart"/>
    <dgm:cxn modelId="{0D9D4B89-A4DF-48DA-B0DF-230909BE3BEB}" type="presParOf" srcId="{D0A92DC2-AA3E-4025-9089-A5EE767082DB}" destId="{F8142FCF-5251-4BA1-944D-6FBB20465B3C}" srcOrd="0" destOrd="0" presId="urn:microsoft.com/office/officeart/2008/layout/HalfCircleOrganizationChart"/>
    <dgm:cxn modelId="{17F35E54-2218-4C6E-8F42-EDEA2C797CFF}" type="presParOf" srcId="{D0A92DC2-AA3E-4025-9089-A5EE767082DB}" destId="{2712E8B1-6429-462E-A5FF-00ADDDC9D30B}" srcOrd="1" destOrd="0" presId="urn:microsoft.com/office/officeart/2008/layout/HalfCircleOrganizationChart"/>
    <dgm:cxn modelId="{F75BD36D-8C05-4DEC-AAFF-3EB564CC4730}" type="presParOf" srcId="{D0A92DC2-AA3E-4025-9089-A5EE767082DB}" destId="{AE47FC68-9836-4D2D-8B53-950DCC93D7D7}" srcOrd="2" destOrd="0" presId="urn:microsoft.com/office/officeart/2008/layout/HalfCircleOrganizationChart"/>
    <dgm:cxn modelId="{DF463942-DC55-414B-A597-67E38CB0CE9A}" type="presParOf" srcId="{D0A92DC2-AA3E-4025-9089-A5EE767082DB}" destId="{0082EBCF-3E15-45F4-B76C-430A252D8F34}" srcOrd="3" destOrd="0" presId="urn:microsoft.com/office/officeart/2008/layout/HalfCircleOrganizationChart"/>
    <dgm:cxn modelId="{230CDE47-ECE9-4778-8D7C-0355270D316A}" type="presParOf" srcId="{317C6294-7B1C-452E-B4AF-16AF57B0C524}" destId="{2ECA9481-3D22-44F8-99F6-7061CB6B163A}" srcOrd="1" destOrd="0" presId="urn:microsoft.com/office/officeart/2008/layout/HalfCircleOrganizationChart"/>
    <dgm:cxn modelId="{42DF42B6-7669-4F75-AA18-95D188334FF5}" type="presParOf" srcId="{317C6294-7B1C-452E-B4AF-16AF57B0C524}" destId="{B259EC83-DB11-468C-A07B-AA6052C03E48}" srcOrd="2" destOrd="0" presId="urn:microsoft.com/office/officeart/2008/layout/HalfCircleOrganizationChart"/>
    <dgm:cxn modelId="{370D229D-67CC-47F8-9C63-FD71A25F69E3}" type="presParOf" srcId="{AB9183EC-39BE-40E8-B1C6-B4A97822ECE5}" destId="{A12C84E0-31E5-491D-A377-F8F6731A02BB}" srcOrd="2" destOrd="0" presId="urn:microsoft.com/office/officeart/2008/layout/HalfCircleOrganizationChart"/>
    <dgm:cxn modelId="{08DF758B-A847-49DB-BA07-5E2A40EEFC26}" type="presParOf" srcId="{AB9183EC-39BE-40E8-B1C6-B4A97822ECE5}" destId="{A4F08FC0-BCD7-49C0-A373-7C3E23C634C1}" srcOrd="3" destOrd="0" presId="urn:microsoft.com/office/officeart/2008/layout/HalfCircleOrganizationChart"/>
    <dgm:cxn modelId="{F06C65EF-18AE-486C-BAD0-384D31A269DA}" type="presParOf" srcId="{A4F08FC0-BCD7-49C0-A373-7C3E23C634C1}" destId="{3D91BCF8-EB05-4017-AD03-9A25427983B6}" srcOrd="0" destOrd="0" presId="urn:microsoft.com/office/officeart/2008/layout/HalfCircleOrganizationChart"/>
    <dgm:cxn modelId="{B69D57BE-A594-4D94-8E06-9602EAC63F19}" type="presParOf" srcId="{3D91BCF8-EB05-4017-AD03-9A25427983B6}" destId="{9E20732A-0397-4413-95F7-9491D32344CF}" srcOrd="0" destOrd="0" presId="urn:microsoft.com/office/officeart/2008/layout/HalfCircleOrganizationChart"/>
    <dgm:cxn modelId="{6289E742-2EC1-43F6-AA98-9DE1ED6EBEC8}" type="presParOf" srcId="{3D91BCF8-EB05-4017-AD03-9A25427983B6}" destId="{B0D112A7-4DBA-42BB-9B62-D2720F9F6861}" srcOrd="1" destOrd="0" presId="urn:microsoft.com/office/officeart/2008/layout/HalfCircleOrganizationChart"/>
    <dgm:cxn modelId="{95D103F0-75B8-44CD-85E0-DE8201480173}" type="presParOf" srcId="{3D91BCF8-EB05-4017-AD03-9A25427983B6}" destId="{2BF8B2CE-24A5-4061-8A6C-C813F62CAAFC}" srcOrd="2" destOrd="0" presId="urn:microsoft.com/office/officeart/2008/layout/HalfCircleOrganizationChart"/>
    <dgm:cxn modelId="{691225E4-24E7-4084-964F-698C6CB8D5B6}" type="presParOf" srcId="{3D91BCF8-EB05-4017-AD03-9A25427983B6}" destId="{8B0BD1CF-DCF3-46C9-88F9-AE6F501971AA}" srcOrd="3" destOrd="0" presId="urn:microsoft.com/office/officeart/2008/layout/HalfCircleOrganizationChart"/>
    <dgm:cxn modelId="{19C8D6FE-E4DB-42C9-B845-B37FFE6F7D80}" type="presParOf" srcId="{A4F08FC0-BCD7-49C0-A373-7C3E23C634C1}" destId="{74DB1C3F-9B5A-42B1-92A4-8F566018F9F5}" srcOrd="1" destOrd="0" presId="urn:microsoft.com/office/officeart/2008/layout/HalfCircleOrganizationChart"/>
    <dgm:cxn modelId="{7A3889A9-BEB2-4A7F-95A6-5B733558C856}" type="presParOf" srcId="{A4F08FC0-BCD7-49C0-A373-7C3E23C634C1}" destId="{F94537F1-58B8-46E2-B687-7C93DE9F406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90B8BC-1F53-40A3-90E5-B91BF6C57F8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8BA08C-4DC8-4791-BE9F-0C1AEE601A4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The Problem of Evil</a:t>
          </a:r>
        </a:p>
      </dgm:t>
    </dgm:pt>
    <dgm:pt modelId="{3EEFA8FA-AAD9-4FC2-A411-C88942F32AEA}" type="parTrans" cxnId="{B5C094D2-03E0-4639-AEC4-2CBF3EA0BCA9}">
      <dgm:prSet/>
      <dgm:spPr/>
      <dgm:t>
        <a:bodyPr/>
        <a:lstStyle/>
        <a:p>
          <a:endParaRPr lang="en-US"/>
        </a:p>
      </dgm:t>
    </dgm:pt>
    <dgm:pt modelId="{03628F69-653E-40EB-9F75-F18436CCA7D1}" type="sibTrans" cxnId="{B5C094D2-03E0-4639-AEC4-2CBF3EA0BCA9}">
      <dgm:prSet/>
      <dgm:spPr/>
      <dgm:t>
        <a:bodyPr/>
        <a:lstStyle/>
        <a:p>
          <a:endParaRPr lang="en-US"/>
        </a:p>
      </dgm:t>
    </dgm:pt>
    <dgm:pt modelId="{5A184B73-D80B-4B83-B165-DD09C7CDF6A6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Intellectual</a:t>
          </a:r>
        </a:p>
      </dgm:t>
    </dgm:pt>
    <dgm:pt modelId="{DB0FF3F6-84DA-4490-A8DA-EB07414031D8}" type="parTrans" cxnId="{407F01E9-5511-40D3-B789-032DEB3818E2}">
      <dgm:prSet/>
      <dgm:spPr/>
      <dgm:t>
        <a:bodyPr/>
        <a:lstStyle/>
        <a:p>
          <a:endParaRPr lang="en-US"/>
        </a:p>
      </dgm:t>
    </dgm:pt>
    <dgm:pt modelId="{8DA158B0-B85D-437B-99D8-6B1216FF64EA}" type="sibTrans" cxnId="{407F01E9-5511-40D3-B789-032DEB3818E2}">
      <dgm:prSet/>
      <dgm:spPr/>
      <dgm:t>
        <a:bodyPr/>
        <a:lstStyle/>
        <a:p>
          <a:endParaRPr lang="en-US"/>
        </a:p>
      </dgm:t>
    </dgm:pt>
    <dgm:pt modelId="{4CF87904-06C5-4F35-9418-14803D1DE4C0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Emotional</a:t>
          </a:r>
        </a:p>
      </dgm:t>
    </dgm:pt>
    <dgm:pt modelId="{4DCCBA20-D75C-43A0-B93E-B8FF2C931CD1}" type="parTrans" cxnId="{4A0700CF-C56F-4788-A15E-5872E3E4690C}">
      <dgm:prSet/>
      <dgm:spPr/>
      <dgm:t>
        <a:bodyPr/>
        <a:lstStyle/>
        <a:p>
          <a:endParaRPr lang="en-US"/>
        </a:p>
      </dgm:t>
    </dgm:pt>
    <dgm:pt modelId="{1E43437A-FE10-4E13-B0D2-44119EF7CC2F}" type="sibTrans" cxnId="{4A0700CF-C56F-4788-A15E-5872E3E4690C}">
      <dgm:prSet/>
      <dgm:spPr/>
      <dgm:t>
        <a:bodyPr/>
        <a:lstStyle/>
        <a:p>
          <a:endParaRPr lang="en-US"/>
        </a:p>
      </dgm:t>
    </dgm:pt>
    <dgm:pt modelId="{4B489F2A-90D7-4E65-90E4-3937939751E3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Logical </a:t>
          </a:r>
        </a:p>
      </dgm:t>
    </dgm:pt>
    <dgm:pt modelId="{7A06EE3C-077E-40FA-AE5F-3DBED356F876}" type="parTrans" cxnId="{BFD7106A-6487-4027-8CAA-545574DE7543}">
      <dgm:prSet/>
      <dgm:spPr/>
      <dgm:t>
        <a:bodyPr/>
        <a:lstStyle/>
        <a:p>
          <a:endParaRPr lang="en-US"/>
        </a:p>
      </dgm:t>
    </dgm:pt>
    <dgm:pt modelId="{A692E634-A246-42C7-B6FE-0E66F9E10104}" type="sibTrans" cxnId="{BFD7106A-6487-4027-8CAA-545574DE7543}">
      <dgm:prSet/>
      <dgm:spPr/>
      <dgm:t>
        <a:bodyPr/>
        <a:lstStyle/>
        <a:p>
          <a:endParaRPr lang="en-US"/>
        </a:p>
      </dgm:t>
    </dgm:pt>
    <dgm:pt modelId="{DB1BCAAE-B0EC-4A55-97E9-6305D75DC4C5}" type="pres">
      <dgm:prSet presAssocID="{0790B8BC-1F53-40A3-90E5-B91BF6C57F8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F20A33-C476-4F88-B212-D0319880716E}" type="pres">
      <dgm:prSet presAssocID="{A78BA08C-4DC8-4791-BE9F-0C1AEE601A40}" presName="hierRoot1" presStyleCnt="0">
        <dgm:presLayoutVars>
          <dgm:hierBranch val="init"/>
        </dgm:presLayoutVars>
      </dgm:prSet>
      <dgm:spPr/>
    </dgm:pt>
    <dgm:pt modelId="{6A04C549-5F2B-4EE6-8721-143B9628ED21}" type="pres">
      <dgm:prSet presAssocID="{A78BA08C-4DC8-4791-BE9F-0C1AEE601A40}" presName="rootComposite1" presStyleCnt="0"/>
      <dgm:spPr/>
    </dgm:pt>
    <dgm:pt modelId="{E376AF41-124E-4FB4-BD93-414990538E33}" type="pres">
      <dgm:prSet presAssocID="{A78BA08C-4DC8-4791-BE9F-0C1AEE601A40}" presName="rootText1" presStyleLbl="alignAcc1" presStyleIdx="0" presStyleCnt="0" custScaleX="146591">
        <dgm:presLayoutVars>
          <dgm:chPref val="3"/>
        </dgm:presLayoutVars>
      </dgm:prSet>
      <dgm:spPr/>
    </dgm:pt>
    <dgm:pt modelId="{3BE79FB0-079A-414E-A03E-C770D4F02B77}" type="pres">
      <dgm:prSet presAssocID="{A78BA08C-4DC8-4791-BE9F-0C1AEE601A40}" presName="topArc1" presStyleLbl="parChTrans1D1" presStyleIdx="0" presStyleCnt="8"/>
      <dgm:spPr/>
    </dgm:pt>
    <dgm:pt modelId="{09F4AC8B-2543-4DCC-8678-2538C5FC42D1}" type="pres">
      <dgm:prSet presAssocID="{A78BA08C-4DC8-4791-BE9F-0C1AEE601A40}" presName="bottomArc1" presStyleLbl="parChTrans1D1" presStyleIdx="1" presStyleCnt="8"/>
      <dgm:spPr/>
    </dgm:pt>
    <dgm:pt modelId="{2A2FA291-CBF8-4E52-8605-F4F7C0499F59}" type="pres">
      <dgm:prSet presAssocID="{A78BA08C-4DC8-4791-BE9F-0C1AEE601A40}" presName="topConnNode1" presStyleLbl="node1" presStyleIdx="0" presStyleCnt="0"/>
      <dgm:spPr/>
    </dgm:pt>
    <dgm:pt modelId="{3C861269-D020-4301-9A3D-BC9F67360CCD}" type="pres">
      <dgm:prSet presAssocID="{A78BA08C-4DC8-4791-BE9F-0C1AEE601A40}" presName="hierChild2" presStyleCnt="0"/>
      <dgm:spPr/>
    </dgm:pt>
    <dgm:pt modelId="{AB9183EC-39BE-40E8-B1C6-B4A97822ECE5}" type="pres">
      <dgm:prSet presAssocID="{A78BA08C-4DC8-4791-BE9F-0C1AEE601A40}" presName="hierChild3" presStyleCnt="0"/>
      <dgm:spPr/>
    </dgm:pt>
    <dgm:pt modelId="{B1B46772-0771-4483-84FA-0FE3B745BFB3}" type="pres">
      <dgm:prSet presAssocID="{DB0FF3F6-84DA-4490-A8DA-EB07414031D8}" presName="Name101" presStyleLbl="parChTrans1D2" presStyleIdx="0" presStyleCnt="2"/>
      <dgm:spPr/>
    </dgm:pt>
    <dgm:pt modelId="{317C6294-7B1C-452E-B4AF-16AF57B0C524}" type="pres">
      <dgm:prSet presAssocID="{5A184B73-D80B-4B83-B165-DD09C7CDF6A6}" presName="hierRoot3" presStyleCnt="0">
        <dgm:presLayoutVars>
          <dgm:hierBranch val="init"/>
        </dgm:presLayoutVars>
      </dgm:prSet>
      <dgm:spPr/>
    </dgm:pt>
    <dgm:pt modelId="{D0A92DC2-AA3E-4025-9089-A5EE767082DB}" type="pres">
      <dgm:prSet presAssocID="{5A184B73-D80B-4B83-B165-DD09C7CDF6A6}" presName="rootComposite3" presStyleCnt="0"/>
      <dgm:spPr/>
    </dgm:pt>
    <dgm:pt modelId="{F8142FCF-5251-4BA1-944D-6FBB20465B3C}" type="pres">
      <dgm:prSet presAssocID="{5A184B73-D80B-4B83-B165-DD09C7CDF6A6}" presName="rootText3" presStyleLbl="alignAcc1" presStyleIdx="0" presStyleCnt="0">
        <dgm:presLayoutVars>
          <dgm:chPref val="3"/>
        </dgm:presLayoutVars>
      </dgm:prSet>
      <dgm:spPr/>
    </dgm:pt>
    <dgm:pt modelId="{2712E8B1-6429-462E-A5FF-00ADDDC9D30B}" type="pres">
      <dgm:prSet presAssocID="{5A184B73-D80B-4B83-B165-DD09C7CDF6A6}" presName="topArc3" presStyleLbl="parChTrans1D1" presStyleIdx="2" presStyleCnt="8"/>
      <dgm:spPr/>
    </dgm:pt>
    <dgm:pt modelId="{AE47FC68-9836-4D2D-8B53-950DCC93D7D7}" type="pres">
      <dgm:prSet presAssocID="{5A184B73-D80B-4B83-B165-DD09C7CDF6A6}" presName="bottomArc3" presStyleLbl="parChTrans1D1" presStyleIdx="3" presStyleCnt="8"/>
      <dgm:spPr/>
    </dgm:pt>
    <dgm:pt modelId="{0082EBCF-3E15-45F4-B76C-430A252D8F34}" type="pres">
      <dgm:prSet presAssocID="{5A184B73-D80B-4B83-B165-DD09C7CDF6A6}" presName="topConnNode3" presStyleLbl="asst1" presStyleIdx="0" presStyleCnt="0"/>
      <dgm:spPr/>
    </dgm:pt>
    <dgm:pt modelId="{2ECA9481-3D22-44F8-99F6-7061CB6B163A}" type="pres">
      <dgm:prSet presAssocID="{5A184B73-D80B-4B83-B165-DD09C7CDF6A6}" presName="hierChild6" presStyleCnt="0"/>
      <dgm:spPr/>
    </dgm:pt>
    <dgm:pt modelId="{B259EC83-DB11-468C-A07B-AA6052C03E48}" type="pres">
      <dgm:prSet presAssocID="{5A184B73-D80B-4B83-B165-DD09C7CDF6A6}" presName="hierChild7" presStyleCnt="0"/>
      <dgm:spPr/>
    </dgm:pt>
    <dgm:pt modelId="{7CED5F23-E0DA-4967-9EA3-2EAFD7A15011}" type="pres">
      <dgm:prSet presAssocID="{7A06EE3C-077E-40FA-AE5F-3DBED356F876}" presName="Name101" presStyleLbl="parChTrans1D3" presStyleIdx="0" presStyleCnt="1"/>
      <dgm:spPr/>
    </dgm:pt>
    <dgm:pt modelId="{C3BFDAB0-5C9B-4966-9C68-9F21AE46B94E}" type="pres">
      <dgm:prSet presAssocID="{4B489F2A-90D7-4E65-90E4-3937939751E3}" presName="hierRoot3" presStyleCnt="0">
        <dgm:presLayoutVars>
          <dgm:hierBranch val="init"/>
        </dgm:presLayoutVars>
      </dgm:prSet>
      <dgm:spPr/>
    </dgm:pt>
    <dgm:pt modelId="{78483122-CFC8-4DAD-B8EA-1DCAFE718969}" type="pres">
      <dgm:prSet presAssocID="{4B489F2A-90D7-4E65-90E4-3937939751E3}" presName="rootComposite3" presStyleCnt="0"/>
      <dgm:spPr/>
    </dgm:pt>
    <dgm:pt modelId="{CC730BE3-802F-4A76-B8D4-5F5CE25DC393}" type="pres">
      <dgm:prSet presAssocID="{4B489F2A-90D7-4E65-90E4-3937939751E3}" presName="rootText3" presStyleLbl="alignAcc1" presStyleIdx="0" presStyleCnt="0">
        <dgm:presLayoutVars>
          <dgm:chPref val="3"/>
        </dgm:presLayoutVars>
      </dgm:prSet>
      <dgm:spPr/>
    </dgm:pt>
    <dgm:pt modelId="{CC6158DB-40D1-4ECC-A0D9-85DBA5635FA6}" type="pres">
      <dgm:prSet presAssocID="{4B489F2A-90D7-4E65-90E4-3937939751E3}" presName="topArc3" presStyleLbl="parChTrans1D1" presStyleIdx="4" presStyleCnt="8"/>
      <dgm:spPr/>
    </dgm:pt>
    <dgm:pt modelId="{86BD2AC5-A0A1-465E-A508-DE910D6EA390}" type="pres">
      <dgm:prSet presAssocID="{4B489F2A-90D7-4E65-90E4-3937939751E3}" presName="bottomArc3" presStyleLbl="parChTrans1D1" presStyleIdx="5" presStyleCnt="8"/>
      <dgm:spPr/>
    </dgm:pt>
    <dgm:pt modelId="{E21F271E-F0DF-4E7B-9FF8-9A793E04DF69}" type="pres">
      <dgm:prSet presAssocID="{4B489F2A-90D7-4E65-90E4-3937939751E3}" presName="topConnNode3" presStyleLbl="asst1" presStyleIdx="0" presStyleCnt="0"/>
      <dgm:spPr/>
    </dgm:pt>
    <dgm:pt modelId="{BE2309DA-86A4-4AC4-8D5F-C065EC5F369F}" type="pres">
      <dgm:prSet presAssocID="{4B489F2A-90D7-4E65-90E4-3937939751E3}" presName="hierChild6" presStyleCnt="0"/>
      <dgm:spPr/>
    </dgm:pt>
    <dgm:pt modelId="{C85A34D8-1F03-487A-BB60-B81D27B6F070}" type="pres">
      <dgm:prSet presAssocID="{4B489F2A-90D7-4E65-90E4-3937939751E3}" presName="hierChild7" presStyleCnt="0"/>
      <dgm:spPr/>
    </dgm:pt>
    <dgm:pt modelId="{A12C84E0-31E5-491D-A377-F8F6731A02BB}" type="pres">
      <dgm:prSet presAssocID="{4DCCBA20-D75C-43A0-B93E-B8FF2C931CD1}" presName="Name101" presStyleLbl="parChTrans1D2" presStyleIdx="1" presStyleCnt="2"/>
      <dgm:spPr/>
    </dgm:pt>
    <dgm:pt modelId="{A4F08FC0-BCD7-49C0-A373-7C3E23C634C1}" type="pres">
      <dgm:prSet presAssocID="{4CF87904-06C5-4F35-9418-14803D1DE4C0}" presName="hierRoot3" presStyleCnt="0">
        <dgm:presLayoutVars>
          <dgm:hierBranch val="init"/>
        </dgm:presLayoutVars>
      </dgm:prSet>
      <dgm:spPr/>
    </dgm:pt>
    <dgm:pt modelId="{3D91BCF8-EB05-4017-AD03-9A25427983B6}" type="pres">
      <dgm:prSet presAssocID="{4CF87904-06C5-4F35-9418-14803D1DE4C0}" presName="rootComposite3" presStyleCnt="0"/>
      <dgm:spPr/>
    </dgm:pt>
    <dgm:pt modelId="{9E20732A-0397-4413-95F7-9491D32344CF}" type="pres">
      <dgm:prSet presAssocID="{4CF87904-06C5-4F35-9418-14803D1DE4C0}" presName="rootText3" presStyleLbl="alignAcc1" presStyleIdx="0" presStyleCnt="0">
        <dgm:presLayoutVars>
          <dgm:chPref val="3"/>
        </dgm:presLayoutVars>
      </dgm:prSet>
      <dgm:spPr/>
    </dgm:pt>
    <dgm:pt modelId="{B0D112A7-4DBA-42BB-9B62-D2720F9F6861}" type="pres">
      <dgm:prSet presAssocID="{4CF87904-06C5-4F35-9418-14803D1DE4C0}" presName="topArc3" presStyleLbl="parChTrans1D1" presStyleIdx="6" presStyleCnt="8"/>
      <dgm:spPr/>
    </dgm:pt>
    <dgm:pt modelId="{2BF8B2CE-24A5-4061-8A6C-C813F62CAAFC}" type="pres">
      <dgm:prSet presAssocID="{4CF87904-06C5-4F35-9418-14803D1DE4C0}" presName="bottomArc3" presStyleLbl="parChTrans1D1" presStyleIdx="7" presStyleCnt="8"/>
      <dgm:spPr/>
    </dgm:pt>
    <dgm:pt modelId="{8B0BD1CF-DCF3-46C9-88F9-AE6F501971AA}" type="pres">
      <dgm:prSet presAssocID="{4CF87904-06C5-4F35-9418-14803D1DE4C0}" presName="topConnNode3" presStyleLbl="asst1" presStyleIdx="0" presStyleCnt="0"/>
      <dgm:spPr/>
    </dgm:pt>
    <dgm:pt modelId="{74DB1C3F-9B5A-42B1-92A4-8F566018F9F5}" type="pres">
      <dgm:prSet presAssocID="{4CF87904-06C5-4F35-9418-14803D1DE4C0}" presName="hierChild6" presStyleCnt="0"/>
      <dgm:spPr/>
    </dgm:pt>
    <dgm:pt modelId="{F94537F1-58B8-46E2-B687-7C93DE9F406C}" type="pres">
      <dgm:prSet presAssocID="{4CF87904-06C5-4F35-9418-14803D1DE4C0}" presName="hierChild7" presStyleCnt="0"/>
      <dgm:spPr/>
    </dgm:pt>
  </dgm:ptLst>
  <dgm:cxnLst>
    <dgm:cxn modelId="{BED73605-2DBF-48F9-BBD1-3F33AF693BAF}" type="presOf" srcId="{4CF87904-06C5-4F35-9418-14803D1DE4C0}" destId="{8B0BD1CF-DCF3-46C9-88F9-AE6F501971AA}" srcOrd="1" destOrd="0" presId="urn:microsoft.com/office/officeart/2008/layout/HalfCircleOrganizationChart"/>
    <dgm:cxn modelId="{77B2A61B-4896-4F55-813D-B6AD0ED3B6F0}" type="presOf" srcId="{5A184B73-D80B-4B83-B165-DD09C7CDF6A6}" destId="{F8142FCF-5251-4BA1-944D-6FBB20465B3C}" srcOrd="0" destOrd="0" presId="urn:microsoft.com/office/officeart/2008/layout/HalfCircleOrganizationChart"/>
    <dgm:cxn modelId="{15999C3F-2C1F-4EDF-AEDF-7971CB3C6A53}" type="presOf" srcId="{4B489F2A-90D7-4E65-90E4-3937939751E3}" destId="{E21F271E-F0DF-4E7B-9FF8-9A793E04DF69}" srcOrd="1" destOrd="0" presId="urn:microsoft.com/office/officeart/2008/layout/HalfCircleOrganizationChart"/>
    <dgm:cxn modelId="{87217465-D3ED-476A-8FCD-CBE8B6B7DE5C}" type="presOf" srcId="{5A184B73-D80B-4B83-B165-DD09C7CDF6A6}" destId="{0082EBCF-3E15-45F4-B76C-430A252D8F34}" srcOrd="1" destOrd="0" presId="urn:microsoft.com/office/officeart/2008/layout/HalfCircleOrganizationChart"/>
    <dgm:cxn modelId="{BA600767-92F1-4636-9FB3-8EA238055BA1}" type="presOf" srcId="{4CF87904-06C5-4F35-9418-14803D1DE4C0}" destId="{9E20732A-0397-4413-95F7-9491D32344CF}" srcOrd="0" destOrd="0" presId="urn:microsoft.com/office/officeart/2008/layout/HalfCircleOrganizationChart"/>
    <dgm:cxn modelId="{0FD72347-ADD8-4268-B92D-2D345E3FFF5F}" type="presOf" srcId="{A78BA08C-4DC8-4791-BE9F-0C1AEE601A40}" destId="{E376AF41-124E-4FB4-BD93-414990538E33}" srcOrd="0" destOrd="0" presId="urn:microsoft.com/office/officeart/2008/layout/HalfCircleOrganizationChart"/>
    <dgm:cxn modelId="{BFD7106A-6487-4027-8CAA-545574DE7543}" srcId="{5A184B73-D80B-4B83-B165-DD09C7CDF6A6}" destId="{4B489F2A-90D7-4E65-90E4-3937939751E3}" srcOrd="0" destOrd="0" parTransId="{7A06EE3C-077E-40FA-AE5F-3DBED356F876}" sibTransId="{A692E634-A246-42C7-B6FE-0E66F9E10104}"/>
    <dgm:cxn modelId="{0BB39473-3EFC-4C5E-A627-F6527BDEFAC4}" type="presOf" srcId="{4DCCBA20-D75C-43A0-B93E-B8FF2C931CD1}" destId="{A12C84E0-31E5-491D-A377-F8F6731A02BB}" srcOrd="0" destOrd="0" presId="urn:microsoft.com/office/officeart/2008/layout/HalfCircleOrganizationChart"/>
    <dgm:cxn modelId="{9B7CE979-B5E8-4A34-B49F-4DF1FC1359A5}" type="presOf" srcId="{7A06EE3C-077E-40FA-AE5F-3DBED356F876}" destId="{7CED5F23-E0DA-4967-9EA3-2EAFD7A15011}" srcOrd="0" destOrd="0" presId="urn:microsoft.com/office/officeart/2008/layout/HalfCircleOrganizationChart"/>
    <dgm:cxn modelId="{AEC26881-6791-45AE-810D-3F90CF860E8D}" type="presOf" srcId="{A78BA08C-4DC8-4791-BE9F-0C1AEE601A40}" destId="{2A2FA291-CBF8-4E52-8605-F4F7C0499F59}" srcOrd="1" destOrd="0" presId="urn:microsoft.com/office/officeart/2008/layout/HalfCircleOrganizationChart"/>
    <dgm:cxn modelId="{8C9715B7-CF5A-4FE3-BA9F-9CBD95973B79}" type="presOf" srcId="{DB0FF3F6-84DA-4490-A8DA-EB07414031D8}" destId="{B1B46772-0771-4483-84FA-0FE3B745BFB3}" srcOrd="0" destOrd="0" presId="urn:microsoft.com/office/officeart/2008/layout/HalfCircleOrganizationChart"/>
    <dgm:cxn modelId="{4A0700CF-C56F-4788-A15E-5872E3E4690C}" srcId="{A78BA08C-4DC8-4791-BE9F-0C1AEE601A40}" destId="{4CF87904-06C5-4F35-9418-14803D1DE4C0}" srcOrd="1" destOrd="0" parTransId="{4DCCBA20-D75C-43A0-B93E-B8FF2C931CD1}" sibTransId="{1E43437A-FE10-4E13-B0D2-44119EF7CC2F}"/>
    <dgm:cxn modelId="{B5C094D2-03E0-4639-AEC4-2CBF3EA0BCA9}" srcId="{0790B8BC-1F53-40A3-90E5-B91BF6C57F86}" destId="{A78BA08C-4DC8-4791-BE9F-0C1AEE601A40}" srcOrd="0" destOrd="0" parTransId="{3EEFA8FA-AAD9-4FC2-A411-C88942F32AEA}" sibTransId="{03628F69-653E-40EB-9F75-F18436CCA7D1}"/>
    <dgm:cxn modelId="{D2A897DA-5E75-4417-BBF2-64A785520E53}" type="presOf" srcId="{0790B8BC-1F53-40A3-90E5-B91BF6C57F86}" destId="{DB1BCAAE-B0EC-4A55-97E9-6305D75DC4C5}" srcOrd="0" destOrd="0" presId="urn:microsoft.com/office/officeart/2008/layout/HalfCircleOrganizationChart"/>
    <dgm:cxn modelId="{407F01E9-5511-40D3-B789-032DEB3818E2}" srcId="{A78BA08C-4DC8-4791-BE9F-0C1AEE601A40}" destId="{5A184B73-D80B-4B83-B165-DD09C7CDF6A6}" srcOrd="0" destOrd="0" parTransId="{DB0FF3F6-84DA-4490-A8DA-EB07414031D8}" sibTransId="{8DA158B0-B85D-437B-99D8-6B1216FF64EA}"/>
    <dgm:cxn modelId="{3012AFF8-3C6F-47F1-A1A9-B4FBF1CFE85B}" type="presOf" srcId="{4B489F2A-90D7-4E65-90E4-3937939751E3}" destId="{CC730BE3-802F-4A76-B8D4-5F5CE25DC393}" srcOrd="0" destOrd="0" presId="urn:microsoft.com/office/officeart/2008/layout/HalfCircleOrganizationChart"/>
    <dgm:cxn modelId="{2943D29D-9C10-445D-87EF-E9ADE9CC4109}" type="presParOf" srcId="{DB1BCAAE-B0EC-4A55-97E9-6305D75DC4C5}" destId="{8EF20A33-C476-4F88-B212-D0319880716E}" srcOrd="0" destOrd="0" presId="urn:microsoft.com/office/officeart/2008/layout/HalfCircleOrganizationChart"/>
    <dgm:cxn modelId="{DC77D15A-B945-4683-9D14-CDDA1E8C7ED1}" type="presParOf" srcId="{8EF20A33-C476-4F88-B212-D0319880716E}" destId="{6A04C549-5F2B-4EE6-8721-143B9628ED21}" srcOrd="0" destOrd="0" presId="urn:microsoft.com/office/officeart/2008/layout/HalfCircleOrganizationChart"/>
    <dgm:cxn modelId="{D0542517-96D2-4040-B896-8E37B0A64993}" type="presParOf" srcId="{6A04C549-5F2B-4EE6-8721-143B9628ED21}" destId="{E376AF41-124E-4FB4-BD93-414990538E33}" srcOrd="0" destOrd="0" presId="urn:microsoft.com/office/officeart/2008/layout/HalfCircleOrganizationChart"/>
    <dgm:cxn modelId="{4F3745F5-EA87-4CCF-BDA0-8CB18DF82856}" type="presParOf" srcId="{6A04C549-5F2B-4EE6-8721-143B9628ED21}" destId="{3BE79FB0-079A-414E-A03E-C770D4F02B77}" srcOrd="1" destOrd="0" presId="urn:microsoft.com/office/officeart/2008/layout/HalfCircleOrganizationChart"/>
    <dgm:cxn modelId="{D9446179-99F7-464C-BA39-C2FE35584372}" type="presParOf" srcId="{6A04C549-5F2B-4EE6-8721-143B9628ED21}" destId="{09F4AC8B-2543-4DCC-8678-2538C5FC42D1}" srcOrd="2" destOrd="0" presId="urn:microsoft.com/office/officeart/2008/layout/HalfCircleOrganizationChart"/>
    <dgm:cxn modelId="{40CEBA52-6F9C-4185-9364-46D02A8CE040}" type="presParOf" srcId="{6A04C549-5F2B-4EE6-8721-143B9628ED21}" destId="{2A2FA291-CBF8-4E52-8605-F4F7C0499F59}" srcOrd="3" destOrd="0" presId="urn:microsoft.com/office/officeart/2008/layout/HalfCircleOrganizationChart"/>
    <dgm:cxn modelId="{20589D09-6493-4CCD-B495-CFCD41BFED3B}" type="presParOf" srcId="{8EF20A33-C476-4F88-B212-D0319880716E}" destId="{3C861269-D020-4301-9A3D-BC9F67360CCD}" srcOrd="1" destOrd="0" presId="urn:microsoft.com/office/officeart/2008/layout/HalfCircleOrganizationChart"/>
    <dgm:cxn modelId="{4DF60DAC-2371-4302-A9FC-4452960D7527}" type="presParOf" srcId="{8EF20A33-C476-4F88-B212-D0319880716E}" destId="{AB9183EC-39BE-40E8-B1C6-B4A97822ECE5}" srcOrd="2" destOrd="0" presId="urn:microsoft.com/office/officeart/2008/layout/HalfCircleOrganizationChart"/>
    <dgm:cxn modelId="{570B2F12-1605-47F2-B1A5-9C1943735D16}" type="presParOf" srcId="{AB9183EC-39BE-40E8-B1C6-B4A97822ECE5}" destId="{B1B46772-0771-4483-84FA-0FE3B745BFB3}" srcOrd="0" destOrd="0" presId="urn:microsoft.com/office/officeart/2008/layout/HalfCircleOrganizationChart"/>
    <dgm:cxn modelId="{9D472DE5-9AEE-47FE-A366-44C08C4D7FFD}" type="presParOf" srcId="{AB9183EC-39BE-40E8-B1C6-B4A97822ECE5}" destId="{317C6294-7B1C-452E-B4AF-16AF57B0C524}" srcOrd="1" destOrd="0" presId="urn:microsoft.com/office/officeart/2008/layout/HalfCircleOrganizationChart"/>
    <dgm:cxn modelId="{CB1F99A8-6452-4C1F-81AB-6D4C1CBB7C34}" type="presParOf" srcId="{317C6294-7B1C-452E-B4AF-16AF57B0C524}" destId="{D0A92DC2-AA3E-4025-9089-A5EE767082DB}" srcOrd="0" destOrd="0" presId="urn:microsoft.com/office/officeart/2008/layout/HalfCircleOrganizationChart"/>
    <dgm:cxn modelId="{0D9D4B89-A4DF-48DA-B0DF-230909BE3BEB}" type="presParOf" srcId="{D0A92DC2-AA3E-4025-9089-A5EE767082DB}" destId="{F8142FCF-5251-4BA1-944D-6FBB20465B3C}" srcOrd="0" destOrd="0" presId="urn:microsoft.com/office/officeart/2008/layout/HalfCircleOrganizationChart"/>
    <dgm:cxn modelId="{17F35E54-2218-4C6E-8F42-EDEA2C797CFF}" type="presParOf" srcId="{D0A92DC2-AA3E-4025-9089-A5EE767082DB}" destId="{2712E8B1-6429-462E-A5FF-00ADDDC9D30B}" srcOrd="1" destOrd="0" presId="urn:microsoft.com/office/officeart/2008/layout/HalfCircleOrganizationChart"/>
    <dgm:cxn modelId="{F75BD36D-8C05-4DEC-AAFF-3EB564CC4730}" type="presParOf" srcId="{D0A92DC2-AA3E-4025-9089-A5EE767082DB}" destId="{AE47FC68-9836-4D2D-8B53-950DCC93D7D7}" srcOrd="2" destOrd="0" presId="urn:microsoft.com/office/officeart/2008/layout/HalfCircleOrganizationChart"/>
    <dgm:cxn modelId="{DF463942-DC55-414B-A597-67E38CB0CE9A}" type="presParOf" srcId="{D0A92DC2-AA3E-4025-9089-A5EE767082DB}" destId="{0082EBCF-3E15-45F4-B76C-430A252D8F34}" srcOrd="3" destOrd="0" presId="urn:microsoft.com/office/officeart/2008/layout/HalfCircleOrganizationChart"/>
    <dgm:cxn modelId="{230CDE47-ECE9-4778-8D7C-0355270D316A}" type="presParOf" srcId="{317C6294-7B1C-452E-B4AF-16AF57B0C524}" destId="{2ECA9481-3D22-44F8-99F6-7061CB6B163A}" srcOrd="1" destOrd="0" presId="urn:microsoft.com/office/officeart/2008/layout/HalfCircleOrganizationChart"/>
    <dgm:cxn modelId="{42DF42B6-7669-4F75-AA18-95D188334FF5}" type="presParOf" srcId="{317C6294-7B1C-452E-B4AF-16AF57B0C524}" destId="{B259EC83-DB11-468C-A07B-AA6052C03E48}" srcOrd="2" destOrd="0" presId="urn:microsoft.com/office/officeart/2008/layout/HalfCircleOrganizationChart"/>
    <dgm:cxn modelId="{5705A94E-2211-469A-8159-E899B42BC03A}" type="presParOf" srcId="{B259EC83-DB11-468C-A07B-AA6052C03E48}" destId="{7CED5F23-E0DA-4967-9EA3-2EAFD7A15011}" srcOrd="0" destOrd="0" presId="urn:microsoft.com/office/officeart/2008/layout/HalfCircleOrganizationChart"/>
    <dgm:cxn modelId="{7E8EC619-B823-4A1B-BEF7-58DC188DE52B}" type="presParOf" srcId="{B259EC83-DB11-468C-A07B-AA6052C03E48}" destId="{C3BFDAB0-5C9B-4966-9C68-9F21AE46B94E}" srcOrd="1" destOrd="0" presId="urn:microsoft.com/office/officeart/2008/layout/HalfCircleOrganizationChart"/>
    <dgm:cxn modelId="{BFBC5052-CDD7-4784-8234-62CC7A4A98AB}" type="presParOf" srcId="{C3BFDAB0-5C9B-4966-9C68-9F21AE46B94E}" destId="{78483122-CFC8-4DAD-B8EA-1DCAFE718969}" srcOrd="0" destOrd="0" presId="urn:microsoft.com/office/officeart/2008/layout/HalfCircleOrganizationChart"/>
    <dgm:cxn modelId="{57CCF6FC-D915-483D-985F-EA80B0326118}" type="presParOf" srcId="{78483122-CFC8-4DAD-B8EA-1DCAFE718969}" destId="{CC730BE3-802F-4A76-B8D4-5F5CE25DC393}" srcOrd="0" destOrd="0" presId="urn:microsoft.com/office/officeart/2008/layout/HalfCircleOrganizationChart"/>
    <dgm:cxn modelId="{0BAEBBFF-07C0-4C34-8B24-91D941B14449}" type="presParOf" srcId="{78483122-CFC8-4DAD-B8EA-1DCAFE718969}" destId="{CC6158DB-40D1-4ECC-A0D9-85DBA5635FA6}" srcOrd="1" destOrd="0" presId="urn:microsoft.com/office/officeart/2008/layout/HalfCircleOrganizationChart"/>
    <dgm:cxn modelId="{1712C4A5-48DA-42D1-A922-7EFC16B93A74}" type="presParOf" srcId="{78483122-CFC8-4DAD-B8EA-1DCAFE718969}" destId="{86BD2AC5-A0A1-465E-A508-DE910D6EA390}" srcOrd="2" destOrd="0" presId="urn:microsoft.com/office/officeart/2008/layout/HalfCircleOrganizationChart"/>
    <dgm:cxn modelId="{3435759E-558E-4972-9944-591D96A3BC01}" type="presParOf" srcId="{78483122-CFC8-4DAD-B8EA-1DCAFE718969}" destId="{E21F271E-F0DF-4E7B-9FF8-9A793E04DF69}" srcOrd="3" destOrd="0" presId="urn:microsoft.com/office/officeart/2008/layout/HalfCircleOrganizationChart"/>
    <dgm:cxn modelId="{DAE48042-ABBB-4189-89C5-C9A08A41D2A5}" type="presParOf" srcId="{C3BFDAB0-5C9B-4966-9C68-9F21AE46B94E}" destId="{BE2309DA-86A4-4AC4-8D5F-C065EC5F369F}" srcOrd="1" destOrd="0" presId="urn:microsoft.com/office/officeart/2008/layout/HalfCircleOrganizationChart"/>
    <dgm:cxn modelId="{839225AD-6E2B-466F-86CF-46502FD1279C}" type="presParOf" srcId="{C3BFDAB0-5C9B-4966-9C68-9F21AE46B94E}" destId="{C85A34D8-1F03-487A-BB60-B81D27B6F070}" srcOrd="2" destOrd="0" presId="urn:microsoft.com/office/officeart/2008/layout/HalfCircleOrganizationChart"/>
    <dgm:cxn modelId="{370D229D-67CC-47F8-9C63-FD71A25F69E3}" type="presParOf" srcId="{AB9183EC-39BE-40E8-B1C6-B4A97822ECE5}" destId="{A12C84E0-31E5-491D-A377-F8F6731A02BB}" srcOrd="2" destOrd="0" presId="urn:microsoft.com/office/officeart/2008/layout/HalfCircleOrganizationChart"/>
    <dgm:cxn modelId="{08DF758B-A847-49DB-BA07-5E2A40EEFC26}" type="presParOf" srcId="{AB9183EC-39BE-40E8-B1C6-B4A97822ECE5}" destId="{A4F08FC0-BCD7-49C0-A373-7C3E23C634C1}" srcOrd="3" destOrd="0" presId="urn:microsoft.com/office/officeart/2008/layout/HalfCircleOrganizationChart"/>
    <dgm:cxn modelId="{F06C65EF-18AE-486C-BAD0-384D31A269DA}" type="presParOf" srcId="{A4F08FC0-BCD7-49C0-A373-7C3E23C634C1}" destId="{3D91BCF8-EB05-4017-AD03-9A25427983B6}" srcOrd="0" destOrd="0" presId="urn:microsoft.com/office/officeart/2008/layout/HalfCircleOrganizationChart"/>
    <dgm:cxn modelId="{B69D57BE-A594-4D94-8E06-9602EAC63F19}" type="presParOf" srcId="{3D91BCF8-EB05-4017-AD03-9A25427983B6}" destId="{9E20732A-0397-4413-95F7-9491D32344CF}" srcOrd="0" destOrd="0" presId="urn:microsoft.com/office/officeart/2008/layout/HalfCircleOrganizationChart"/>
    <dgm:cxn modelId="{6289E742-2EC1-43F6-AA98-9DE1ED6EBEC8}" type="presParOf" srcId="{3D91BCF8-EB05-4017-AD03-9A25427983B6}" destId="{B0D112A7-4DBA-42BB-9B62-D2720F9F6861}" srcOrd="1" destOrd="0" presId="urn:microsoft.com/office/officeart/2008/layout/HalfCircleOrganizationChart"/>
    <dgm:cxn modelId="{95D103F0-75B8-44CD-85E0-DE8201480173}" type="presParOf" srcId="{3D91BCF8-EB05-4017-AD03-9A25427983B6}" destId="{2BF8B2CE-24A5-4061-8A6C-C813F62CAAFC}" srcOrd="2" destOrd="0" presId="urn:microsoft.com/office/officeart/2008/layout/HalfCircleOrganizationChart"/>
    <dgm:cxn modelId="{691225E4-24E7-4084-964F-698C6CB8D5B6}" type="presParOf" srcId="{3D91BCF8-EB05-4017-AD03-9A25427983B6}" destId="{8B0BD1CF-DCF3-46C9-88F9-AE6F501971AA}" srcOrd="3" destOrd="0" presId="urn:microsoft.com/office/officeart/2008/layout/HalfCircleOrganizationChart"/>
    <dgm:cxn modelId="{19C8D6FE-E4DB-42C9-B845-B37FFE6F7D80}" type="presParOf" srcId="{A4F08FC0-BCD7-49C0-A373-7C3E23C634C1}" destId="{74DB1C3F-9B5A-42B1-92A4-8F566018F9F5}" srcOrd="1" destOrd="0" presId="urn:microsoft.com/office/officeart/2008/layout/HalfCircleOrganizationChart"/>
    <dgm:cxn modelId="{7A3889A9-BEB2-4A7F-95A6-5B733558C856}" type="presParOf" srcId="{A4F08FC0-BCD7-49C0-A373-7C3E23C634C1}" destId="{F94537F1-58B8-46E2-B687-7C93DE9F406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90B8BC-1F53-40A3-90E5-B91BF6C57F8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8BA08C-4DC8-4791-BE9F-0C1AEE601A4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The Problem of Evil</a:t>
          </a:r>
        </a:p>
      </dgm:t>
    </dgm:pt>
    <dgm:pt modelId="{3EEFA8FA-AAD9-4FC2-A411-C88942F32AEA}" type="parTrans" cxnId="{B5C094D2-03E0-4639-AEC4-2CBF3EA0BCA9}">
      <dgm:prSet/>
      <dgm:spPr/>
      <dgm:t>
        <a:bodyPr/>
        <a:lstStyle/>
        <a:p>
          <a:endParaRPr lang="en-US"/>
        </a:p>
      </dgm:t>
    </dgm:pt>
    <dgm:pt modelId="{03628F69-653E-40EB-9F75-F18436CCA7D1}" type="sibTrans" cxnId="{B5C094D2-03E0-4639-AEC4-2CBF3EA0BCA9}">
      <dgm:prSet/>
      <dgm:spPr/>
      <dgm:t>
        <a:bodyPr/>
        <a:lstStyle/>
        <a:p>
          <a:endParaRPr lang="en-US"/>
        </a:p>
      </dgm:t>
    </dgm:pt>
    <dgm:pt modelId="{5A184B73-D80B-4B83-B165-DD09C7CDF6A6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Intellectual</a:t>
          </a:r>
        </a:p>
      </dgm:t>
    </dgm:pt>
    <dgm:pt modelId="{DB0FF3F6-84DA-4490-A8DA-EB07414031D8}" type="parTrans" cxnId="{407F01E9-5511-40D3-B789-032DEB3818E2}">
      <dgm:prSet/>
      <dgm:spPr/>
      <dgm:t>
        <a:bodyPr/>
        <a:lstStyle/>
        <a:p>
          <a:endParaRPr lang="en-US"/>
        </a:p>
      </dgm:t>
    </dgm:pt>
    <dgm:pt modelId="{8DA158B0-B85D-437B-99D8-6B1216FF64EA}" type="sibTrans" cxnId="{407F01E9-5511-40D3-B789-032DEB3818E2}">
      <dgm:prSet/>
      <dgm:spPr/>
      <dgm:t>
        <a:bodyPr/>
        <a:lstStyle/>
        <a:p>
          <a:endParaRPr lang="en-US"/>
        </a:p>
      </dgm:t>
    </dgm:pt>
    <dgm:pt modelId="{4CF87904-06C5-4F35-9418-14803D1DE4C0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Emotional</a:t>
          </a:r>
        </a:p>
      </dgm:t>
    </dgm:pt>
    <dgm:pt modelId="{4DCCBA20-D75C-43A0-B93E-B8FF2C931CD1}" type="parTrans" cxnId="{4A0700CF-C56F-4788-A15E-5872E3E4690C}">
      <dgm:prSet/>
      <dgm:spPr/>
      <dgm:t>
        <a:bodyPr/>
        <a:lstStyle/>
        <a:p>
          <a:endParaRPr lang="en-US"/>
        </a:p>
      </dgm:t>
    </dgm:pt>
    <dgm:pt modelId="{1E43437A-FE10-4E13-B0D2-44119EF7CC2F}" type="sibTrans" cxnId="{4A0700CF-C56F-4788-A15E-5872E3E4690C}">
      <dgm:prSet/>
      <dgm:spPr/>
      <dgm:t>
        <a:bodyPr/>
        <a:lstStyle/>
        <a:p>
          <a:endParaRPr lang="en-US"/>
        </a:p>
      </dgm:t>
    </dgm:pt>
    <dgm:pt modelId="{4B489F2A-90D7-4E65-90E4-3937939751E3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Logical </a:t>
          </a:r>
        </a:p>
      </dgm:t>
    </dgm:pt>
    <dgm:pt modelId="{7A06EE3C-077E-40FA-AE5F-3DBED356F876}" type="parTrans" cxnId="{BFD7106A-6487-4027-8CAA-545574DE7543}">
      <dgm:prSet/>
      <dgm:spPr/>
      <dgm:t>
        <a:bodyPr/>
        <a:lstStyle/>
        <a:p>
          <a:endParaRPr lang="en-US"/>
        </a:p>
      </dgm:t>
    </dgm:pt>
    <dgm:pt modelId="{A692E634-A246-42C7-B6FE-0E66F9E10104}" type="sibTrans" cxnId="{BFD7106A-6487-4027-8CAA-545574DE7543}">
      <dgm:prSet/>
      <dgm:spPr/>
      <dgm:t>
        <a:bodyPr/>
        <a:lstStyle/>
        <a:p>
          <a:endParaRPr lang="en-US"/>
        </a:p>
      </dgm:t>
    </dgm:pt>
    <dgm:pt modelId="{EA339606-5D9D-4577-B65E-181D227A1039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Probabilistic</a:t>
          </a:r>
        </a:p>
      </dgm:t>
    </dgm:pt>
    <dgm:pt modelId="{ED6C0ED8-12C4-4056-A658-46BBBD6A25A9}" type="parTrans" cxnId="{B1E7F648-0690-4674-9064-23937B2663A6}">
      <dgm:prSet/>
      <dgm:spPr/>
      <dgm:t>
        <a:bodyPr/>
        <a:lstStyle/>
        <a:p>
          <a:endParaRPr lang="en-US"/>
        </a:p>
      </dgm:t>
    </dgm:pt>
    <dgm:pt modelId="{183D487B-C1F2-4180-A1B1-5890C21133A5}" type="sibTrans" cxnId="{B1E7F648-0690-4674-9064-23937B2663A6}">
      <dgm:prSet/>
      <dgm:spPr/>
      <dgm:t>
        <a:bodyPr/>
        <a:lstStyle/>
        <a:p>
          <a:endParaRPr lang="en-US"/>
        </a:p>
      </dgm:t>
    </dgm:pt>
    <dgm:pt modelId="{DB1BCAAE-B0EC-4A55-97E9-6305D75DC4C5}" type="pres">
      <dgm:prSet presAssocID="{0790B8BC-1F53-40A3-90E5-B91BF6C57F8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F20A33-C476-4F88-B212-D0319880716E}" type="pres">
      <dgm:prSet presAssocID="{A78BA08C-4DC8-4791-BE9F-0C1AEE601A40}" presName="hierRoot1" presStyleCnt="0">
        <dgm:presLayoutVars>
          <dgm:hierBranch val="init"/>
        </dgm:presLayoutVars>
      </dgm:prSet>
      <dgm:spPr/>
    </dgm:pt>
    <dgm:pt modelId="{6A04C549-5F2B-4EE6-8721-143B9628ED21}" type="pres">
      <dgm:prSet presAssocID="{A78BA08C-4DC8-4791-BE9F-0C1AEE601A40}" presName="rootComposite1" presStyleCnt="0"/>
      <dgm:spPr/>
    </dgm:pt>
    <dgm:pt modelId="{E376AF41-124E-4FB4-BD93-414990538E33}" type="pres">
      <dgm:prSet presAssocID="{A78BA08C-4DC8-4791-BE9F-0C1AEE601A40}" presName="rootText1" presStyleLbl="alignAcc1" presStyleIdx="0" presStyleCnt="0" custScaleX="146591">
        <dgm:presLayoutVars>
          <dgm:chPref val="3"/>
        </dgm:presLayoutVars>
      </dgm:prSet>
      <dgm:spPr/>
    </dgm:pt>
    <dgm:pt modelId="{3BE79FB0-079A-414E-A03E-C770D4F02B77}" type="pres">
      <dgm:prSet presAssocID="{A78BA08C-4DC8-4791-BE9F-0C1AEE601A40}" presName="topArc1" presStyleLbl="parChTrans1D1" presStyleIdx="0" presStyleCnt="10"/>
      <dgm:spPr/>
    </dgm:pt>
    <dgm:pt modelId="{09F4AC8B-2543-4DCC-8678-2538C5FC42D1}" type="pres">
      <dgm:prSet presAssocID="{A78BA08C-4DC8-4791-BE9F-0C1AEE601A40}" presName="bottomArc1" presStyleLbl="parChTrans1D1" presStyleIdx="1" presStyleCnt="10"/>
      <dgm:spPr/>
    </dgm:pt>
    <dgm:pt modelId="{2A2FA291-CBF8-4E52-8605-F4F7C0499F59}" type="pres">
      <dgm:prSet presAssocID="{A78BA08C-4DC8-4791-BE9F-0C1AEE601A40}" presName="topConnNode1" presStyleLbl="node1" presStyleIdx="0" presStyleCnt="0"/>
      <dgm:spPr/>
    </dgm:pt>
    <dgm:pt modelId="{3C861269-D020-4301-9A3D-BC9F67360CCD}" type="pres">
      <dgm:prSet presAssocID="{A78BA08C-4DC8-4791-BE9F-0C1AEE601A40}" presName="hierChild2" presStyleCnt="0"/>
      <dgm:spPr/>
    </dgm:pt>
    <dgm:pt modelId="{AB9183EC-39BE-40E8-B1C6-B4A97822ECE5}" type="pres">
      <dgm:prSet presAssocID="{A78BA08C-4DC8-4791-BE9F-0C1AEE601A40}" presName="hierChild3" presStyleCnt="0"/>
      <dgm:spPr/>
    </dgm:pt>
    <dgm:pt modelId="{B1B46772-0771-4483-84FA-0FE3B745BFB3}" type="pres">
      <dgm:prSet presAssocID="{DB0FF3F6-84DA-4490-A8DA-EB07414031D8}" presName="Name101" presStyleLbl="parChTrans1D2" presStyleIdx="0" presStyleCnt="2"/>
      <dgm:spPr/>
    </dgm:pt>
    <dgm:pt modelId="{317C6294-7B1C-452E-B4AF-16AF57B0C524}" type="pres">
      <dgm:prSet presAssocID="{5A184B73-D80B-4B83-B165-DD09C7CDF6A6}" presName="hierRoot3" presStyleCnt="0">
        <dgm:presLayoutVars>
          <dgm:hierBranch val="init"/>
        </dgm:presLayoutVars>
      </dgm:prSet>
      <dgm:spPr/>
    </dgm:pt>
    <dgm:pt modelId="{D0A92DC2-AA3E-4025-9089-A5EE767082DB}" type="pres">
      <dgm:prSet presAssocID="{5A184B73-D80B-4B83-B165-DD09C7CDF6A6}" presName="rootComposite3" presStyleCnt="0"/>
      <dgm:spPr/>
    </dgm:pt>
    <dgm:pt modelId="{F8142FCF-5251-4BA1-944D-6FBB20465B3C}" type="pres">
      <dgm:prSet presAssocID="{5A184B73-D80B-4B83-B165-DD09C7CDF6A6}" presName="rootText3" presStyleLbl="alignAcc1" presStyleIdx="0" presStyleCnt="0">
        <dgm:presLayoutVars>
          <dgm:chPref val="3"/>
        </dgm:presLayoutVars>
      </dgm:prSet>
      <dgm:spPr/>
    </dgm:pt>
    <dgm:pt modelId="{2712E8B1-6429-462E-A5FF-00ADDDC9D30B}" type="pres">
      <dgm:prSet presAssocID="{5A184B73-D80B-4B83-B165-DD09C7CDF6A6}" presName="topArc3" presStyleLbl="parChTrans1D1" presStyleIdx="2" presStyleCnt="10"/>
      <dgm:spPr/>
    </dgm:pt>
    <dgm:pt modelId="{AE47FC68-9836-4D2D-8B53-950DCC93D7D7}" type="pres">
      <dgm:prSet presAssocID="{5A184B73-D80B-4B83-B165-DD09C7CDF6A6}" presName="bottomArc3" presStyleLbl="parChTrans1D1" presStyleIdx="3" presStyleCnt="10"/>
      <dgm:spPr/>
    </dgm:pt>
    <dgm:pt modelId="{0082EBCF-3E15-45F4-B76C-430A252D8F34}" type="pres">
      <dgm:prSet presAssocID="{5A184B73-D80B-4B83-B165-DD09C7CDF6A6}" presName="topConnNode3" presStyleLbl="asst1" presStyleIdx="0" presStyleCnt="0"/>
      <dgm:spPr/>
    </dgm:pt>
    <dgm:pt modelId="{2ECA9481-3D22-44F8-99F6-7061CB6B163A}" type="pres">
      <dgm:prSet presAssocID="{5A184B73-D80B-4B83-B165-DD09C7CDF6A6}" presName="hierChild6" presStyleCnt="0"/>
      <dgm:spPr/>
    </dgm:pt>
    <dgm:pt modelId="{B259EC83-DB11-468C-A07B-AA6052C03E48}" type="pres">
      <dgm:prSet presAssocID="{5A184B73-D80B-4B83-B165-DD09C7CDF6A6}" presName="hierChild7" presStyleCnt="0"/>
      <dgm:spPr/>
    </dgm:pt>
    <dgm:pt modelId="{7CED5F23-E0DA-4967-9EA3-2EAFD7A15011}" type="pres">
      <dgm:prSet presAssocID="{7A06EE3C-077E-40FA-AE5F-3DBED356F876}" presName="Name101" presStyleLbl="parChTrans1D3" presStyleIdx="0" presStyleCnt="2"/>
      <dgm:spPr/>
    </dgm:pt>
    <dgm:pt modelId="{C3BFDAB0-5C9B-4966-9C68-9F21AE46B94E}" type="pres">
      <dgm:prSet presAssocID="{4B489F2A-90D7-4E65-90E4-3937939751E3}" presName="hierRoot3" presStyleCnt="0">
        <dgm:presLayoutVars>
          <dgm:hierBranch val="init"/>
        </dgm:presLayoutVars>
      </dgm:prSet>
      <dgm:spPr/>
    </dgm:pt>
    <dgm:pt modelId="{78483122-CFC8-4DAD-B8EA-1DCAFE718969}" type="pres">
      <dgm:prSet presAssocID="{4B489F2A-90D7-4E65-90E4-3937939751E3}" presName="rootComposite3" presStyleCnt="0"/>
      <dgm:spPr/>
    </dgm:pt>
    <dgm:pt modelId="{CC730BE3-802F-4A76-B8D4-5F5CE25DC393}" type="pres">
      <dgm:prSet presAssocID="{4B489F2A-90D7-4E65-90E4-3937939751E3}" presName="rootText3" presStyleLbl="alignAcc1" presStyleIdx="0" presStyleCnt="0">
        <dgm:presLayoutVars>
          <dgm:chPref val="3"/>
        </dgm:presLayoutVars>
      </dgm:prSet>
      <dgm:spPr/>
    </dgm:pt>
    <dgm:pt modelId="{CC6158DB-40D1-4ECC-A0D9-85DBA5635FA6}" type="pres">
      <dgm:prSet presAssocID="{4B489F2A-90D7-4E65-90E4-3937939751E3}" presName="topArc3" presStyleLbl="parChTrans1D1" presStyleIdx="4" presStyleCnt="10"/>
      <dgm:spPr/>
    </dgm:pt>
    <dgm:pt modelId="{86BD2AC5-A0A1-465E-A508-DE910D6EA390}" type="pres">
      <dgm:prSet presAssocID="{4B489F2A-90D7-4E65-90E4-3937939751E3}" presName="bottomArc3" presStyleLbl="parChTrans1D1" presStyleIdx="5" presStyleCnt="10"/>
      <dgm:spPr/>
    </dgm:pt>
    <dgm:pt modelId="{E21F271E-F0DF-4E7B-9FF8-9A793E04DF69}" type="pres">
      <dgm:prSet presAssocID="{4B489F2A-90D7-4E65-90E4-3937939751E3}" presName="topConnNode3" presStyleLbl="asst1" presStyleIdx="0" presStyleCnt="0"/>
      <dgm:spPr/>
    </dgm:pt>
    <dgm:pt modelId="{BE2309DA-86A4-4AC4-8D5F-C065EC5F369F}" type="pres">
      <dgm:prSet presAssocID="{4B489F2A-90D7-4E65-90E4-3937939751E3}" presName="hierChild6" presStyleCnt="0"/>
      <dgm:spPr/>
    </dgm:pt>
    <dgm:pt modelId="{C85A34D8-1F03-487A-BB60-B81D27B6F070}" type="pres">
      <dgm:prSet presAssocID="{4B489F2A-90D7-4E65-90E4-3937939751E3}" presName="hierChild7" presStyleCnt="0"/>
      <dgm:spPr/>
    </dgm:pt>
    <dgm:pt modelId="{F21D615E-464B-4538-A5D2-3B748E312240}" type="pres">
      <dgm:prSet presAssocID="{ED6C0ED8-12C4-4056-A658-46BBBD6A25A9}" presName="Name101" presStyleLbl="parChTrans1D3" presStyleIdx="1" presStyleCnt="2"/>
      <dgm:spPr/>
    </dgm:pt>
    <dgm:pt modelId="{E8569129-83E5-46AE-861C-262208A2B821}" type="pres">
      <dgm:prSet presAssocID="{EA339606-5D9D-4577-B65E-181D227A1039}" presName="hierRoot3" presStyleCnt="0">
        <dgm:presLayoutVars>
          <dgm:hierBranch val="init"/>
        </dgm:presLayoutVars>
      </dgm:prSet>
      <dgm:spPr/>
    </dgm:pt>
    <dgm:pt modelId="{C555DBF9-9614-406D-951A-2C184FA86F0A}" type="pres">
      <dgm:prSet presAssocID="{EA339606-5D9D-4577-B65E-181D227A1039}" presName="rootComposite3" presStyleCnt="0"/>
      <dgm:spPr/>
    </dgm:pt>
    <dgm:pt modelId="{7E08FC7E-88F1-4F06-8E04-8C6C731CB668}" type="pres">
      <dgm:prSet presAssocID="{EA339606-5D9D-4577-B65E-181D227A1039}" presName="rootText3" presStyleLbl="alignAcc1" presStyleIdx="0" presStyleCnt="0">
        <dgm:presLayoutVars>
          <dgm:chPref val="3"/>
        </dgm:presLayoutVars>
      </dgm:prSet>
      <dgm:spPr/>
    </dgm:pt>
    <dgm:pt modelId="{1322B680-C4BC-4B59-8291-207C80F62BBA}" type="pres">
      <dgm:prSet presAssocID="{EA339606-5D9D-4577-B65E-181D227A1039}" presName="topArc3" presStyleLbl="parChTrans1D1" presStyleIdx="6" presStyleCnt="10"/>
      <dgm:spPr/>
    </dgm:pt>
    <dgm:pt modelId="{B986BC4D-6358-4185-B63D-BD1A8D47E72D}" type="pres">
      <dgm:prSet presAssocID="{EA339606-5D9D-4577-B65E-181D227A1039}" presName="bottomArc3" presStyleLbl="parChTrans1D1" presStyleIdx="7" presStyleCnt="10"/>
      <dgm:spPr/>
    </dgm:pt>
    <dgm:pt modelId="{E2463358-ABED-42CD-9B73-1F5F0D4D6688}" type="pres">
      <dgm:prSet presAssocID="{EA339606-5D9D-4577-B65E-181D227A1039}" presName="topConnNode3" presStyleLbl="asst1" presStyleIdx="0" presStyleCnt="0"/>
      <dgm:spPr/>
    </dgm:pt>
    <dgm:pt modelId="{6463E1CF-24F7-4259-A573-C1216E920A9A}" type="pres">
      <dgm:prSet presAssocID="{EA339606-5D9D-4577-B65E-181D227A1039}" presName="hierChild6" presStyleCnt="0"/>
      <dgm:spPr/>
    </dgm:pt>
    <dgm:pt modelId="{E7584C75-7414-4A78-A4D4-8D1A00EC0DF1}" type="pres">
      <dgm:prSet presAssocID="{EA339606-5D9D-4577-B65E-181D227A1039}" presName="hierChild7" presStyleCnt="0"/>
      <dgm:spPr/>
    </dgm:pt>
    <dgm:pt modelId="{A12C84E0-31E5-491D-A377-F8F6731A02BB}" type="pres">
      <dgm:prSet presAssocID="{4DCCBA20-D75C-43A0-B93E-B8FF2C931CD1}" presName="Name101" presStyleLbl="parChTrans1D2" presStyleIdx="1" presStyleCnt="2"/>
      <dgm:spPr/>
    </dgm:pt>
    <dgm:pt modelId="{A4F08FC0-BCD7-49C0-A373-7C3E23C634C1}" type="pres">
      <dgm:prSet presAssocID="{4CF87904-06C5-4F35-9418-14803D1DE4C0}" presName="hierRoot3" presStyleCnt="0">
        <dgm:presLayoutVars>
          <dgm:hierBranch val="init"/>
        </dgm:presLayoutVars>
      </dgm:prSet>
      <dgm:spPr/>
    </dgm:pt>
    <dgm:pt modelId="{3D91BCF8-EB05-4017-AD03-9A25427983B6}" type="pres">
      <dgm:prSet presAssocID="{4CF87904-06C5-4F35-9418-14803D1DE4C0}" presName="rootComposite3" presStyleCnt="0"/>
      <dgm:spPr/>
    </dgm:pt>
    <dgm:pt modelId="{9E20732A-0397-4413-95F7-9491D32344CF}" type="pres">
      <dgm:prSet presAssocID="{4CF87904-06C5-4F35-9418-14803D1DE4C0}" presName="rootText3" presStyleLbl="alignAcc1" presStyleIdx="0" presStyleCnt="0">
        <dgm:presLayoutVars>
          <dgm:chPref val="3"/>
        </dgm:presLayoutVars>
      </dgm:prSet>
      <dgm:spPr/>
    </dgm:pt>
    <dgm:pt modelId="{B0D112A7-4DBA-42BB-9B62-D2720F9F6861}" type="pres">
      <dgm:prSet presAssocID="{4CF87904-06C5-4F35-9418-14803D1DE4C0}" presName="topArc3" presStyleLbl="parChTrans1D1" presStyleIdx="8" presStyleCnt="10"/>
      <dgm:spPr/>
    </dgm:pt>
    <dgm:pt modelId="{2BF8B2CE-24A5-4061-8A6C-C813F62CAAFC}" type="pres">
      <dgm:prSet presAssocID="{4CF87904-06C5-4F35-9418-14803D1DE4C0}" presName="bottomArc3" presStyleLbl="parChTrans1D1" presStyleIdx="9" presStyleCnt="10"/>
      <dgm:spPr/>
    </dgm:pt>
    <dgm:pt modelId="{8B0BD1CF-DCF3-46C9-88F9-AE6F501971AA}" type="pres">
      <dgm:prSet presAssocID="{4CF87904-06C5-4F35-9418-14803D1DE4C0}" presName="topConnNode3" presStyleLbl="asst1" presStyleIdx="0" presStyleCnt="0"/>
      <dgm:spPr/>
    </dgm:pt>
    <dgm:pt modelId="{74DB1C3F-9B5A-42B1-92A4-8F566018F9F5}" type="pres">
      <dgm:prSet presAssocID="{4CF87904-06C5-4F35-9418-14803D1DE4C0}" presName="hierChild6" presStyleCnt="0"/>
      <dgm:spPr/>
    </dgm:pt>
    <dgm:pt modelId="{F94537F1-58B8-46E2-B687-7C93DE9F406C}" type="pres">
      <dgm:prSet presAssocID="{4CF87904-06C5-4F35-9418-14803D1DE4C0}" presName="hierChild7" presStyleCnt="0"/>
      <dgm:spPr/>
    </dgm:pt>
  </dgm:ptLst>
  <dgm:cxnLst>
    <dgm:cxn modelId="{BED73605-2DBF-48F9-BBD1-3F33AF693BAF}" type="presOf" srcId="{4CF87904-06C5-4F35-9418-14803D1DE4C0}" destId="{8B0BD1CF-DCF3-46C9-88F9-AE6F501971AA}" srcOrd="1" destOrd="0" presId="urn:microsoft.com/office/officeart/2008/layout/HalfCircleOrganizationChart"/>
    <dgm:cxn modelId="{77B2A61B-4896-4F55-813D-B6AD0ED3B6F0}" type="presOf" srcId="{5A184B73-D80B-4B83-B165-DD09C7CDF6A6}" destId="{F8142FCF-5251-4BA1-944D-6FBB20465B3C}" srcOrd="0" destOrd="0" presId="urn:microsoft.com/office/officeart/2008/layout/HalfCircleOrganizationChart"/>
    <dgm:cxn modelId="{15999C3F-2C1F-4EDF-AEDF-7971CB3C6A53}" type="presOf" srcId="{4B489F2A-90D7-4E65-90E4-3937939751E3}" destId="{E21F271E-F0DF-4E7B-9FF8-9A793E04DF69}" srcOrd="1" destOrd="0" presId="urn:microsoft.com/office/officeart/2008/layout/HalfCircleOrganizationChart"/>
    <dgm:cxn modelId="{87217465-D3ED-476A-8FCD-CBE8B6B7DE5C}" type="presOf" srcId="{5A184B73-D80B-4B83-B165-DD09C7CDF6A6}" destId="{0082EBCF-3E15-45F4-B76C-430A252D8F34}" srcOrd="1" destOrd="0" presId="urn:microsoft.com/office/officeart/2008/layout/HalfCircleOrganizationChart"/>
    <dgm:cxn modelId="{BA600767-92F1-4636-9FB3-8EA238055BA1}" type="presOf" srcId="{4CF87904-06C5-4F35-9418-14803D1DE4C0}" destId="{9E20732A-0397-4413-95F7-9491D32344CF}" srcOrd="0" destOrd="0" presId="urn:microsoft.com/office/officeart/2008/layout/HalfCircleOrganizationChart"/>
    <dgm:cxn modelId="{0FD72347-ADD8-4268-B92D-2D345E3FFF5F}" type="presOf" srcId="{A78BA08C-4DC8-4791-BE9F-0C1AEE601A40}" destId="{E376AF41-124E-4FB4-BD93-414990538E33}" srcOrd="0" destOrd="0" presId="urn:microsoft.com/office/officeart/2008/layout/HalfCircleOrganizationChart"/>
    <dgm:cxn modelId="{B1E7F648-0690-4674-9064-23937B2663A6}" srcId="{5A184B73-D80B-4B83-B165-DD09C7CDF6A6}" destId="{EA339606-5D9D-4577-B65E-181D227A1039}" srcOrd="1" destOrd="0" parTransId="{ED6C0ED8-12C4-4056-A658-46BBBD6A25A9}" sibTransId="{183D487B-C1F2-4180-A1B1-5890C21133A5}"/>
    <dgm:cxn modelId="{BFD7106A-6487-4027-8CAA-545574DE7543}" srcId="{5A184B73-D80B-4B83-B165-DD09C7CDF6A6}" destId="{4B489F2A-90D7-4E65-90E4-3937939751E3}" srcOrd="0" destOrd="0" parTransId="{7A06EE3C-077E-40FA-AE5F-3DBED356F876}" sibTransId="{A692E634-A246-42C7-B6FE-0E66F9E10104}"/>
    <dgm:cxn modelId="{0BB39473-3EFC-4C5E-A627-F6527BDEFAC4}" type="presOf" srcId="{4DCCBA20-D75C-43A0-B93E-B8FF2C931CD1}" destId="{A12C84E0-31E5-491D-A377-F8F6731A02BB}" srcOrd="0" destOrd="0" presId="urn:microsoft.com/office/officeart/2008/layout/HalfCircleOrganizationChart"/>
    <dgm:cxn modelId="{9B7CE979-B5E8-4A34-B49F-4DF1FC1359A5}" type="presOf" srcId="{7A06EE3C-077E-40FA-AE5F-3DBED356F876}" destId="{7CED5F23-E0DA-4967-9EA3-2EAFD7A15011}" srcOrd="0" destOrd="0" presId="urn:microsoft.com/office/officeart/2008/layout/HalfCircleOrganizationChart"/>
    <dgm:cxn modelId="{AEC26881-6791-45AE-810D-3F90CF860E8D}" type="presOf" srcId="{A78BA08C-4DC8-4791-BE9F-0C1AEE601A40}" destId="{2A2FA291-CBF8-4E52-8605-F4F7C0499F59}" srcOrd="1" destOrd="0" presId="urn:microsoft.com/office/officeart/2008/layout/HalfCircleOrganizationChart"/>
    <dgm:cxn modelId="{88DFFFA3-9D07-4A5C-A6BA-BEBB64873C90}" type="presOf" srcId="{EA339606-5D9D-4577-B65E-181D227A1039}" destId="{E2463358-ABED-42CD-9B73-1F5F0D4D6688}" srcOrd="1" destOrd="0" presId="urn:microsoft.com/office/officeart/2008/layout/HalfCircleOrganizationChart"/>
    <dgm:cxn modelId="{0E387CAE-4955-47DB-B092-91107D1C7990}" type="presOf" srcId="{EA339606-5D9D-4577-B65E-181D227A1039}" destId="{7E08FC7E-88F1-4F06-8E04-8C6C731CB668}" srcOrd="0" destOrd="0" presId="urn:microsoft.com/office/officeart/2008/layout/HalfCircleOrganizationChart"/>
    <dgm:cxn modelId="{8C9715B7-CF5A-4FE3-BA9F-9CBD95973B79}" type="presOf" srcId="{DB0FF3F6-84DA-4490-A8DA-EB07414031D8}" destId="{B1B46772-0771-4483-84FA-0FE3B745BFB3}" srcOrd="0" destOrd="0" presId="urn:microsoft.com/office/officeart/2008/layout/HalfCircleOrganizationChart"/>
    <dgm:cxn modelId="{E104B2CA-953A-4DA3-B3E2-87D6F819CB13}" type="presOf" srcId="{ED6C0ED8-12C4-4056-A658-46BBBD6A25A9}" destId="{F21D615E-464B-4538-A5D2-3B748E312240}" srcOrd="0" destOrd="0" presId="urn:microsoft.com/office/officeart/2008/layout/HalfCircleOrganizationChart"/>
    <dgm:cxn modelId="{4A0700CF-C56F-4788-A15E-5872E3E4690C}" srcId="{A78BA08C-4DC8-4791-BE9F-0C1AEE601A40}" destId="{4CF87904-06C5-4F35-9418-14803D1DE4C0}" srcOrd="1" destOrd="0" parTransId="{4DCCBA20-D75C-43A0-B93E-B8FF2C931CD1}" sibTransId="{1E43437A-FE10-4E13-B0D2-44119EF7CC2F}"/>
    <dgm:cxn modelId="{B5C094D2-03E0-4639-AEC4-2CBF3EA0BCA9}" srcId="{0790B8BC-1F53-40A3-90E5-B91BF6C57F86}" destId="{A78BA08C-4DC8-4791-BE9F-0C1AEE601A40}" srcOrd="0" destOrd="0" parTransId="{3EEFA8FA-AAD9-4FC2-A411-C88942F32AEA}" sibTransId="{03628F69-653E-40EB-9F75-F18436CCA7D1}"/>
    <dgm:cxn modelId="{D2A897DA-5E75-4417-BBF2-64A785520E53}" type="presOf" srcId="{0790B8BC-1F53-40A3-90E5-B91BF6C57F86}" destId="{DB1BCAAE-B0EC-4A55-97E9-6305D75DC4C5}" srcOrd="0" destOrd="0" presId="urn:microsoft.com/office/officeart/2008/layout/HalfCircleOrganizationChart"/>
    <dgm:cxn modelId="{407F01E9-5511-40D3-B789-032DEB3818E2}" srcId="{A78BA08C-4DC8-4791-BE9F-0C1AEE601A40}" destId="{5A184B73-D80B-4B83-B165-DD09C7CDF6A6}" srcOrd="0" destOrd="0" parTransId="{DB0FF3F6-84DA-4490-A8DA-EB07414031D8}" sibTransId="{8DA158B0-B85D-437B-99D8-6B1216FF64EA}"/>
    <dgm:cxn modelId="{3012AFF8-3C6F-47F1-A1A9-B4FBF1CFE85B}" type="presOf" srcId="{4B489F2A-90D7-4E65-90E4-3937939751E3}" destId="{CC730BE3-802F-4A76-B8D4-5F5CE25DC393}" srcOrd="0" destOrd="0" presId="urn:microsoft.com/office/officeart/2008/layout/HalfCircleOrganizationChart"/>
    <dgm:cxn modelId="{2943D29D-9C10-445D-87EF-E9ADE9CC4109}" type="presParOf" srcId="{DB1BCAAE-B0EC-4A55-97E9-6305D75DC4C5}" destId="{8EF20A33-C476-4F88-B212-D0319880716E}" srcOrd="0" destOrd="0" presId="urn:microsoft.com/office/officeart/2008/layout/HalfCircleOrganizationChart"/>
    <dgm:cxn modelId="{DC77D15A-B945-4683-9D14-CDDA1E8C7ED1}" type="presParOf" srcId="{8EF20A33-C476-4F88-B212-D0319880716E}" destId="{6A04C549-5F2B-4EE6-8721-143B9628ED21}" srcOrd="0" destOrd="0" presId="urn:microsoft.com/office/officeart/2008/layout/HalfCircleOrganizationChart"/>
    <dgm:cxn modelId="{D0542517-96D2-4040-B896-8E37B0A64993}" type="presParOf" srcId="{6A04C549-5F2B-4EE6-8721-143B9628ED21}" destId="{E376AF41-124E-4FB4-BD93-414990538E33}" srcOrd="0" destOrd="0" presId="urn:microsoft.com/office/officeart/2008/layout/HalfCircleOrganizationChart"/>
    <dgm:cxn modelId="{4F3745F5-EA87-4CCF-BDA0-8CB18DF82856}" type="presParOf" srcId="{6A04C549-5F2B-4EE6-8721-143B9628ED21}" destId="{3BE79FB0-079A-414E-A03E-C770D4F02B77}" srcOrd="1" destOrd="0" presId="urn:microsoft.com/office/officeart/2008/layout/HalfCircleOrganizationChart"/>
    <dgm:cxn modelId="{D9446179-99F7-464C-BA39-C2FE35584372}" type="presParOf" srcId="{6A04C549-5F2B-4EE6-8721-143B9628ED21}" destId="{09F4AC8B-2543-4DCC-8678-2538C5FC42D1}" srcOrd="2" destOrd="0" presId="urn:microsoft.com/office/officeart/2008/layout/HalfCircleOrganizationChart"/>
    <dgm:cxn modelId="{40CEBA52-6F9C-4185-9364-46D02A8CE040}" type="presParOf" srcId="{6A04C549-5F2B-4EE6-8721-143B9628ED21}" destId="{2A2FA291-CBF8-4E52-8605-F4F7C0499F59}" srcOrd="3" destOrd="0" presId="urn:microsoft.com/office/officeart/2008/layout/HalfCircleOrganizationChart"/>
    <dgm:cxn modelId="{20589D09-6493-4CCD-B495-CFCD41BFED3B}" type="presParOf" srcId="{8EF20A33-C476-4F88-B212-D0319880716E}" destId="{3C861269-D020-4301-9A3D-BC9F67360CCD}" srcOrd="1" destOrd="0" presId="urn:microsoft.com/office/officeart/2008/layout/HalfCircleOrganizationChart"/>
    <dgm:cxn modelId="{4DF60DAC-2371-4302-A9FC-4452960D7527}" type="presParOf" srcId="{8EF20A33-C476-4F88-B212-D0319880716E}" destId="{AB9183EC-39BE-40E8-B1C6-B4A97822ECE5}" srcOrd="2" destOrd="0" presId="urn:microsoft.com/office/officeart/2008/layout/HalfCircleOrganizationChart"/>
    <dgm:cxn modelId="{570B2F12-1605-47F2-B1A5-9C1943735D16}" type="presParOf" srcId="{AB9183EC-39BE-40E8-B1C6-B4A97822ECE5}" destId="{B1B46772-0771-4483-84FA-0FE3B745BFB3}" srcOrd="0" destOrd="0" presId="urn:microsoft.com/office/officeart/2008/layout/HalfCircleOrganizationChart"/>
    <dgm:cxn modelId="{9D472DE5-9AEE-47FE-A366-44C08C4D7FFD}" type="presParOf" srcId="{AB9183EC-39BE-40E8-B1C6-B4A97822ECE5}" destId="{317C6294-7B1C-452E-B4AF-16AF57B0C524}" srcOrd="1" destOrd="0" presId="urn:microsoft.com/office/officeart/2008/layout/HalfCircleOrganizationChart"/>
    <dgm:cxn modelId="{CB1F99A8-6452-4C1F-81AB-6D4C1CBB7C34}" type="presParOf" srcId="{317C6294-7B1C-452E-B4AF-16AF57B0C524}" destId="{D0A92DC2-AA3E-4025-9089-A5EE767082DB}" srcOrd="0" destOrd="0" presId="urn:microsoft.com/office/officeart/2008/layout/HalfCircleOrganizationChart"/>
    <dgm:cxn modelId="{0D9D4B89-A4DF-48DA-B0DF-230909BE3BEB}" type="presParOf" srcId="{D0A92DC2-AA3E-4025-9089-A5EE767082DB}" destId="{F8142FCF-5251-4BA1-944D-6FBB20465B3C}" srcOrd="0" destOrd="0" presId="urn:microsoft.com/office/officeart/2008/layout/HalfCircleOrganizationChart"/>
    <dgm:cxn modelId="{17F35E54-2218-4C6E-8F42-EDEA2C797CFF}" type="presParOf" srcId="{D0A92DC2-AA3E-4025-9089-A5EE767082DB}" destId="{2712E8B1-6429-462E-A5FF-00ADDDC9D30B}" srcOrd="1" destOrd="0" presId="urn:microsoft.com/office/officeart/2008/layout/HalfCircleOrganizationChart"/>
    <dgm:cxn modelId="{F75BD36D-8C05-4DEC-AAFF-3EB564CC4730}" type="presParOf" srcId="{D0A92DC2-AA3E-4025-9089-A5EE767082DB}" destId="{AE47FC68-9836-4D2D-8B53-950DCC93D7D7}" srcOrd="2" destOrd="0" presId="urn:microsoft.com/office/officeart/2008/layout/HalfCircleOrganizationChart"/>
    <dgm:cxn modelId="{DF463942-DC55-414B-A597-67E38CB0CE9A}" type="presParOf" srcId="{D0A92DC2-AA3E-4025-9089-A5EE767082DB}" destId="{0082EBCF-3E15-45F4-B76C-430A252D8F34}" srcOrd="3" destOrd="0" presId="urn:microsoft.com/office/officeart/2008/layout/HalfCircleOrganizationChart"/>
    <dgm:cxn modelId="{230CDE47-ECE9-4778-8D7C-0355270D316A}" type="presParOf" srcId="{317C6294-7B1C-452E-B4AF-16AF57B0C524}" destId="{2ECA9481-3D22-44F8-99F6-7061CB6B163A}" srcOrd="1" destOrd="0" presId="urn:microsoft.com/office/officeart/2008/layout/HalfCircleOrganizationChart"/>
    <dgm:cxn modelId="{42DF42B6-7669-4F75-AA18-95D188334FF5}" type="presParOf" srcId="{317C6294-7B1C-452E-B4AF-16AF57B0C524}" destId="{B259EC83-DB11-468C-A07B-AA6052C03E48}" srcOrd="2" destOrd="0" presId="urn:microsoft.com/office/officeart/2008/layout/HalfCircleOrganizationChart"/>
    <dgm:cxn modelId="{5705A94E-2211-469A-8159-E899B42BC03A}" type="presParOf" srcId="{B259EC83-DB11-468C-A07B-AA6052C03E48}" destId="{7CED5F23-E0DA-4967-9EA3-2EAFD7A15011}" srcOrd="0" destOrd="0" presId="urn:microsoft.com/office/officeart/2008/layout/HalfCircleOrganizationChart"/>
    <dgm:cxn modelId="{7E8EC619-B823-4A1B-BEF7-58DC188DE52B}" type="presParOf" srcId="{B259EC83-DB11-468C-A07B-AA6052C03E48}" destId="{C3BFDAB0-5C9B-4966-9C68-9F21AE46B94E}" srcOrd="1" destOrd="0" presId="urn:microsoft.com/office/officeart/2008/layout/HalfCircleOrganizationChart"/>
    <dgm:cxn modelId="{BFBC5052-CDD7-4784-8234-62CC7A4A98AB}" type="presParOf" srcId="{C3BFDAB0-5C9B-4966-9C68-9F21AE46B94E}" destId="{78483122-CFC8-4DAD-B8EA-1DCAFE718969}" srcOrd="0" destOrd="0" presId="urn:microsoft.com/office/officeart/2008/layout/HalfCircleOrganizationChart"/>
    <dgm:cxn modelId="{57CCF6FC-D915-483D-985F-EA80B0326118}" type="presParOf" srcId="{78483122-CFC8-4DAD-B8EA-1DCAFE718969}" destId="{CC730BE3-802F-4A76-B8D4-5F5CE25DC393}" srcOrd="0" destOrd="0" presId="urn:microsoft.com/office/officeart/2008/layout/HalfCircleOrganizationChart"/>
    <dgm:cxn modelId="{0BAEBBFF-07C0-4C34-8B24-91D941B14449}" type="presParOf" srcId="{78483122-CFC8-4DAD-B8EA-1DCAFE718969}" destId="{CC6158DB-40D1-4ECC-A0D9-85DBA5635FA6}" srcOrd="1" destOrd="0" presId="urn:microsoft.com/office/officeart/2008/layout/HalfCircleOrganizationChart"/>
    <dgm:cxn modelId="{1712C4A5-48DA-42D1-A922-7EFC16B93A74}" type="presParOf" srcId="{78483122-CFC8-4DAD-B8EA-1DCAFE718969}" destId="{86BD2AC5-A0A1-465E-A508-DE910D6EA390}" srcOrd="2" destOrd="0" presId="urn:microsoft.com/office/officeart/2008/layout/HalfCircleOrganizationChart"/>
    <dgm:cxn modelId="{3435759E-558E-4972-9944-591D96A3BC01}" type="presParOf" srcId="{78483122-CFC8-4DAD-B8EA-1DCAFE718969}" destId="{E21F271E-F0DF-4E7B-9FF8-9A793E04DF69}" srcOrd="3" destOrd="0" presId="urn:microsoft.com/office/officeart/2008/layout/HalfCircleOrganizationChart"/>
    <dgm:cxn modelId="{DAE48042-ABBB-4189-89C5-C9A08A41D2A5}" type="presParOf" srcId="{C3BFDAB0-5C9B-4966-9C68-9F21AE46B94E}" destId="{BE2309DA-86A4-4AC4-8D5F-C065EC5F369F}" srcOrd="1" destOrd="0" presId="urn:microsoft.com/office/officeart/2008/layout/HalfCircleOrganizationChart"/>
    <dgm:cxn modelId="{839225AD-6E2B-466F-86CF-46502FD1279C}" type="presParOf" srcId="{C3BFDAB0-5C9B-4966-9C68-9F21AE46B94E}" destId="{C85A34D8-1F03-487A-BB60-B81D27B6F070}" srcOrd="2" destOrd="0" presId="urn:microsoft.com/office/officeart/2008/layout/HalfCircleOrganizationChart"/>
    <dgm:cxn modelId="{AF079204-A837-42FF-B637-00BB05136766}" type="presParOf" srcId="{B259EC83-DB11-468C-A07B-AA6052C03E48}" destId="{F21D615E-464B-4538-A5D2-3B748E312240}" srcOrd="2" destOrd="0" presId="urn:microsoft.com/office/officeart/2008/layout/HalfCircleOrganizationChart"/>
    <dgm:cxn modelId="{D16478CE-579C-4969-9454-5A66765B6364}" type="presParOf" srcId="{B259EC83-DB11-468C-A07B-AA6052C03E48}" destId="{E8569129-83E5-46AE-861C-262208A2B821}" srcOrd="3" destOrd="0" presId="urn:microsoft.com/office/officeart/2008/layout/HalfCircleOrganizationChart"/>
    <dgm:cxn modelId="{C364440E-B8E1-47CC-9D9C-B258288D21C6}" type="presParOf" srcId="{E8569129-83E5-46AE-861C-262208A2B821}" destId="{C555DBF9-9614-406D-951A-2C184FA86F0A}" srcOrd="0" destOrd="0" presId="urn:microsoft.com/office/officeart/2008/layout/HalfCircleOrganizationChart"/>
    <dgm:cxn modelId="{1974AF3B-4415-405F-94D7-EA4A3BA24BF8}" type="presParOf" srcId="{C555DBF9-9614-406D-951A-2C184FA86F0A}" destId="{7E08FC7E-88F1-4F06-8E04-8C6C731CB668}" srcOrd="0" destOrd="0" presId="urn:microsoft.com/office/officeart/2008/layout/HalfCircleOrganizationChart"/>
    <dgm:cxn modelId="{BC399AF6-179E-408D-B0F4-84760491BB10}" type="presParOf" srcId="{C555DBF9-9614-406D-951A-2C184FA86F0A}" destId="{1322B680-C4BC-4B59-8291-207C80F62BBA}" srcOrd="1" destOrd="0" presId="urn:microsoft.com/office/officeart/2008/layout/HalfCircleOrganizationChart"/>
    <dgm:cxn modelId="{2BFB3424-5FE6-4CB5-96A9-1735FEA00E82}" type="presParOf" srcId="{C555DBF9-9614-406D-951A-2C184FA86F0A}" destId="{B986BC4D-6358-4185-B63D-BD1A8D47E72D}" srcOrd="2" destOrd="0" presId="urn:microsoft.com/office/officeart/2008/layout/HalfCircleOrganizationChart"/>
    <dgm:cxn modelId="{6F4B924F-5025-4081-B77D-131666114B4D}" type="presParOf" srcId="{C555DBF9-9614-406D-951A-2C184FA86F0A}" destId="{E2463358-ABED-42CD-9B73-1F5F0D4D6688}" srcOrd="3" destOrd="0" presId="urn:microsoft.com/office/officeart/2008/layout/HalfCircleOrganizationChart"/>
    <dgm:cxn modelId="{83F53E30-4838-4C9A-ADB7-13B266194E56}" type="presParOf" srcId="{E8569129-83E5-46AE-861C-262208A2B821}" destId="{6463E1CF-24F7-4259-A573-C1216E920A9A}" srcOrd="1" destOrd="0" presId="urn:microsoft.com/office/officeart/2008/layout/HalfCircleOrganizationChart"/>
    <dgm:cxn modelId="{371A536E-82F4-4EB1-8AD3-DF8A7157D702}" type="presParOf" srcId="{E8569129-83E5-46AE-861C-262208A2B821}" destId="{E7584C75-7414-4A78-A4D4-8D1A00EC0DF1}" srcOrd="2" destOrd="0" presId="urn:microsoft.com/office/officeart/2008/layout/HalfCircleOrganizationChart"/>
    <dgm:cxn modelId="{370D229D-67CC-47F8-9C63-FD71A25F69E3}" type="presParOf" srcId="{AB9183EC-39BE-40E8-B1C6-B4A97822ECE5}" destId="{A12C84E0-31E5-491D-A377-F8F6731A02BB}" srcOrd="2" destOrd="0" presId="urn:microsoft.com/office/officeart/2008/layout/HalfCircleOrganizationChart"/>
    <dgm:cxn modelId="{08DF758B-A847-49DB-BA07-5E2A40EEFC26}" type="presParOf" srcId="{AB9183EC-39BE-40E8-B1C6-B4A97822ECE5}" destId="{A4F08FC0-BCD7-49C0-A373-7C3E23C634C1}" srcOrd="3" destOrd="0" presId="urn:microsoft.com/office/officeart/2008/layout/HalfCircleOrganizationChart"/>
    <dgm:cxn modelId="{F06C65EF-18AE-486C-BAD0-384D31A269DA}" type="presParOf" srcId="{A4F08FC0-BCD7-49C0-A373-7C3E23C634C1}" destId="{3D91BCF8-EB05-4017-AD03-9A25427983B6}" srcOrd="0" destOrd="0" presId="urn:microsoft.com/office/officeart/2008/layout/HalfCircleOrganizationChart"/>
    <dgm:cxn modelId="{B69D57BE-A594-4D94-8E06-9602EAC63F19}" type="presParOf" srcId="{3D91BCF8-EB05-4017-AD03-9A25427983B6}" destId="{9E20732A-0397-4413-95F7-9491D32344CF}" srcOrd="0" destOrd="0" presId="urn:microsoft.com/office/officeart/2008/layout/HalfCircleOrganizationChart"/>
    <dgm:cxn modelId="{6289E742-2EC1-43F6-AA98-9DE1ED6EBEC8}" type="presParOf" srcId="{3D91BCF8-EB05-4017-AD03-9A25427983B6}" destId="{B0D112A7-4DBA-42BB-9B62-D2720F9F6861}" srcOrd="1" destOrd="0" presId="urn:microsoft.com/office/officeart/2008/layout/HalfCircleOrganizationChart"/>
    <dgm:cxn modelId="{95D103F0-75B8-44CD-85E0-DE8201480173}" type="presParOf" srcId="{3D91BCF8-EB05-4017-AD03-9A25427983B6}" destId="{2BF8B2CE-24A5-4061-8A6C-C813F62CAAFC}" srcOrd="2" destOrd="0" presId="urn:microsoft.com/office/officeart/2008/layout/HalfCircleOrganizationChart"/>
    <dgm:cxn modelId="{691225E4-24E7-4084-964F-698C6CB8D5B6}" type="presParOf" srcId="{3D91BCF8-EB05-4017-AD03-9A25427983B6}" destId="{8B0BD1CF-DCF3-46C9-88F9-AE6F501971AA}" srcOrd="3" destOrd="0" presId="urn:microsoft.com/office/officeart/2008/layout/HalfCircleOrganizationChart"/>
    <dgm:cxn modelId="{19C8D6FE-E4DB-42C9-B845-B37FFE6F7D80}" type="presParOf" srcId="{A4F08FC0-BCD7-49C0-A373-7C3E23C634C1}" destId="{74DB1C3F-9B5A-42B1-92A4-8F566018F9F5}" srcOrd="1" destOrd="0" presId="urn:microsoft.com/office/officeart/2008/layout/HalfCircleOrganizationChart"/>
    <dgm:cxn modelId="{7A3889A9-BEB2-4A7F-95A6-5B733558C856}" type="presParOf" srcId="{A4F08FC0-BCD7-49C0-A373-7C3E23C634C1}" destId="{F94537F1-58B8-46E2-B687-7C93DE9F406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90B8BC-1F53-40A3-90E5-B91BF6C57F8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8BA08C-4DC8-4791-BE9F-0C1AEE601A4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The Problem of Evil</a:t>
          </a:r>
        </a:p>
      </dgm:t>
    </dgm:pt>
    <dgm:pt modelId="{3EEFA8FA-AAD9-4FC2-A411-C88942F32AEA}" type="parTrans" cxnId="{B5C094D2-03E0-4639-AEC4-2CBF3EA0BCA9}">
      <dgm:prSet/>
      <dgm:spPr/>
      <dgm:t>
        <a:bodyPr/>
        <a:lstStyle/>
        <a:p>
          <a:endParaRPr lang="en-US"/>
        </a:p>
      </dgm:t>
    </dgm:pt>
    <dgm:pt modelId="{03628F69-653E-40EB-9F75-F18436CCA7D1}" type="sibTrans" cxnId="{B5C094D2-03E0-4639-AEC4-2CBF3EA0BCA9}">
      <dgm:prSet/>
      <dgm:spPr/>
      <dgm:t>
        <a:bodyPr/>
        <a:lstStyle/>
        <a:p>
          <a:endParaRPr lang="en-US"/>
        </a:p>
      </dgm:t>
    </dgm:pt>
    <dgm:pt modelId="{5A184B73-D80B-4B83-B165-DD09C7CDF6A6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Intellectual</a:t>
          </a:r>
        </a:p>
      </dgm:t>
    </dgm:pt>
    <dgm:pt modelId="{DB0FF3F6-84DA-4490-A8DA-EB07414031D8}" type="parTrans" cxnId="{407F01E9-5511-40D3-B789-032DEB3818E2}">
      <dgm:prSet/>
      <dgm:spPr/>
      <dgm:t>
        <a:bodyPr/>
        <a:lstStyle/>
        <a:p>
          <a:endParaRPr lang="en-US"/>
        </a:p>
      </dgm:t>
    </dgm:pt>
    <dgm:pt modelId="{8DA158B0-B85D-437B-99D8-6B1216FF64EA}" type="sibTrans" cxnId="{407F01E9-5511-40D3-B789-032DEB3818E2}">
      <dgm:prSet/>
      <dgm:spPr/>
      <dgm:t>
        <a:bodyPr/>
        <a:lstStyle/>
        <a:p>
          <a:endParaRPr lang="en-US"/>
        </a:p>
      </dgm:t>
    </dgm:pt>
    <dgm:pt modelId="{4CF87904-06C5-4F35-9418-14803D1DE4C0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Emotional</a:t>
          </a:r>
        </a:p>
      </dgm:t>
    </dgm:pt>
    <dgm:pt modelId="{4DCCBA20-D75C-43A0-B93E-B8FF2C931CD1}" type="parTrans" cxnId="{4A0700CF-C56F-4788-A15E-5872E3E4690C}">
      <dgm:prSet/>
      <dgm:spPr/>
      <dgm:t>
        <a:bodyPr/>
        <a:lstStyle/>
        <a:p>
          <a:endParaRPr lang="en-US"/>
        </a:p>
      </dgm:t>
    </dgm:pt>
    <dgm:pt modelId="{1E43437A-FE10-4E13-B0D2-44119EF7CC2F}" type="sibTrans" cxnId="{4A0700CF-C56F-4788-A15E-5872E3E4690C}">
      <dgm:prSet/>
      <dgm:spPr/>
      <dgm:t>
        <a:bodyPr/>
        <a:lstStyle/>
        <a:p>
          <a:endParaRPr lang="en-US"/>
        </a:p>
      </dgm:t>
    </dgm:pt>
    <dgm:pt modelId="{4B489F2A-90D7-4E65-90E4-3937939751E3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Logical </a:t>
          </a:r>
        </a:p>
      </dgm:t>
    </dgm:pt>
    <dgm:pt modelId="{7A06EE3C-077E-40FA-AE5F-3DBED356F876}" type="parTrans" cxnId="{BFD7106A-6487-4027-8CAA-545574DE7543}">
      <dgm:prSet/>
      <dgm:spPr/>
      <dgm:t>
        <a:bodyPr/>
        <a:lstStyle/>
        <a:p>
          <a:endParaRPr lang="en-US"/>
        </a:p>
      </dgm:t>
    </dgm:pt>
    <dgm:pt modelId="{A692E634-A246-42C7-B6FE-0E66F9E10104}" type="sibTrans" cxnId="{BFD7106A-6487-4027-8CAA-545574DE7543}">
      <dgm:prSet/>
      <dgm:spPr/>
      <dgm:t>
        <a:bodyPr/>
        <a:lstStyle/>
        <a:p>
          <a:endParaRPr lang="en-US"/>
        </a:p>
      </dgm:t>
    </dgm:pt>
    <dgm:pt modelId="{EA339606-5D9D-4577-B65E-181D227A1039}" type="asst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Probabilistic</a:t>
          </a:r>
        </a:p>
      </dgm:t>
    </dgm:pt>
    <dgm:pt modelId="{ED6C0ED8-12C4-4056-A658-46BBBD6A25A9}" type="parTrans" cxnId="{B1E7F648-0690-4674-9064-23937B2663A6}">
      <dgm:prSet/>
      <dgm:spPr/>
      <dgm:t>
        <a:bodyPr/>
        <a:lstStyle/>
        <a:p>
          <a:endParaRPr lang="en-US"/>
        </a:p>
      </dgm:t>
    </dgm:pt>
    <dgm:pt modelId="{183D487B-C1F2-4180-A1B1-5890C21133A5}" type="sibTrans" cxnId="{B1E7F648-0690-4674-9064-23937B2663A6}">
      <dgm:prSet/>
      <dgm:spPr/>
      <dgm:t>
        <a:bodyPr/>
        <a:lstStyle/>
        <a:p>
          <a:endParaRPr lang="en-US"/>
        </a:p>
      </dgm:t>
    </dgm:pt>
    <dgm:pt modelId="{DB1BCAAE-B0EC-4A55-97E9-6305D75DC4C5}" type="pres">
      <dgm:prSet presAssocID="{0790B8BC-1F53-40A3-90E5-B91BF6C57F8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F20A33-C476-4F88-B212-D0319880716E}" type="pres">
      <dgm:prSet presAssocID="{A78BA08C-4DC8-4791-BE9F-0C1AEE601A40}" presName="hierRoot1" presStyleCnt="0">
        <dgm:presLayoutVars>
          <dgm:hierBranch val="init"/>
        </dgm:presLayoutVars>
      </dgm:prSet>
      <dgm:spPr/>
    </dgm:pt>
    <dgm:pt modelId="{6A04C549-5F2B-4EE6-8721-143B9628ED21}" type="pres">
      <dgm:prSet presAssocID="{A78BA08C-4DC8-4791-BE9F-0C1AEE601A40}" presName="rootComposite1" presStyleCnt="0"/>
      <dgm:spPr/>
    </dgm:pt>
    <dgm:pt modelId="{E376AF41-124E-4FB4-BD93-414990538E33}" type="pres">
      <dgm:prSet presAssocID="{A78BA08C-4DC8-4791-BE9F-0C1AEE601A40}" presName="rootText1" presStyleLbl="alignAcc1" presStyleIdx="0" presStyleCnt="0" custScaleX="146591">
        <dgm:presLayoutVars>
          <dgm:chPref val="3"/>
        </dgm:presLayoutVars>
      </dgm:prSet>
      <dgm:spPr/>
    </dgm:pt>
    <dgm:pt modelId="{3BE79FB0-079A-414E-A03E-C770D4F02B77}" type="pres">
      <dgm:prSet presAssocID="{A78BA08C-4DC8-4791-BE9F-0C1AEE601A40}" presName="topArc1" presStyleLbl="parChTrans1D1" presStyleIdx="0" presStyleCnt="10"/>
      <dgm:spPr/>
    </dgm:pt>
    <dgm:pt modelId="{09F4AC8B-2543-4DCC-8678-2538C5FC42D1}" type="pres">
      <dgm:prSet presAssocID="{A78BA08C-4DC8-4791-BE9F-0C1AEE601A40}" presName="bottomArc1" presStyleLbl="parChTrans1D1" presStyleIdx="1" presStyleCnt="10"/>
      <dgm:spPr/>
    </dgm:pt>
    <dgm:pt modelId="{2A2FA291-CBF8-4E52-8605-F4F7C0499F59}" type="pres">
      <dgm:prSet presAssocID="{A78BA08C-4DC8-4791-BE9F-0C1AEE601A40}" presName="topConnNode1" presStyleLbl="node1" presStyleIdx="0" presStyleCnt="0"/>
      <dgm:spPr/>
    </dgm:pt>
    <dgm:pt modelId="{3C861269-D020-4301-9A3D-BC9F67360CCD}" type="pres">
      <dgm:prSet presAssocID="{A78BA08C-4DC8-4791-BE9F-0C1AEE601A40}" presName="hierChild2" presStyleCnt="0"/>
      <dgm:spPr/>
    </dgm:pt>
    <dgm:pt modelId="{AB9183EC-39BE-40E8-B1C6-B4A97822ECE5}" type="pres">
      <dgm:prSet presAssocID="{A78BA08C-4DC8-4791-BE9F-0C1AEE601A40}" presName="hierChild3" presStyleCnt="0"/>
      <dgm:spPr/>
    </dgm:pt>
    <dgm:pt modelId="{B1B46772-0771-4483-84FA-0FE3B745BFB3}" type="pres">
      <dgm:prSet presAssocID="{DB0FF3F6-84DA-4490-A8DA-EB07414031D8}" presName="Name101" presStyleLbl="parChTrans1D2" presStyleIdx="0" presStyleCnt="2"/>
      <dgm:spPr/>
    </dgm:pt>
    <dgm:pt modelId="{317C6294-7B1C-452E-B4AF-16AF57B0C524}" type="pres">
      <dgm:prSet presAssocID="{5A184B73-D80B-4B83-B165-DD09C7CDF6A6}" presName="hierRoot3" presStyleCnt="0">
        <dgm:presLayoutVars>
          <dgm:hierBranch val="init"/>
        </dgm:presLayoutVars>
      </dgm:prSet>
      <dgm:spPr/>
    </dgm:pt>
    <dgm:pt modelId="{D0A92DC2-AA3E-4025-9089-A5EE767082DB}" type="pres">
      <dgm:prSet presAssocID="{5A184B73-D80B-4B83-B165-DD09C7CDF6A6}" presName="rootComposite3" presStyleCnt="0"/>
      <dgm:spPr/>
    </dgm:pt>
    <dgm:pt modelId="{F8142FCF-5251-4BA1-944D-6FBB20465B3C}" type="pres">
      <dgm:prSet presAssocID="{5A184B73-D80B-4B83-B165-DD09C7CDF6A6}" presName="rootText3" presStyleLbl="alignAcc1" presStyleIdx="0" presStyleCnt="0">
        <dgm:presLayoutVars>
          <dgm:chPref val="3"/>
        </dgm:presLayoutVars>
      </dgm:prSet>
      <dgm:spPr/>
    </dgm:pt>
    <dgm:pt modelId="{2712E8B1-6429-462E-A5FF-00ADDDC9D30B}" type="pres">
      <dgm:prSet presAssocID="{5A184B73-D80B-4B83-B165-DD09C7CDF6A6}" presName="topArc3" presStyleLbl="parChTrans1D1" presStyleIdx="2" presStyleCnt="10"/>
      <dgm:spPr/>
    </dgm:pt>
    <dgm:pt modelId="{AE47FC68-9836-4D2D-8B53-950DCC93D7D7}" type="pres">
      <dgm:prSet presAssocID="{5A184B73-D80B-4B83-B165-DD09C7CDF6A6}" presName="bottomArc3" presStyleLbl="parChTrans1D1" presStyleIdx="3" presStyleCnt="10"/>
      <dgm:spPr/>
    </dgm:pt>
    <dgm:pt modelId="{0082EBCF-3E15-45F4-B76C-430A252D8F34}" type="pres">
      <dgm:prSet presAssocID="{5A184B73-D80B-4B83-B165-DD09C7CDF6A6}" presName="topConnNode3" presStyleLbl="asst1" presStyleIdx="0" presStyleCnt="0"/>
      <dgm:spPr/>
    </dgm:pt>
    <dgm:pt modelId="{2ECA9481-3D22-44F8-99F6-7061CB6B163A}" type="pres">
      <dgm:prSet presAssocID="{5A184B73-D80B-4B83-B165-DD09C7CDF6A6}" presName="hierChild6" presStyleCnt="0"/>
      <dgm:spPr/>
    </dgm:pt>
    <dgm:pt modelId="{B259EC83-DB11-468C-A07B-AA6052C03E48}" type="pres">
      <dgm:prSet presAssocID="{5A184B73-D80B-4B83-B165-DD09C7CDF6A6}" presName="hierChild7" presStyleCnt="0"/>
      <dgm:spPr/>
    </dgm:pt>
    <dgm:pt modelId="{7CED5F23-E0DA-4967-9EA3-2EAFD7A15011}" type="pres">
      <dgm:prSet presAssocID="{7A06EE3C-077E-40FA-AE5F-3DBED356F876}" presName="Name101" presStyleLbl="parChTrans1D3" presStyleIdx="0" presStyleCnt="2"/>
      <dgm:spPr/>
    </dgm:pt>
    <dgm:pt modelId="{C3BFDAB0-5C9B-4966-9C68-9F21AE46B94E}" type="pres">
      <dgm:prSet presAssocID="{4B489F2A-90D7-4E65-90E4-3937939751E3}" presName="hierRoot3" presStyleCnt="0">
        <dgm:presLayoutVars>
          <dgm:hierBranch val="init"/>
        </dgm:presLayoutVars>
      </dgm:prSet>
      <dgm:spPr/>
    </dgm:pt>
    <dgm:pt modelId="{78483122-CFC8-4DAD-B8EA-1DCAFE718969}" type="pres">
      <dgm:prSet presAssocID="{4B489F2A-90D7-4E65-90E4-3937939751E3}" presName="rootComposite3" presStyleCnt="0"/>
      <dgm:spPr/>
    </dgm:pt>
    <dgm:pt modelId="{CC730BE3-802F-4A76-B8D4-5F5CE25DC393}" type="pres">
      <dgm:prSet presAssocID="{4B489F2A-90D7-4E65-90E4-3937939751E3}" presName="rootText3" presStyleLbl="alignAcc1" presStyleIdx="0" presStyleCnt="0">
        <dgm:presLayoutVars>
          <dgm:chPref val="3"/>
        </dgm:presLayoutVars>
      </dgm:prSet>
      <dgm:spPr/>
    </dgm:pt>
    <dgm:pt modelId="{CC6158DB-40D1-4ECC-A0D9-85DBA5635FA6}" type="pres">
      <dgm:prSet presAssocID="{4B489F2A-90D7-4E65-90E4-3937939751E3}" presName="topArc3" presStyleLbl="parChTrans1D1" presStyleIdx="4" presStyleCnt="10"/>
      <dgm:spPr/>
    </dgm:pt>
    <dgm:pt modelId="{86BD2AC5-A0A1-465E-A508-DE910D6EA390}" type="pres">
      <dgm:prSet presAssocID="{4B489F2A-90D7-4E65-90E4-3937939751E3}" presName="bottomArc3" presStyleLbl="parChTrans1D1" presStyleIdx="5" presStyleCnt="10"/>
      <dgm:spPr/>
    </dgm:pt>
    <dgm:pt modelId="{E21F271E-F0DF-4E7B-9FF8-9A793E04DF69}" type="pres">
      <dgm:prSet presAssocID="{4B489F2A-90D7-4E65-90E4-3937939751E3}" presName="topConnNode3" presStyleLbl="asst1" presStyleIdx="0" presStyleCnt="0"/>
      <dgm:spPr/>
    </dgm:pt>
    <dgm:pt modelId="{BE2309DA-86A4-4AC4-8D5F-C065EC5F369F}" type="pres">
      <dgm:prSet presAssocID="{4B489F2A-90D7-4E65-90E4-3937939751E3}" presName="hierChild6" presStyleCnt="0"/>
      <dgm:spPr/>
    </dgm:pt>
    <dgm:pt modelId="{C85A34D8-1F03-487A-BB60-B81D27B6F070}" type="pres">
      <dgm:prSet presAssocID="{4B489F2A-90D7-4E65-90E4-3937939751E3}" presName="hierChild7" presStyleCnt="0"/>
      <dgm:spPr/>
    </dgm:pt>
    <dgm:pt modelId="{F21D615E-464B-4538-A5D2-3B748E312240}" type="pres">
      <dgm:prSet presAssocID="{ED6C0ED8-12C4-4056-A658-46BBBD6A25A9}" presName="Name101" presStyleLbl="parChTrans1D3" presStyleIdx="1" presStyleCnt="2"/>
      <dgm:spPr/>
    </dgm:pt>
    <dgm:pt modelId="{E8569129-83E5-46AE-861C-262208A2B821}" type="pres">
      <dgm:prSet presAssocID="{EA339606-5D9D-4577-B65E-181D227A1039}" presName="hierRoot3" presStyleCnt="0">
        <dgm:presLayoutVars>
          <dgm:hierBranch val="init"/>
        </dgm:presLayoutVars>
      </dgm:prSet>
      <dgm:spPr/>
    </dgm:pt>
    <dgm:pt modelId="{C555DBF9-9614-406D-951A-2C184FA86F0A}" type="pres">
      <dgm:prSet presAssocID="{EA339606-5D9D-4577-B65E-181D227A1039}" presName="rootComposite3" presStyleCnt="0"/>
      <dgm:spPr/>
    </dgm:pt>
    <dgm:pt modelId="{7E08FC7E-88F1-4F06-8E04-8C6C731CB668}" type="pres">
      <dgm:prSet presAssocID="{EA339606-5D9D-4577-B65E-181D227A1039}" presName="rootText3" presStyleLbl="alignAcc1" presStyleIdx="0" presStyleCnt="0">
        <dgm:presLayoutVars>
          <dgm:chPref val="3"/>
        </dgm:presLayoutVars>
      </dgm:prSet>
      <dgm:spPr/>
    </dgm:pt>
    <dgm:pt modelId="{1322B680-C4BC-4B59-8291-207C80F62BBA}" type="pres">
      <dgm:prSet presAssocID="{EA339606-5D9D-4577-B65E-181D227A1039}" presName="topArc3" presStyleLbl="parChTrans1D1" presStyleIdx="6" presStyleCnt="10"/>
      <dgm:spPr/>
    </dgm:pt>
    <dgm:pt modelId="{B986BC4D-6358-4185-B63D-BD1A8D47E72D}" type="pres">
      <dgm:prSet presAssocID="{EA339606-5D9D-4577-B65E-181D227A1039}" presName="bottomArc3" presStyleLbl="parChTrans1D1" presStyleIdx="7" presStyleCnt="10"/>
      <dgm:spPr/>
    </dgm:pt>
    <dgm:pt modelId="{E2463358-ABED-42CD-9B73-1F5F0D4D6688}" type="pres">
      <dgm:prSet presAssocID="{EA339606-5D9D-4577-B65E-181D227A1039}" presName="topConnNode3" presStyleLbl="asst1" presStyleIdx="0" presStyleCnt="0"/>
      <dgm:spPr/>
    </dgm:pt>
    <dgm:pt modelId="{6463E1CF-24F7-4259-A573-C1216E920A9A}" type="pres">
      <dgm:prSet presAssocID="{EA339606-5D9D-4577-B65E-181D227A1039}" presName="hierChild6" presStyleCnt="0"/>
      <dgm:spPr/>
    </dgm:pt>
    <dgm:pt modelId="{E7584C75-7414-4A78-A4D4-8D1A00EC0DF1}" type="pres">
      <dgm:prSet presAssocID="{EA339606-5D9D-4577-B65E-181D227A1039}" presName="hierChild7" presStyleCnt="0"/>
      <dgm:spPr/>
    </dgm:pt>
    <dgm:pt modelId="{A12C84E0-31E5-491D-A377-F8F6731A02BB}" type="pres">
      <dgm:prSet presAssocID="{4DCCBA20-D75C-43A0-B93E-B8FF2C931CD1}" presName="Name101" presStyleLbl="parChTrans1D2" presStyleIdx="1" presStyleCnt="2"/>
      <dgm:spPr/>
    </dgm:pt>
    <dgm:pt modelId="{A4F08FC0-BCD7-49C0-A373-7C3E23C634C1}" type="pres">
      <dgm:prSet presAssocID="{4CF87904-06C5-4F35-9418-14803D1DE4C0}" presName="hierRoot3" presStyleCnt="0">
        <dgm:presLayoutVars>
          <dgm:hierBranch val="init"/>
        </dgm:presLayoutVars>
      </dgm:prSet>
      <dgm:spPr/>
    </dgm:pt>
    <dgm:pt modelId="{3D91BCF8-EB05-4017-AD03-9A25427983B6}" type="pres">
      <dgm:prSet presAssocID="{4CF87904-06C5-4F35-9418-14803D1DE4C0}" presName="rootComposite3" presStyleCnt="0"/>
      <dgm:spPr/>
    </dgm:pt>
    <dgm:pt modelId="{9E20732A-0397-4413-95F7-9491D32344CF}" type="pres">
      <dgm:prSet presAssocID="{4CF87904-06C5-4F35-9418-14803D1DE4C0}" presName="rootText3" presStyleLbl="alignAcc1" presStyleIdx="0" presStyleCnt="0">
        <dgm:presLayoutVars>
          <dgm:chPref val="3"/>
        </dgm:presLayoutVars>
      </dgm:prSet>
      <dgm:spPr/>
    </dgm:pt>
    <dgm:pt modelId="{B0D112A7-4DBA-42BB-9B62-D2720F9F6861}" type="pres">
      <dgm:prSet presAssocID="{4CF87904-06C5-4F35-9418-14803D1DE4C0}" presName="topArc3" presStyleLbl="parChTrans1D1" presStyleIdx="8" presStyleCnt="10"/>
      <dgm:spPr/>
    </dgm:pt>
    <dgm:pt modelId="{2BF8B2CE-24A5-4061-8A6C-C813F62CAAFC}" type="pres">
      <dgm:prSet presAssocID="{4CF87904-06C5-4F35-9418-14803D1DE4C0}" presName="bottomArc3" presStyleLbl="parChTrans1D1" presStyleIdx="9" presStyleCnt="10"/>
      <dgm:spPr/>
    </dgm:pt>
    <dgm:pt modelId="{8B0BD1CF-DCF3-46C9-88F9-AE6F501971AA}" type="pres">
      <dgm:prSet presAssocID="{4CF87904-06C5-4F35-9418-14803D1DE4C0}" presName="topConnNode3" presStyleLbl="asst1" presStyleIdx="0" presStyleCnt="0"/>
      <dgm:spPr/>
    </dgm:pt>
    <dgm:pt modelId="{74DB1C3F-9B5A-42B1-92A4-8F566018F9F5}" type="pres">
      <dgm:prSet presAssocID="{4CF87904-06C5-4F35-9418-14803D1DE4C0}" presName="hierChild6" presStyleCnt="0"/>
      <dgm:spPr/>
    </dgm:pt>
    <dgm:pt modelId="{F94537F1-58B8-46E2-B687-7C93DE9F406C}" type="pres">
      <dgm:prSet presAssocID="{4CF87904-06C5-4F35-9418-14803D1DE4C0}" presName="hierChild7" presStyleCnt="0"/>
      <dgm:spPr/>
    </dgm:pt>
  </dgm:ptLst>
  <dgm:cxnLst>
    <dgm:cxn modelId="{BED73605-2DBF-48F9-BBD1-3F33AF693BAF}" type="presOf" srcId="{4CF87904-06C5-4F35-9418-14803D1DE4C0}" destId="{8B0BD1CF-DCF3-46C9-88F9-AE6F501971AA}" srcOrd="1" destOrd="0" presId="urn:microsoft.com/office/officeart/2008/layout/HalfCircleOrganizationChart"/>
    <dgm:cxn modelId="{77B2A61B-4896-4F55-813D-B6AD0ED3B6F0}" type="presOf" srcId="{5A184B73-D80B-4B83-B165-DD09C7CDF6A6}" destId="{F8142FCF-5251-4BA1-944D-6FBB20465B3C}" srcOrd="0" destOrd="0" presId="urn:microsoft.com/office/officeart/2008/layout/HalfCircleOrganizationChart"/>
    <dgm:cxn modelId="{15999C3F-2C1F-4EDF-AEDF-7971CB3C6A53}" type="presOf" srcId="{4B489F2A-90D7-4E65-90E4-3937939751E3}" destId="{E21F271E-F0DF-4E7B-9FF8-9A793E04DF69}" srcOrd="1" destOrd="0" presId="urn:microsoft.com/office/officeart/2008/layout/HalfCircleOrganizationChart"/>
    <dgm:cxn modelId="{87217465-D3ED-476A-8FCD-CBE8B6B7DE5C}" type="presOf" srcId="{5A184B73-D80B-4B83-B165-DD09C7CDF6A6}" destId="{0082EBCF-3E15-45F4-B76C-430A252D8F34}" srcOrd="1" destOrd="0" presId="urn:microsoft.com/office/officeart/2008/layout/HalfCircleOrganizationChart"/>
    <dgm:cxn modelId="{BA600767-92F1-4636-9FB3-8EA238055BA1}" type="presOf" srcId="{4CF87904-06C5-4F35-9418-14803D1DE4C0}" destId="{9E20732A-0397-4413-95F7-9491D32344CF}" srcOrd="0" destOrd="0" presId="urn:microsoft.com/office/officeart/2008/layout/HalfCircleOrganizationChart"/>
    <dgm:cxn modelId="{0FD72347-ADD8-4268-B92D-2D345E3FFF5F}" type="presOf" srcId="{A78BA08C-4DC8-4791-BE9F-0C1AEE601A40}" destId="{E376AF41-124E-4FB4-BD93-414990538E33}" srcOrd="0" destOrd="0" presId="urn:microsoft.com/office/officeart/2008/layout/HalfCircleOrganizationChart"/>
    <dgm:cxn modelId="{B1E7F648-0690-4674-9064-23937B2663A6}" srcId="{5A184B73-D80B-4B83-B165-DD09C7CDF6A6}" destId="{EA339606-5D9D-4577-B65E-181D227A1039}" srcOrd="1" destOrd="0" parTransId="{ED6C0ED8-12C4-4056-A658-46BBBD6A25A9}" sibTransId="{183D487B-C1F2-4180-A1B1-5890C21133A5}"/>
    <dgm:cxn modelId="{BFD7106A-6487-4027-8CAA-545574DE7543}" srcId="{5A184B73-D80B-4B83-B165-DD09C7CDF6A6}" destId="{4B489F2A-90D7-4E65-90E4-3937939751E3}" srcOrd="0" destOrd="0" parTransId="{7A06EE3C-077E-40FA-AE5F-3DBED356F876}" sibTransId="{A692E634-A246-42C7-B6FE-0E66F9E10104}"/>
    <dgm:cxn modelId="{0BB39473-3EFC-4C5E-A627-F6527BDEFAC4}" type="presOf" srcId="{4DCCBA20-D75C-43A0-B93E-B8FF2C931CD1}" destId="{A12C84E0-31E5-491D-A377-F8F6731A02BB}" srcOrd="0" destOrd="0" presId="urn:microsoft.com/office/officeart/2008/layout/HalfCircleOrganizationChart"/>
    <dgm:cxn modelId="{9B7CE979-B5E8-4A34-B49F-4DF1FC1359A5}" type="presOf" srcId="{7A06EE3C-077E-40FA-AE5F-3DBED356F876}" destId="{7CED5F23-E0DA-4967-9EA3-2EAFD7A15011}" srcOrd="0" destOrd="0" presId="urn:microsoft.com/office/officeart/2008/layout/HalfCircleOrganizationChart"/>
    <dgm:cxn modelId="{AEC26881-6791-45AE-810D-3F90CF860E8D}" type="presOf" srcId="{A78BA08C-4DC8-4791-BE9F-0C1AEE601A40}" destId="{2A2FA291-CBF8-4E52-8605-F4F7C0499F59}" srcOrd="1" destOrd="0" presId="urn:microsoft.com/office/officeart/2008/layout/HalfCircleOrganizationChart"/>
    <dgm:cxn modelId="{88DFFFA3-9D07-4A5C-A6BA-BEBB64873C90}" type="presOf" srcId="{EA339606-5D9D-4577-B65E-181D227A1039}" destId="{E2463358-ABED-42CD-9B73-1F5F0D4D6688}" srcOrd="1" destOrd="0" presId="urn:microsoft.com/office/officeart/2008/layout/HalfCircleOrganizationChart"/>
    <dgm:cxn modelId="{0E387CAE-4955-47DB-B092-91107D1C7990}" type="presOf" srcId="{EA339606-5D9D-4577-B65E-181D227A1039}" destId="{7E08FC7E-88F1-4F06-8E04-8C6C731CB668}" srcOrd="0" destOrd="0" presId="urn:microsoft.com/office/officeart/2008/layout/HalfCircleOrganizationChart"/>
    <dgm:cxn modelId="{8C9715B7-CF5A-4FE3-BA9F-9CBD95973B79}" type="presOf" srcId="{DB0FF3F6-84DA-4490-A8DA-EB07414031D8}" destId="{B1B46772-0771-4483-84FA-0FE3B745BFB3}" srcOrd="0" destOrd="0" presId="urn:microsoft.com/office/officeart/2008/layout/HalfCircleOrganizationChart"/>
    <dgm:cxn modelId="{E104B2CA-953A-4DA3-B3E2-87D6F819CB13}" type="presOf" srcId="{ED6C0ED8-12C4-4056-A658-46BBBD6A25A9}" destId="{F21D615E-464B-4538-A5D2-3B748E312240}" srcOrd="0" destOrd="0" presId="urn:microsoft.com/office/officeart/2008/layout/HalfCircleOrganizationChart"/>
    <dgm:cxn modelId="{4A0700CF-C56F-4788-A15E-5872E3E4690C}" srcId="{A78BA08C-4DC8-4791-BE9F-0C1AEE601A40}" destId="{4CF87904-06C5-4F35-9418-14803D1DE4C0}" srcOrd="1" destOrd="0" parTransId="{4DCCBA20-D75C-43A0-B93E-B8FF2C931CD1}" sibTransId="{1E43437A-FE10-4E13-B0D2-44119EF7CC2F}"/>
    <dgm:cxn modelId="{B5C094D2-03E0-4639-AEC4-2CBF3EA0BCA9}" srcId="{0790B8BC-1F53-40A3-90E5-B91BF6C57F86}" destId="{A78BA08C-4DC8-4791-BE9F-0C1AEE601A40}" srcOrd="0" destOrd="0" parTransId="{3EEFA8FA-AAD9-4FC2-A411-C88942F32AEA}" sibTransId="{03628F69-653E-40EB-9F75-F18436CCA7D1}"/>
    <dgm:cxn modelId="{D2A897DA-5E75-4417-BBF2-64A785520E53}" type="presOf" srcId="{0790B8BC-1F53-40A3-90E5-B91BF6C57F86}" destId="{DB1BCAAE-B0EC-4A55-97E9-6305D75DC4C5}" srcOrd="0" destOrd="0" presId="urn:microsoft.com/office/officeart/2008/layout/HalfCircleOrganizationChart"/>
    <dgm:cxn modelId="{407F01E9-5511-40D3-B789-032DEB3818E2}" srcId="{A78BA08C-4DC8-4791-BE9F-0C1AEE601A40}" destId="{5A184B73-D80B-4B83-B165-DD09C7CDF6A6}" srcOrd="0" destOrd="0" parTransId="{DB0FF3F6-84DA-4490-A8DA-EB07414031D8}" sibTransId="{8DA158B0-B85D-437B-99D8-6B1216FF64EA}"/>
    <dgm:cxn modelId="{3012AFF8-3C6F-47F1-A1A9-B4FBF1CFE85B}" type="presOf" srcId="{4B489F2A-90D7-4E65-90E4-3937939751E3}" destId="{CC730BE3-802F-4A76-B8D4-5F5CE25DC393}" srcOrd="0" destOrd="0" presId="urn:microsoft.com/office/officeart/2008/layout/HalfCircleOrganizationChart"/>
    <dgm:cxn modelId="{2943D29D-9C10-445D-87EF-E9ADE9CC4109}" type="presParOf" srcId="{DB1BCAAE-B0EC-4A55-97E9-6305D75DC4C5}" destId="{8EF20A33-C476-4F88-B212-D0319880716E}" srcOrd="0" destOrd="0" presId="urn:microsoft.com/office/officeart/2008/layout/HalfCircleOrganizationChart"/>
    <dgm:cxn modelId="{DC77D15A-B945-4683-9D14-CDDA1E8C7ED1}" type="presParOf" srcId="{8EF20A33-C476-4F88-B212-D0319880716E}" destId="{6A04C549-5F2B-4EE6-8721-143B9628ED21}" srcOrd="0" destOrd="0" presId="urn:microsoft.com/office/officeart/2008/layout/HalfCircleOrganizationChart"/>
    <dgm:cxn modelId="{D0542517-96D2-4040-B896-8E37B0A64993}" type="presParOf" srcId="{6A04C549-5F2B-4EE6-8721-143B9628ED21}" destId="{E376AF41-124E-4FB4-BD93-414990538E33}" srcOrd="0" destOrd="0" presId="urn:microsoft.com/office/officeart/2008/layout/HalfCircleOrganizationChart"/>
    <dgm:cxn modelId="{4F3745F5-EA87-4CCF-BDA0-8CB18DF82856}" type="presParOf" srcId="{6A04C549-5F2B-4EE6-8721-143B9628ED21}" destId="{3BE79FB0-079A-414E-A03E-C770D4F02B77}" srcOrd="1" destOrd="0" presId="urn:microsoft.com/office/officeart/2008/layout/HalfCircleOrganizationChart"/>
    <dgm:cxn modelId="{D9446179-99F7-464C-BA39-C2FE35584372}" type="presParOf" srcId="{6A04C549-5F2B-4EE6-8721-143B9628ED21}" destId="{09F4AC8B-2543-4DCC-8678-2538C5FC42D1}" srcOrd="2" destOrd="0" presId="urn:microsoft.com/office/officeart/2008/layout/HalfCircleOrganizationChart"/>
    <dgm:cxn modelId="{40CEBA52-6F9C-4185-9364-46D02A8CE040}" type="presParOf" srcId="{6A04C549-5F2B-4EE6-8721-143B9628ED21}" destId="{2A2FA291-CBF8-4E52-8605-F4F7C0499F59}" srcOrd="3" destOrd="0" presId="urn:microsoft.com/office/officeart/2008/layout/HalfCircleOrganizationChart"/>
    <dgm:cxn modelId="{20589D09-6493-4CCD-B495-CFCD41BFED3B}" type="presParOf" srcId="{8EF20A33-C476-4F88-B212-D0319880716E}" destId="{3C861269-D020-4301-9A3D-BC9F67360CCD}" srcOrd="1" destOrd="0" presId="urn:microsoft.com/office/officeart/2008/layout/HalfCircleOrganizationChart"/>
    <dgm:cxn modelId="{4DF60DAC-2371-4302-A9FC-4452960D7527}" type="presParOf" srcId="{8EF20A33-C476-4F88-B212-D0319880716E}" destId="{AB9183EC-39BE-40E8-B1C6-B4A97822ECE5}" srcOrd="2" destOrd="0" presId="urn:microsoft.com/office/officeart/2008/layout/HalfCircleOrganizationChart"/>
    <dgm:cxn modelId="{570B2F12-1605-47F2-B1A5-9C1943735D16}" type="presParOf" srcId="{AB9183EC-39BE-40E8-B1C6-B4A97822ECE5}" destId="{B1B46772-0771-4483-84FA-0FE3B745BFB3}" srcOrd="0" destOrd="0" presId="urn:microsoft.com/office/officeart/2008/layout/HalfCircleOrganizationChart"/>
    <dgm:cxn modelId="{9D472DE5-9AEE-47FE-A366-44C08C4D7FFD}" type="presParOf" srcId="{AB9183EC-39BE-40E8-B1C6-B4A97822ECE5}" destId="{317C6294-7B1C-452E-B4AF-16AF57B0C524}" srcOrd="1" destOrd="0" presId="urn:microsoft.com/office/officeart/2008/layout/HalfCircleOrganizationChart"/>
    <dgm:cxn modelId="{CB1F99A8-6452-4C1F-81AB-6D4C1CBB7C34}" type="presParOf" srcId="{317C6294-7B1C-452E-B4AF-16AF57B0C524}" destId="{D0A92DC2-AA3E-4025-9089-A5EE767082DB}" srcOrd="0" destOrd="0" presId="urn:microsoft.com/office/officeart/2008/layout/HalfCircleOrganizationChart"/>
    <dgm:cxn modelId="{0D9D4B89-A4DF-48DA-B0DF-230909BE3BEB}" type="presParOf" srcId="{D0A92DC2-AA3E-4025-9089-A5EE767082DB}" destId="{F8142FCF-5251-4BA1-944D-6FBB20465B3C}" srcOrd="0" destOrd="0" presId="urn:microsoft.com/office/officeart/2008/layout/HalfCircleOrganizationChart"/>
    <dgm:cxn modelId="{17F35E54-2218-4C6E-8F42-EDEA2C797CFF}" type="presParOf" srcId="{D0A92DC2-AA3E-4025-9089-A5EE767082DB}" destId="{2712E8B1-6429-462E-A5FF-00ADDDC9D30B}" srcOrd="1" destOrd="0" presId="urn:microsoft.com/office/officeart/2008/layout/HalfCircleOrganizationChart"/>
    <dgm:cxn modelId="{F75BD36D-8C05-4DEC-AAFF-3EB564CC4730}" type="presParOf" srcId="{D0A92DC2-AA3E-4025-9089-A5EE767082DB}" destId="{AE47FC68-9836-4D2D-8B53-950DCC93D7D7}" srcOrd="2" destOrd="0" presId="urn:microsoft.com/office/officeart/2008/layout/HalfCircleOrganizationChart"/>
    <dgm:cxn modelId="{DF463942-DC55-414B-A597-67E38CB0CE9A}" type="presParOf" srcId="{D0A92DC2-AA3E-4025-9089-A5EE767082DB}" destId="{0082EBCF-3E15-45F4-B76C-430A252D8F34}" srcOrd="3" destOrd="0" presId="urn:microsoft.com/office/officeart/2008/layout/HalfCircleOrganizationChart"/>
    <dgm:cxn modelId="{230CDE47-ECE9-4778-8D7C-0355270D316A}" type="presParOf" srcId="{317C6294-7B1C-452E-B4AF-16AF57B0C524}" destId="{2ECA9481-3D22-44F8-99F6-7061CB6B163A}" srcOrd="1" destOrd="0" presId="urn:microsoft.com/office/officeart/2008/layout/HalfCircleOrganizationChart"/>
    <dgm:cxn modelId="{42DF42B6-7669-4F75-AA18-95D188334FF5}" type="presParOf" srcId="{317C6294-7B1C-452E-B4AF-16AF57B0C524}" destId="{B259EC83-DB11-468C-A07B-AA6052C03E48}" srcOrd="2" destOrd="0" presId="urn:microsoft.com/office/officeart/2008/layout/HalfCircleOrganizationChart"/>
    <dgm:cxn modelId="{5705A94E-2211-469A-8159-E899B42BC03A}" type="presParOf" srcId="{B259EC83-DB11-468C-A07B-AA6052C03E48}" destId="{7CED5F23-E0DA-4967-9EA3-2EAFD7A15011}" srcOrd="0" destOrd="0" presId="urn:microsoft.com/office/officeart/2008/layout/HalfCircleOrganizationChart"/>
    <dgm:cxn modelId="{7E8EC619-B823-4A1B-BEF7-58DC188DE52B}" type="presParOf" srcId="{B259EC83-DB11-468C-A07B-AA6052C03E48}" destId="{C3BFDAB0-5C9B-4966-9C68-9F21AE46B94E}" srcOrd="1" destOrd="0" presId="urn:microsoft.com/office/officeart/2008/layout/HalfCircleOrganizationChart"/>
    <dgm:cxn modelId="{BFBC5052-CDD7-4784-8234-62CC7A4A98AB}" type="presParOf" srcId="{C3BFDAB0-5C9B-4966-9C68-9F21AE46B94E}" destId="{78483122-CFC8-4DAD-B8EA-1DCAFE718969}" srcOrd="0" destOrd="0" presId="urn:microsoft.com/office/officeart/2008/layout/HalfCircleOrganizationChart"/>
    <dgm:cxn modelId="{57CCF6FC-D915-483D-985F-EA80B0326118}" type="presParOf" srcId="{78483122-CFC8-4DAD-B8EA-1DCAFE718969}" destId="{CC730BE3-802F-4A76-B8D4-5F5CE25DC393}" srcOrd="0" destOrd="0" presId="urn:microsoft.com/office/officeart/2008/layout/HalfCircleOrganizationChart"/>
    <dgm:cxn modelId="{0BAEBBFF-07C0-4C34-8B24-91D941B14449}" type="presParOf" srcId="{78483122-CFC8-4DAD-B8EA-1DCAFE718969}" destId="{CC6158DB-40D1-4ECC-A0D9-85DBA5635FA6}" srcOrd="1" destOrd="0" presId="urn:microsoft.com/office/officeart/2008/layout/HalfCircleOrganizationChart"/>
    <dgm:cxn modelId="{1712C4A5-48DA-42D1-A922-7EFC16B93A74}" type="presParOf" srcId="{78483122-CFC8-4DAD-B8EA-1DCAFE718969}" destId="{86BD2AC5-A0A1-465E-A508-DE910D6EA390}" srcOrd="2" destOrd="0" presId="urn:microsoft.com/office/officeart/2008/layout/HalfCircleOrganizationChart"/>
    <dgm:cxn modelId="{3435759E-558E-4972-9944-591D96A3BC01}" type="presParOf" srcId="{78483122-CFC8-4DAD-B8EA-1DCAFE718969}" destId="{E21F271E-F0DF-4E7B-9FF8-9A793E04DF69}" srcOrd="3" destOrd="0" presId="urn:microsoft.com/office/officeart/2008/layout/HalfCircleOrganizationChart"/>
    <dgm:cxn modelId="{DAE48042-ABBB-4189-89C5-C9A08A41D2A5}" type="presParOf" srcId="{C3BFDAB0-5C9B-4966-9C68-9F21AE46B94E}" destId="{BE2309DA-86A4-4AC4-8D5F-C065EC5F369F}" srcOrd="1" destOrd="0" presId="urn:microsoft.com/office/officeart/2008/layout/HalfCircleOrganizationChart"/>
    <dgm:cxn modelId="{839225AD-6E2B-466F-86CF-46502FD1279C}" type="presParOf" srcId="{C3BFDAB0-5C9B-4966-9C68-9F21AE46B94E}" destId="{C85A34D8-1F03-487A-BB60-B81D27B6F070}" srcOrd="2" destOrd="0" presId="urn:microsoft.com/office/officeart/2008/layout/HalfCircleOrganizationChart"/>
    <dgm:cxn modelId="{AF079204-A837-42FF-B637-00BB05136766}" type="presParOf" srcId="{B259EC83-DB11-468C-A07B-AA6052C03E48}" destId="{F21D615E-464B-4538-A5D2-3B748E312240}" srcOrd="2" destOrd="0" presId="urn:microsoft.com/office/officeart/2008/layout/HalfCircleOrganizationChart"/>
    <dgm:cxn modelId="{D16478CE-579C-4969-9454-5A66765B6364}" type="presParOf" srcId="{B259EC83-DB11-468C-A07B-AA6052C03E48}" destId="{E8569129-83E5-46AE-861C-262208A2B821}" srcOrd="3" destOrd="0" presId="urn:microsoft.com/office/officeart/2008/layout/HalfCircleOrganizationChart"/>
    <dgm:cxn modelId="{C364440E-B8E1-47CC-9D9C-B258288D21C6}" type="presParOf" srcId="{E8569129-83E5-46AE-861C-262208A2B821}" destId="{C555DBF9-9614-406D-951A-2C184FA86F0A}" srcOrd="0" destOrd="0" presId="urn:microsoft.com/office/officeart/2008/layout/HalfCircleOrganizationChart"/>
    <dgm:cxn modelId="{1974AF3B-4415-405F-94D7-EA4A3BA24BF8}" type="presParOf" srcId="{C555DBF9-9614-406D-951A-2C184FA86F0A}" destId="{7E08FC7E-88F1-4F06-8E04-8C6C731CB668}" srcOrd="0" destOrd="0" presId="urn:microsoft.com/office/officeart/2008/layout/HalfCircleOrganizationChart"/>
    <dgm:cxn modelId="{BC399AF6-179E-408D-B0F4-84760491BB10}" type="presParOf" srcId="{C555DBF9-9614-406D-951A-2C184FA86F0A}" destId="{1322B680-C4BC-4B59-8291-207C80F62BBA}" srcOrd="1" destOrd="0" presId="urn:microsoft.com/office/officeart/2008/layout/HalfCircleOrganizationChart"/>
    <dgm:cxn modelId="{2BFB3424-5FE6-4CB5-96A9-1735FEA00E82}" type="presParOf" srcId="{C555DBF9-9614-406D-951A-2C184FA86F0A}" destId="{B986BC4D-6358-4185-B63D-BD1A8D47E72D}" srcOrd="2" destOrd="0" presId="urn:microsoft.com/office/officeart/2008/layout/HalfCircleOrganizationChart"/>
    <dgm:cxn modelId="{6F4B924F-5025-4081-B77D-131666114B4D}" type="presParOf" srcId="{C555DBF9-9614-406D-951A-2C184FA86F0A}" destId="{E2463358-ABED-42CD-9B73-1F5F0D4D6688}" srcOrd="3" destOrd="0" presId="urn:microsoft.com/office/officeart/2008/layout/HalfCircleOrganizationChart"/>
    <dgm:cxn modelId="{83F53E30-4838-4C9A-ADB7-13B266194E56}" type="presParOf" srcId="{E8569129-83E5-46AE-861C-262208A2B821}" destId="{6463E1CF-24F7-4259-A573-C1216E920A9A}" srcOrd="1" destOrd="0" presId="urn:microsoft.com/office/officeart/2008/layout/HalfCircleOrganizationChart"/>
    <dgm:cxn modelId="{371A536E-82F4-4EB1-8AD3-DF8A7157D702}" type="presParOf" srcId="{E8569129-83E5-46AE-861C-262208A2B821}" destId="{E7584C75-7414-4A78-A4D4-8D1A00EC0DF1}" srcOrd="2" destOrd="0" presId="urn:microsoft.com/office/officeart/2008/layout/HalfCircleOrganizationChart"/>
    <dgm:cxn modelId="{370D229D-67CC-47F8-9C63-FD71A25F69E3}" type="presParOf" srcId="{AB9183EC-39BE-40E8-B1C6-B4A97822ECE5}" destId="{A12C84E0-31E5-491D-A377-F8F6731A02BB}" srcOrd="2" destOrd="0" presId="urn:microsoft.com/office/officeart/2008/layout/HalfCircleOrganizationChart"/>
    <dgm:cxn modelId="{08DF758B-A847-49DB-BA07-5E2A40EEFC26}" type="presParOf" srcId="{AB9183EC-39BE-40E8-B1C6-B4A97822ECE5}" destId="{A4F08FC0-BCD7-49C0-A373-7C3E23C634C1}" srcOrd="3" destOrd="0" presId="urn:microsoft.com/office/officeart/2008/layout/HalfCircleOrganizationChart"/>
    <dgm:cxn modelId="{F06C65EF-18AE-486C-BAD0-384D31A269DA}" type="presParOf" srcId="{A4F08FC0-BCD7-49C0-A373-7C3E23C634C1}" destId="{3D91BCF8-EB05-4017-AD03-9A25427983B6}" srcOrd="0" destOrd="0" presId="urn:microsoft.com/office/officeart/2008/layout/HalfCircleOrganizationChart"/>
    <dgm:cxn modelId="{B69D57BE-A594-4D94-8E06-9602EAC63F19}" type="presParOf" srcId="{3D91BCF8-EB05-4017-AD03-9A25427983B6}" destId="{9E20732A-0397-4413-95F7-9491D32344CF}" srcOrd="0" destOrd="0" presId="urn:microsoft.com/office/officeart/2008/layout/HalfCircleOrganizationChart"/>
    <dgm:cxn modelId="{6289E742-2EC1-43F6-AA98-9DE1ED6EBEC8}" type="presParOf" srcId="{3D91BCF8-EB05-4017-AD03-9A25427983B6}" destId="{B0D112A7-4DBA-42BB-9B62-D2720F9F6861}" srcOrd="1" destOrd="0" presId="urn:microsoft.com/office/officeart/2008/layout/HalfCircleOrganizationChart"/>
    <dgm:cxn modelId="{95D103F0-75B8-44CD-85E0-DE8201480173}" type="presParOf" srcId="{3D91BCF8-EB05-4017-AD03-9A25427983B6}" destId="{2BF8B2CE-24A5-4061-8A6C-C813F62CAAFC}" srcOrd="2" destOrd="0" presId="urn:microsoft.com/office/officeart/2008/layout/HalfCircleOrganizationChart"/>
    <dgm:cxn modelId="{691225E4-24E7-4084-964F-698C6CB8D5B6}" type="presParOf" srcId="{3D91BCF8-EB05-4017-AD03-9A25427983B6}" destId="{8B0BD1CF-DCF3-46C9-88F9-AE6F501971AA}" srcOrd="3" destOrd="0" presId="urn:microsoft.com/office/officeart/2008/layout/HalfCircleOrganizationChart"/>
    <dgm:cxn modelId="{19C8D6FE-E4DB-42C9-B845-B37FFE6F7D80}" type="presParOf" srcId="{A4F08FC0-BCD7-49C0-A373-7C3E23C634C1}" destId="{74DB1C3F-9B5A-42B1-92A4-8F566018F9F5}" srcOrd="1" destOrd="0" presId="urn:microsoft.com/office/officeart/2008/layout/HalfCircleOrganizationChart"/>
    <dgm:cxn modelId="{7A3889A9-BEB2-4A7F-95A6-5B733558C856}" type="presParOf" srcId="{A4F08FC0-BCD7-49C0-A373-7C3E23C634C1}" destId="{F94537F1-58B8-46E2-B687-7C93DE9F406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79FB0-079A-414E-A03E-C770D4F02B77}">
      <dsp:nvSpPr>
        <dsp:cNvPr id="0" name=""/>
        <dsp:cNvSpPr/>
      </dsp:nvSpPr>
      <dsp:spPr>
        <a:xfrm>
          <a:off x="2670979" y="1193266"/>
          <a:ext cx="5326041" cy="363326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4AC8B-2543-4DCC-8678-2538C5FC42D1}">
      <dsp:nvSpPr>
        <dsp:cNvPr id="0" name=""/>
        <dsp:cNvSpPr/>
      </dsp:nvSpPr>
      <dsp:spPr>
        <a:xfrm>
          <a:off x="2670979" y="1193266"/>
          <a:ext cx="5326041" cy="363326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6AF41-124E-4FB4-BD93-414990538E33}">
      <dsp:nvSpPr>
        <dsp:cNvPr id="0" name=""/>
        <dsp:cNvSpPr/>
      </dsp:nvSpPr>
      <dsp:spPr>
        <a:xfrm>
          <a:off x="7958" y="1847254"/>
          <a:ext cx="10652083" cy="232529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solidFill>
                <a:schemeClr val="bg1"/>
              </a:solidFill>
            </a:rPr>
            <a:t>The Problem of Evil</a:t>
          </a:r>
        </a:p>
      </dsp:txBody>
      <dsp:txXfrm>
        <a:off x="7958" y="1847254"/>
        <a:ext cx="10652083" cy="2325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C84E0-31E5-491D-A377-F8F6731A02BB}">
      <dsp:nvSpPr>
        <dsp:cNvPr id="0" name=""/>
        <dsp:cNvSpPr/>
      </dsp:nvSpPr>
      <dsp:spPr>
        <a:xfrm>
          <a:off x="5334000" y="2503293"/>
          <a:ext cx="2002301" cy="1447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446"/>
              </a:lnTo>
              <a:lnTo>
                <a:pt x="2002301" y="14474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46772-0771-4483-84FA-0FE3B745BFB3}">
      <dsp:nvSpPr>
        <dsp:cNvPr id="0" name=""/>
        <dsp:cNvSpPr/>
      </dsp:nvSpPr>
      <dsp:spPr>
        <a:xfrm>
          <a:off x="3331698" y="2503293"/>
          <a:ext cx="2002301" cy="1447446"/>
        </a:xfrm>
        <a:custGeom>
          <a:avLst/>
          <a:gdLst/>
          <a:ahLst/>
          <a:cxnLst/>
          <a:rect l="0" t="0" r="0" b="0"/>
          <a:pathLst>
            <a:path>
              <a:moveTo>
                <a:pt x="2002301" y="0"/>
              </a:moveTo>
              <a:lnTo>
                <a:pt x="2002301" y="1447446"/>
              </a:lnTo>
              <a:lnTo>
                <a:pt x="0" y="14474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79FB0-079A-414E-A03E-C770D4F02B77}">
      <dsp:nvSpPr>
        <dsp:cNvPr id="0" name=""/>
        <dsp:cNvSpPr/>
      </dsp:nvSpPr>
      <dsp:spPr>
        <a:xfrm>
          <a:off x="3565811" y="90882"/>
          <a:ext cx="3536377" cy="24124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4AC8B-2543-4DCC-8678-2538C5FC42D1}">
      <dsp:nvSpPr>
        <dsp:cNvPr id="0" name=""/>
        <dsp:cNvSpPr/>
      </dsp:nvSpPr>
      <dsp:spPr>
        <a:xfrm>
          <a:off x="3565811" y="90882"/>
          <a:ext cx="3536377" cy="24124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6AF41-124E-4FB4-BD93-414990538E33}">
      <dsp:nvSpPr>
        <dsp:cNvPr id="0" name=""/>
        <dsp:cNvSpPr/>
      </dsp:nvSpPr>
      <dsp:spPr>
        <a:xfrm>
          <a:off x="1797622" y="525116"/>
          <a:ext cx="7072754" cy="154394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solidFill>
                <a:schemeClr val="bg1"/>
              </a:solidFill>
            </a:rPr>
            <a:t>The Problem of Evil</a:t>
          </a:r>
        </a:p>
      </dsp:txBody>
      <dsp:txXfrm>
        <a:off x="1797622" y="525116"/>
        <a:ext cx="7072754" cy="1543942"/>
      </dsp:txXfrm>
    </dsp:sp>
    <dsp:sp modelId="{2712E8B1-6429-462E-A5FF-00ADDDC9D30B}">
      <dsp:nvSpPr>
        <dsp:cNvPr id="0" name=""/>
        <dsp:cNvSpPr/>
      </dsp:nvSpPr>
      <dsp:spPr>
        <a:xfrm>
          <a:off x="1208777" y="3516506"/>
          <a:ext cx="2412410" cy="24124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7FC68-9836-4D2D-8B53-950DCC93D7D7}">
      <dsp:nvSpPr>
        <dsp:cNvPr id="0" name=""/>
        <dsp:cNvSpPr/>
      </dsp:nvSpPr>
      <dsp:spPr>
        <a:xfrm>
          <a:off x="1208777" y="3516506"/>
          <a:ext cx="2412410" cy="24124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42FCF-5251-4BA1-944D-6FBB20465B3C}">
      <dsp:nvSpPr>
        <dsp:cNvPr id="0" name=""/>
        <dsp:cNvSpPr/>
      </dsp:nvSpPr>
      <dsp:spPr>
        <a:xfrm>
          <a:off x="2571" y="3950740"/>
          <a:ext cx="4824821" cy="154394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solidFill>
                <a:schemeClr val="bg1"/>
              </a:solidFill>
            </a:rPr>
            <a:t>Intellectual</a:t>
          </a:r>
        </a:p>
      </dsp:txBody>
      <dsp:txXfrm>
        <a:off x="2571" y="3950740"/>
        <a:ext cx="4824821" cy="1543942"/>
      </dsp:txXfrm>
    </dsp:sp>
    <dsp:sp modelId="{B0D112A7-4DBA-42BB-9B62-D2720F9F6861}">
      <dsp:nvSpPr>
        <dsp:cNvPr id="0" name=""/>
        <dsp:cNvSpPr/>
      </dsp:nvSpPr>
      <dsp:spPr>
        <a:xfrm>
          <a:off x="7046811" y="3516506"/>
          <a:ext cx="2412410" cy="24124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8B2CE-24A5-4061-8A6C-C813F62CAAFC}">
      <dsp:nvSpPr>
        <dsp:cNvPr id="0" name=""/>
        <dsp:cNvSpPr/>
      </dsp:nvSpPr>
      <dsp:spPr>
        <a:xfrm>
          <a:off x="7046811" y="3516506"/>
          <a:ext cx="2412410" cy="24124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0732A-0397-4413-95F7-9491D32344CF}">
      <dsp:nvSpPr>
        <dsp:cNvPr id="0" name=""/>
        <dsp:cNvSpPr/>
      </dsp:nvSpPr>
      <dsp:spPr>
        <a:xfrm>
          <a:off x="5840606" y="3950740"/>
          <a:ext cx="4824821" cy="154394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solidFill>
                <a:schemeClr val="bg1"/>
              </a:solidFill>
            </a:rPr>
            <a:t>Emotional</a:t>
          </a:r>
        </a:p>
      </dsp:txBody>
      <dsp:txXfrm>
        <a:off x="5840606" y="3950740"/>
        <a:ext cx="4824821" cy="1543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C84E0-31E5-491D-A377-F8F6731A02BB}">
      <dsp:nvSpPr>
        <dsp:cNvPr id="0" name=""/>
        <dsp:cNvSpPr/>
      </dsp:nvSpPr>
      <dsp:spPr>
        <a:xfrm>
          <a:off x="5334000" y="2503293"/>
          <a:ext cx="2002301" cy="1447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446"/>
              </a:lnTo>
              <a:lnTo>
                <a:pt x="2002301" y="14474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46772-0771-4483-84FA-0FE3B745BFB3}">
      <dsp:nvSpPr>
        <dsp:cNvPr id="0" name=""/>
        <dsp:cNvSpPr/>
      </dsp:nvSpPr>
      <dsp:spPr>
        <a:xfrm>
          <a:off x="3331698" y="2503293"/>
          <a:ext cx="2002301" cy="1447446"/>
        </a:xfrm>
        <a:custGeom>
          <a:avLst/>
          <a:gdLst/>
          <a:ahLst/>
          <a:cxnLst/>
          <a:rect l="0" t="0" r="0" b="0"/>
          <a:pathLst>
            <a:path>
              <a:moveTo>
                <a:pt x="2002301" y="0"/>
              </a:moveTo>
              <a:lnTo>
                <a:pt x="2002301" y="1447446"/>
              </a:lnTo>
              <a:lnTo>
                <a:pt x="0" y="14474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79FB0-079A-414E-A03E-C770D4F02B77}">
      <dsp:nvSpPr>
        <dsp:cNvPr id="0" name=""/>
        <dsp:cNvSpPr/>
      </dsp:nvSpPr>
      <dsp:spPr>
        <a:xfrm>
          <a:off x="3565811" y="90882"/>
          <a:ext cx="3536377" cy="24124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4AC8B-2543-4DCC-8678-2538C5FC42D1}">
      <dsp:nvSpPr>
        <dsp:cNvPr id="0" name=""/>
        <dsp:cNvSpPr/>
      </dsp:nvSpPr>
      <dsp:spPr>
        <a:xfrm>
          <a:off x="3565811" y="90882"/>
          <a:ext cx="3536377" cy="24124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6AF41-124E-4FB4-BD93-414990538E33}">
      <dsp:nvSpPr>
        <dsp:cNvPr id="0" name=""/>
        <dsp:cNvSpPr/>
      </dsp:nvSpPr>
      <dsp:spPr>
        <a:xfrm>
          <a:off x="1797622" y="525116"/>
          <a:ext cx="7072754" cy="154394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solidFill>
                <a:schemeClr val="bg1"/>
              </a:solidFill>
            </a:rPr>
            <a:t>The Problem of Evil</a:t>
          </a:r>
        </a:p>
      </dsp:txBody>
      <dsp:txXfrm>
        <a:off x="1797622" y="525116"/>
        <a:ext cx="7072754" cy="1543942"/>
      </dsp:txXfrm>
    </dsp:sp>
    <dsp:sp modelId="{2712E8B1-6429-462E-A5FF-00ADDDC9D30B}">
      <dsp:nvSpPr>
        <dsp:cNvPr id="0" name=""/>
        <dsp:cNvSpPr/>
      </dsp:nvSpPr>
      <dsp:spPr>
        <a:xfrm>
          <a:off x="1208777" y="3516506"/>
          <a:ext cx="2412410" cy="24124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7FC68-9836-4D2D-8B53-950DCC93D7D7}">
      <dsp:nvSpPr>
        <dsp:cNvPr id="0" name=""/>
        <dsp:cNvSpPr/>
      </dsp:nvSpPr>
      <dsp:spPr>
        <a:xfrm>
          <a:off x="1208777" y="3516506"/>
          <a:ext cx="2412410" cy="24124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42FCF-5251-4BA1-944D-6FBB20465B3C}">
      <dsp:nvSpPr>
        <dsp:cNvPr id="0" name=""/>
        <dsp:cNvSpPr/>
      </dsp:nvSpPr>
      <dsp:spPr>
        <a:xfrm>
          <a:off x="2571" y="3950740"/>
          <a:ext cx="4824821" cy="154394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solidFill>
                <a:schemeClr val="bg1"/>
              </a:solidFill>
            </a:rPr>
            <a:t>Intellectual</a:t>
          </a:r>
        </a:p>
      </dsp:txBody>
      <dsp:txXfrm>
        <a:off x="2571" y="3950740"/>
        <a:ext cx="4824821" cy="1543942"/>
      </dsp:txXfrm>
    </dsp:sp>
    <dsp:sp modelId="{B0D112A7-4DBA-42BB-9B62-D2720F9F6861}">
      <dsp:nvSpPr>
        <dsp:cNvPr id="0" name=""/>
        <dsp:cNvSpPr/>
      </dsp:nvSpPr>
      <dsp:spPr>
        <a:xfrm>
          <a:off x="7046811" y="3516506"/>
          <a:ext cx="2412410" cy="241241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8B2CE-24A5-4061-8A6C-C813F62CAAFC}">
      <dsp:nvSpPr>
        <dsp:cNvPr id="0" name=""/>
        <dsp:cNvSpPr/>
      </dsp:nvSpPr>
      <dsp:spPr>
        <a:xfrm>
          <a:off x="7046811" y="3516506"/>
          <a:ext cx="2412410" cy="241241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0732A-0397-4413-95F7-9491D32344CF}">
      <dsp:nvSpPr>
        <dsp:cNvPr id="0" name=""/>
        <dsp:cNvSpPr/>
      </dsp:nvSpPr>
      <dsp:spPr>
        <a:xfrm>
          <a:off x="5840606" y="3950740"/>
          <a:ext cx="4824821" cy="154394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solidFill>
                <a:schemeClr val="bg1"/>
              </a:solidFill>
            </a:rPr>
            <a:t>Emotional</a:t>
          </a:r>
        </a:p>
      </dsp:txBody>
      <dsp:txXfrm>
        <a:off x="5840606" y="3950740"/>
        <a:ext cx="4824821" cy="15439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C84E0-31E5-491D-A377-F8F6731A02BB}">
      <dsp:nvSpPr>
        <dsp:cNvPr id="0" name=""/>
        <dsp:cNvSpPr/>
      </dsp:nvSpPr>
      <dsp:spPr>
        <a:xfrm>
          <a:off x="6282385" y="1567727"/>
          <a:ext cx="1301090" cy="940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547"/>
              </a:lnTo>
              <a:lnTo>
                <a:pt x="1301090" y="940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D5F23-E0DA-4967-9EA3-2EAFD7A15011}">
      <dsp:nvSpPr>
        <dsp:cNvPr id="0" name=""/>
        <dsp:cNvSpPr/>
      </dsp:nvSpPr>
      <dsp:spPr>
        <a:xfrm>
          <a:off x="3084524" y="3793689"/>
          <a:ext cx="1301090" cy="940547"/>
        </a:xfrm>
        <a:custGeom>
          <a:avLst/>
          <a:gdLst/>
          <a:ahLst/>
          <a:cxnLst/>
          <a:rect l="0" t="0" r="0" b="0"/>
          <a:pathLst>
            <a:path>
              <a:moveTo>
                <a:pt x="1301090" y="0"/>
              </a:moveTo>
              <a:lnTo>
                <a:pt x="1301090" y="940547"/>
              </a:lnTo>
              <a:lnTo>
                <a:pt x="0" y="9405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46772-0771-4483-84FA-0FE3B745BFB3}">
      <dsp:nvSpPr>
        <dsp:cNvPr id="0" name=""/>
        <dsp:cNvSpPr/>
      </dsp:nvSpPr>
      <dsp:spPr>
        <a:xfrm>
          <a:off x="4981294" y="1567727"/>
          <a:ext cx="1301090" cy="940547"/>
        </a:xfrm>
        <a:custGeom>
          <a:avLst/>
          <a:gdLst/>
          <a:ahLst/>
          <a:cxnLst/>
          <a:rect l="0" t="0" r="0" b="0"/>
          <a:pathLst>
            <a:path>
              <a:moveTo>
                <a:pt x="1301090" y="0"/>
              </a:moveTo>
              <a:lnTo>
                <a:pt x="1301090" y="940547"/>
              </a:lnTo>
              <a:lnTo>
                <a:pt x="0" y="940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79FB0-079A-414E-A03E-C770D4F02B77}">
      <dsp:nvSpPr>
        <dsp:cNvPr id="0" name=""/>
        <dsp:cNvSpPr/>
      </dsp:nvSpPr>
      <dsp:spPr>
        <a:xfrm>
          <a:off x="5133420" y="148"/>
          <a:ext cx="2297929" cy="15675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4AC8B-2543-4DCC-8678-2538C5FC42D1}">
      <dsp:nvSpPr>
        <dsp:cNvPr id="0" name=""/>
        <dsp:cNvSpPr/>
      </dsp:nvSpPr>
      <dsp:spPr>
        <a:xfrm>
          <a:off x="5133420" y="148"/>
          <a:ext cx="2297929" cy="15675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6AF41-124E-4FB4-BD93-414990538E33}">
      <dsp:nvSpPr>
        <dsp:cNvPr id="0" name=""/>
        <dsp:cNvSpPr/>
      </dsp:nvSpPr>
      <dsp:spPr>
        <a:xfrm>
          <a:off x="3984455" y="282313"/>
          <a:ext cx="4595858" cy="100325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The Problem of Evil</a:t>
          </a:r>
        </a:p>
      </dsp:txBody>
      <dsp:txXfrm>
        <a:off x="3984455" y="282313"/>
        <a:ext cx="4595858" cy="1003250"/>
      </dsp:txXfrm>
    </dsp:sp>
    <dsp:sp modelId="{2712E8B1-6429-462E-A5FF-00ADDDC9D30B}">
      <dsp:nvSpPr>
        <dsp:cNvPr id="0" name=""/>
        <dsp:cNvSpPr/>
      </dsp:nvSpPr>
      <dsp:spPr>
        <a:xfrm>
          <a:off x="3601825" y="2226110"/>
          <a:ext cx="1567578" cy="15675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7FC68-9836-4D2D-8B53-950DCC93D7D7}">
      <dsp:nvSpPr>
        <dsp:cNvPr id="0" name=""/>
        <dsp:cNvSpPr/>
      </dsp:nvSpPr>
      <dsp:spPr>
        <a:xfrm>
          <a:off x="3601825" y="2226110"/>
          <a:ext cx="1567578" cy="15675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42FCF-5251-4BA1-944D-6FBB20465B3C}">
      <dsp:nvSpPr>
        <dsp:cNvPr id="0" name=""/>
        <dsp:cNvSpPr/>
      </dsp:nvSpPr>
      <dsp:spPr>
        <a:xfrm>
          <a:off x="2818036" y="2508274"/>
          <a:ext cx="3135157" cy="100325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Intellectual</a:t>
          </a:r>
        </a:p>
      </dsp:txBody>
      <dsp:txXfrm>
        <a:off x="2818036" y="2508274"/>
        <a:ext cx="3135157" cy="1003250"/>
      </dsp:txXfrm>
    </dsp:sp>
    <dsp:sp modelId="{CC6158DB-40D1-4ECC-A0D9-85DBA5635FA6}">
      <dsp:nvSpPr>
        <dsp:cNvPr id="0" name=""/>
        <dsp:cNvSpPr/>
      </dsp:nvSpPr>
      <dsp:spPr>
        <a:xfrm>
          <a:off x="1705055" y="4452072"/>
          <a:ext cx="1567578" cy="15675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D2AC5-A0A1-465E-A508-DE910D6EA390}">
      <dsp:nvSpPr>
        <dsp:cNvPr id="0" name=""/>
        <dsp:cNvSpPr/>
      </dsp:nvSpPr>
      <dsp:spPr>
        <a:xfrm>
          <a:off x="1705055" y="4452072"/>
          <a:ext cx="1567578" cy="15675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30BE3-802F-4A76-B8D4-5F5CE25DC393}">
      <dsp:nvSpPr>
        <dsp:cNvPr id="0" name=""/>
        <dsp:cNvSpPr/>
      </dsp:nvSpPr>
      <dsp:spPr>
        <a:xfrm>
          <a:off x="921265" y="4734236"/>
          <a:ext cx="3135157" cy="100325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Logical </a:t>
          </a:r>
        </a:p>
      </dsp:txBody>
      <dsp:txXfrm>
        <a:off x="921265" y="4734236"/>
        <a:ext cx="3135157" cy="1003250"/>
      </dsp:txXfrm>
    </dsp:sp>
    <dsp:sp modelId="{B0D112A7-4DBA-42BB-9B62-D2720F9F6861}">
      <dsp:nvSpPr>
        <dsp:cNvPr id="0" name=""/>
        <dsp:cNvSpPr/>
      </dsp:nvSpPr>
      <dsp:spPr>
        <a:xfrm>
          <a:off x="7395366" y="2226110"/>
          <a:ext cx="1567578" cy="15675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8B2CE-24A5-4061-8A6C-C813F62CAAFC}">
      <dsp:nvSpPr>
        <dsp:cNvPr id="0" name=""/>
        <dsp:cNvSpPr/>
      </dsp:nvSpPr>
      <dsp:spPr>
        <a:xfrm>
          <a:off x="7395366" y="2226110"/>
          <a:ext cx="1567578" cy="15675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0732A-0397-4413-95F7-9491D32344CF}">
      <dsp:nvSpPr>
        <dsp:cNvPr id="0" name=""/>
        <dsp:cNvSpPr/>
      </dsp:nvSpPr>
      <dsp:spPr>
        <a:xfrm>
          <a:off x="6611576" y="2508274"/>
          <a:ext cx="3135157" cy="100325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Emotional</a:t>
          </a:r>
        </a:p>
      </dsp:txBody>
      <dsp:txXfrm>
        <a:off x="6611576" y="2508274"/>
        <a:ext cx="3135157" cy="10032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C84E0-31E5-491D-A377-F8F6731A02BB}">
      <dsp:nvSpPr>
        <dsp:cNvPr id="0" name=""/>
        <dsp:cNvSpPr/>
      </dsp:nvSpPr>
      <dsp:spPr>
        <a:xfrm>
          <a:off x="7220922" y="1575215"/>
          <a:ext cx="1294334" cy="935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663"/>
              </a:lnTo>
              <a:lnTo>
                <a:pt x="1294334" y="9356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D615E-464B-4538-A5D2-3B748E312240}">
      <dsp:nvSpPr>
        <dsp:cNvPr id="0" name=""/>
        <dsp:cNvSpPr/>
      </dsp:nvSpPr>
      <dsp:spPr>
        <a:xfrm>
          <a:off x="3447077" y="3789619"/>
          <a:ext cx="1294334" cy="935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663"/>
              </a:lnTo>
              <a:lnTo>
                <a:pt x="1294334" y="9356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D5F23-E0DA-4967-9EA3-2EAFD7A15011}">
      <dsp:nvSpPr>
        <dsp:cNvPr id="0" name=""/>
        <dsp:cNvSpPr/>
      </dsp:nvSpPr>
      <dsp:spPr>
        <a:xfrm>
          <a:off x="2152743" y="3789619"/>
          <a:ext cx="1294334" cy="935663"/>
        </a:xfrm>
        <a:custGeom>
          <a:avLst/>
          <a:gdLst/>
          <a:ahLst/>
          <a:cxnLst/>
          <a:rect l="0" t="0" r="0" b="0"/>
          <a:pathLst>
            <a:path>
              <a:moveTo>
                <a:pt x="1294334" y="0"/>
              </a:moveTo>
              <a:lnTo>
                <a:pt x="1294334" y="935663"/>
              </a:lnTo>
              <a:lnTo>
                <a:pt x="0" y="9356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46772-0771-4483-84FA-0FE3B745BFB3}">
      <dsp:nvSpPr>
        <dsp:cNvPr id="0" name=""/>
        <dsp:cNvSpPr/>
      </dsp:nvSpPr>
      <dsp:spPr>
        <a:xfrm>
          <a:off x="4039665" y="1575215"/>
          <a:ext cx="3181256" cy="935663"/>
        </a:xfrm>
        <a:custGeom>
          <a:avLst/>
          <a:gdLst/>
          <a:ahLst/>
          <a:cxnLst/>
          <a:rect l="0" t="0" r="0" b="0"/>
          <a:pathLst>
            <a:path>
              <a:moveTo>
                <a:pt x="3181256" y="0"/>
              </a:moveTo>
              <a:lnTo>
                <a:pt x="3181256" y="935663"/>
              </a:lnTo>
              <a:lnTo>
                <a:pt x="0" y="9356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79FB0-079A-414E-A03E-C770D4F02B77}">
      <dsp:nvSpPr>
        <dsp:cNvPr id="0" name=""/>
        <dsp:cNvSpPr/>
      </dsp:nvSpPr>
      <dsp:spPr>
        <a:xfrm>
          <a:off x="6077922" y="15775"/>
          <a:ext cx="2285998" cy="155943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4AC8B-2543-4DCC-8678-2538C5FC42D1}">
      <dsp:nvSpPr>
        <dsp:cNvPr id="0" name=""/>
        <dsp:cNvSpPr/>
      </dsp:nvSpPr>
      <dsp:spPr>
        <a:xfrm>
          <a:off x="6077922" y="15775"/>
          <a:ext cx="2285998" cy="155943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6AF41-124E-4FB4-BD93-414990538E33}">
      <dsp:nvSpPr>
        <dsp:cNvPr id="0" name=""/>
        <dsp:cNvSpPr/>
      </dsp:nvSpPr>
      <dsp:spPr>
        <a:xfrm>
          <a:off x="4934923" y="296474"/>
          <a:ext cx="4571996" cy="99804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The Problem of Evil</a:t>
          </a:r>
        </a:p>
      </dsp:txBody>
      <dsp:txXfrm>
        <a:off x="4934923" y="296474"/>
        <a:ext cx="4571996" cy="998041"/>
      </dsp:txXfrm>
    </dsp:sp>
    <dsp:sp modelId="{2712E8B1-6429-462E-A5FF-00ADDDC9D30B}">
      <dsp:nvSpPr>
        <dsp:cNvPr id="0" name=""/>
        <dsp:cNvSpPr/>
      </dsp:nvSpPr>
      <dsp:spPr>
        <a:xfrm>
          <a:off x="2667358" y="2230180"/>
          <a:ext cx="1559439" cy="155943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7FC68-9836-4D2D-8B53-950DCC93D7D7}">
      <dsp:nvSpPr>
        <dsp:cNvPr id="0" name=""/>
        <dsp:cNvSpPr/>
      </dsp:nvSpPr>
      <dsp:spPr>
        <a:xfrm>
          <a:off x="2667358" y="2230180"/>
          <a:ext cx="1559439" cy="155943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42FCF-5251-4BA1-944D-6FBB20465B3C}">
      <dsp:nvSpPr>
        <dsp:cNvPr id="0" name=""/>
        <dsp:cNvSpPr/>
      </dsp:nvSpPr>
      <dsp:spPr>
        <a:xfrm>
          <a:off x="1887638" y="2510879"/>
          <a:ext cx="3118879" cy="99804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Intellectual</a:t>
          </a:r>
        </a:p>
      </dsp:txBody>
      <dsp:txXfrm>
        <a:off x="1887638" y="2510879"/>
        <a:ext cx="3118879" cy="998041"/>
      </dsp:txXfrm>
    </dsp:sp>
    <dsp:sp modelId="{CC6158DB-40D1-4ECC-A0D9-85DBA5635FA6}">
      <dsp:nvSpPr>
        <dsp:cNvPr id="0" name=""/>
        <dsp:cNvSpPr/>
      </dsp:nvSpPr>
      <dsp:spPr>
        <a:xfrm>
          <a:off x="780436" y="4444584"/>
          <a:ext cx="1559439" cy="155943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D2AC5-A0A1-465E-A508-DE910D6EA390}">
      <dsp:nvSpPr>
        <dsp:cNvPr id="0" name=""/>
        <dsp:cNvSpPr/>
      </dsp:nvSpPr>
      <dsp:spPr>
        <a:xfrm>
          <a:off x="780436" y="4444584"/>
          <a:ext cx="1559439" cy="155943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30BE3-802F-4A76-B8D4-5F5CE25DC393}">
      <dsp:nvSpPr>
        <dsp:cNvPr id="0" name=""/>
        <dsp:cNvSpPr/>
      </dsp:nvSpPr>
      <dsp:spPr>
        <a:xfrm>
          <a:off x="716" y="4725283"/>
          <a:ext cx="3118879" cy="99804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Logical </a:t>
          </a:r>
        </a:p>
      </dsp:txBody>
      <dsp:txXfrm>
        <a:off x="716" y="4725283"/>
        <a:ext cx="3118879" cy="998041"/>
      </dsp:txXfrm>
    </dsp:sp>
    <dsp:sp modelId="{1322B680-C4BC-4B59-8291-207C80F62BBA}">
      <dsp:nvSpPr>
        <dsp:cNvPr id="0" name=""/>
        <dsp:cNvSpPr/>
      </dsp:nvSpPr>
      <dsp:spPr>
        <a:xfrm>
          <a:off x="4554280" y="4444584"/>
          <a:ext cx="1559439" cy="155943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6BC4D-6358-4185-B63D-BD1A8D47E72D}">
      <dsp:nvSpPr>
        <dsp:cNvPr id="0" name=""/>
        <dsp:cNvSpPr/>
      </dsp:nvSpPr>
      <dsp:spPr>
        <a:xfrm>
          <a:off x="4554280" y="4444584"/>
          <a:ext cx="1559439" cy="155943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8FC7E-88F1-4F06-8E04-8C6C731CB668}">
      <dsp:nvSpPr>
        <dsp:cNvPr id="0" name=""/>
        <dsp:cNvSpPr/>
      </dsp:nvSpPr>
      <dsp:spPr>
        <a:xfrm>
          <a:off x="3774560" y="4725283"/>
          <a:ext cx="3118879" cy="99804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Probabilistic</a:t>
          </a:r>
        </a:p>
      </dsp:txBody>
      <dsp:txXfrm>
        <a:off x="3774560" y="4725283"/>
        <a:ext cx="3118879" cy="998041"/>
      </dsp:txXfrm>
    </dsp:sp>
    <dsp:sp modelId="{B0D112A7-4DBA-42BB-9B62-D2720F9F6861}">
      <dsp:nvSpPr>
        <dsp:cNvPr id="0" name=""/>
        <dsp:cNvSpPr/>
      </dsp:nvSpPr>
      <dsp:spPr>
        <a:xfrm>
          <a:off x="8328124" y="2230180"/>
          <a:ext cx="1559439" cy="155943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8B2CE-24A5-4061-8A6C-C813F62CAAFC}">
      <dsp:nvSpPr>
        <dsp:cNvPr id="0" name=""/>
        <dsp:cNvSpPr/>
      </dsp:nvSpPr>
      <dsp:spPr>
        <a:xfrm>
          <a:off x="8328124" y="2230180"/>
          <a:ext cx="1559439" cy="155943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0732A-0397-4413-95F7-9491D32344CF}">
      <dsp:nvSpPr>
        <dsp:cNvPr id="0" name=""/>
        <dsp:cNvSpPr/>
      </dsp:nvSpPr>
      <dsp:spPr>
        <a:xfrm>
          <a:off x="7548404" y="2510879"/>
          <a:ext cx="3118879" cy="99804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Emotional</a:t>
          </a:r>
        </a:p>
      </dsp:txBody>
      <dsp:txXfrm>
        <a:off x="7548404" y="2510879"/>
        <a:ext cx="3118879" cy="9980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C84E0-31E5-491D-A377-F8F6731A02BB}">
      <dsp:nvSpPr>
        <dsp:cNvPr id="0" name=""/>
        <dsp:cNvSpPr/>
      </dsp:nvSpPr>
      <dsp:spPr>
        <a:xfrm>
          <a:off x="7220922" y="1575215"/>
          <a:ext cx="1294334" cy="935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663"/>
              </a:lnTo>
              <a:lnTo>
                <a:pt x="1294334" y="9356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D615E-464B-4538-A5D2-3B748E312240}">
      <dsp:nvSpPr>
        <dsp:cNvPr id="0" name=""/>
        <dsp:cNvSpPr/>
      </dsp:nvSpPr>
      <dsp:spPr>
        <a:xfrm>
          <a:off x="3447077" y="3789619"/>
          <a:ext cx="1294334" cy="935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663"/>
              </a:lnTo>
              <a:lnTo>
                <a:pt x="1294334" y="9356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D5F23-E0DA-4967-9EA3-2EAFD7A15011}">
      <dsp:nvSpPr>
        <dsp:cNvPr id="0" name=""/>
        <dsp:cNvSpPr/>
      </dsp:nvSpPr>
      <dsp:spPr>
        <a:xfrm>
          <a:off x="2152743" y="3789619"/>
          <a:ext cx="1294334" cy="935663"/>
        </a:xfrm>
        <a:custGeom>
          <a:avLst/>
          <a:gdLst/>
          <a:ahLst/>
          <a:cxnLst/>
          <a:rect l="0" t="0" r="0" b="0"/>
          <a:pathLst>
            <a:path>
              <a:moveTo>
                <a:pt x="1294334" y="0"/>
              </a:moveTo>
              <a:lnTo>
                <a:pt x="1294334" y="935663"/>
              </a:lnTo>
              <a:lnTo>
                <a:pt x="0" y="9356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46772-0771-4483-84FA-0FE3B745BFB3}">
      <dsp:nvSpPr>
        <dsp:cNvPr id="0" name=""/>
        <dsp:cNvSpPr/>
      </dsp:nvSpPr>
      <dsp:spPr>
        <a:xfrm>
          <a:off x="4039665" y="1575215"/>
          <a:ext cx="3181256" cy="935663"/>
        </a:xfrm>
        <a:custGeom>
          <a:avLst/>
          <a:gdLst/>
          <a:ahLst/>
          <a:cxnLst/>
          <a:rect l="0" t="0" r="0" b="0"/>
          <a:pathLst>
            <a:path>
              <a:moveTo>
                <a:pt x="3181256" y="0"/>
              </a:moveTo>
              <a:lnTo>
                <a:pt x="3181256" y="935663"/>
              </a:lnTo>
              <a:lnTo>
                <a:pt x="0" y="9356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79FB0-079A-414E-A03E-C770D4F02B77}">
      <dsp:nvSpPr>
        <dsp:cNvPr id="0" name=""/>
        <dsp:cNvSpPr/>
      </dsp:nvSpPr>
      <dsp:spPr>
        <a:xfrm>
          <a:off x="6077922" y="15775"/>
          <a:ext cx="2285998" cy="155943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4AC8B-2543-4DCC-8678-2538C5FC42D1}">
      <dsp:nvSpPr>
        <dsp:cNvPr id="0" name=""/>
        <dsp:cNvSpPr/>
      </dsp:nvSpPr>
      <dsp:spPr>
        <a:xfrm>
          <a:off x="6077922" y="15775"/>
          <a:ext cx="2285998" cy="155943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6AF41-124E-4FB4-BD93-414990538E33}">
      <dsp:nvSpPr>
        <dsp:cNvPr id="0" name=""/>
        <dsp:cNvSpPr/>
      </dsp:nvSpPr>
      <dsp:spPr>
        <a:xfrm>
          <a:off x="4934923" y="296474"/>
          <a:ext cx="4571996" cy="99804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The Problem of Evil</a:t>
          </a:r>
        </a:p>
      </dsp:txBody>
      <dsp:txXfrm>
        <a:off x="4934923" y="296474"/>
        <a:ext cx="4571996" cy="998041"/>
      </dsp:txXfrm>
    </dsp:sp>
    <dsp:sp modelId="{2712E8B1-6429-462E-A5FF-00ADDDC9D30B}">
      <dsp:nvSpPr>
        <dsp:cNvPr id="0" name=""/>
        <dsp:cNvSpPr/>
      </dsp:nvSpPr>
      <dsp:spPr>
        <a:xfrm>
          <a:off x="2667358" y="2230180"/>
          <a:ext cx="1559439" cy="155943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7FC68-9836-4D2D-8B53-950DCC93D7D7}">
      <dsp:nvSpPr>
        <dsp:cNvPr id="0" name=""/>
        <dsp:cNvSpPr/>
      </dsp:nvSpPr>
      <dsp:spPr>
        <a:xfrm>
          <a:off x="2667358" y="2230180"/>
          <a:ext cx="1559439" cy="155943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42FCF-5251-4BA1-944D-6FBB20465B3C}">
      <dsp:nvSpPr>
        <dsp:cNvPr id="0" name=""/>
        <dsp:cNvSpPr/>
      </dsp:nvSpPr>
      <dsp:spPr>
        <a:xfrm>
          <a:off x="1887638" y="2510879"/>
          <a:ext cx="3118879" cy="99804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Intellectual</a:t>
          </a:r>
        </a:p>
      </dsp:txBody>
      <dsp:txXfrm>
        <a:off x="1887638" y="2510879"/>
        <a:ext cx="3118879" cy="998041"/>
      </dsp:txXfrm>
    </dsp:sp>
    <dsp:sp modelId="{CC6158DB-40D1-4ECC-A0D9-85DBA5635FA6}">
      <dsp:nvSpPr>
        <dsp:cNvPr id="0" name=""/>
        <dsp:cNvSpPr/>
      </dsp:nvSpPr>
      <dsp:spPr>
        <a:xfrm>
          <a:off x="780436" y="4444584"/>
          <a:ext cx="1559439" cy="155943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D2AC5-A0A1-465E-A508-DE910D6EA390}">
      <dsp:nvSpPr>
        <dsp:cNvPr id="0" name=""/>
        <dsp:cNvSpPr/>
      </dsp:nvSpPr>
      <dsp:spPr>
        <a:xfrm>
          <a:off x="780436" y="4444584"/>
          <a:ext cx="1559439" cy="155943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30BE3-802F-4A76-B8D4-5F5CE25DC393}">
      <dsp:nvSpPr>
        <dsp:cNvPr id="0" name=""/>
        <dsp:cNvSpPr/>
      </dsp:nvSpPr>
      <dsp:spPr>
        <a:xfrm>
          <a:off x="716" y="4725283"/>
          <a:ext cx="3118879" cy="99804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Logical </a:t>
          </a:r>
        </a:p>
      </dsp:txBody>
      <dsp:txXfrm>
        <a:off x="716" y="4725283"/>
        <a:ext cx="3118879" cy="998041"/>
      </dsp:txXfrm>
    </dsp:sp>
    <dsp:sp modelId="{1322B680-C4BC-4B59-8291-207C80F62BBA}">
      <dsp:nvSpPr>
        <dsp:cNvPr id="0" name=""/>
        <dsp:cNvSpPr/>
      </dsp:nvSpPr>
      <dsp:spPr>
        <a:xfrm>
          <a:off x="4554280" y="4444584"/>
          <a:ext cx="1559439" cy="155943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6BC4D-6358-4185-B63D-BD1A8D47E72D}">
      <dsp:nvSpPr>
        <dsp:cNvPr id="0" name=""/>
        <dsp:cNvSpPr/>
      </dsp:nvSpPr>
      <dsp:spPr>
        <a:xfrm>
          <a:off x="4554280" y="4444584"/>
          <a:ext cx="1559439" cy="155943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8FC7E-88F1-4F06-8E04-8C6C731CB668}">
      <dsp:nvSpPr>
        <dsp:cNvPr id="0" name=""/>
        <dsp:cNvSpPr/>
      </dsp:nvSpPr>
      <dsp:spPr>
        <a:xfrm>
          <a:off x="3774560" y="4725283"/>
          <a:ext cx="3118879" cy="99804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Probabilistic</a:t>
          </a:r>
        </a:p>
      </dsp:txBody>
      <dsp:txXfrm>
        <a:off x="3774560" y="4725283"/>
        <a:ext cx="3118879" cy="998041"/>
      </dsp:txXfrm>
    </dsp:sp>
    <dsp:sp modelId="{B0D112A7-4DBA-42BB-9B62-D2720F9F6861}">
      <dsp:nvSpPr>
        <dsp:cNvPr id="0" name=""/>
        <dsp:cNvSpPr/>
      </dsp:nvSpPr>
      <dsp:spPr>
        <a:xfrm>
          <a:off x="8328124" y="2230180"/>
          <a:ext cx="1559439" cy="155943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8B2CE-24A5-4061-8A6C-C813F62CAAFC}">
      <dsp:nvSpPr>
        <dsp:cNvPr id="0" name=""/>
        <dsp:cNvSpPr/>
      </dsp:nvSpPr>
      <dsp:spPr>
        <a:xfrm>
          <a:off x="8328124" y="2230180"/>
          <a:ext cx="1559439" cy="155943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0732A-0397-4413-95F7-9491D32344CF}">
      <dsp:nvSpPr>
        <dsp:cNvPr id="0" name=""/>
        <dsp:cNvSpPr/>
      </dsp:nvSpPr>
      <dsp:spPr>
        <a:xfrm>
          <a:off x="7548404" y="2510879"/>
          <a:ext cx="3118879" cy="99804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Emotional</a:t>
          </a:r>
        </a:p>
      </dsp:txBody>
      <dsp:txXfrm>
        <a:off x="7548404" y="2510879"/>
        <a:ext cx="3118879" cy="998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15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36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28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64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54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7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74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32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27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8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4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D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0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EB1A0-EF7D-EF00-DF49-969142DE28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Problem of Evil</a:t>
            </a:r>
          </a:p>
        </p:txBody>
      </p:sp>
      <p:pic>
        <p:nvPicPr>
          <p:cNvPr id="2050" name="Picture 2" descr="On Guard: Defending Your Faith with Reason and Precision: William Lane Craig,  Lee Strobel: 9781434764881: Amazon.com: Books">
            <a:extLst>
              <a:ext uri="{FF2B5EF4-FFF2-40B4-BE49-F238E27FC236}">
                <a16:creationId xmlns:a16="http://schemas.microsoft.com/office/drawing/2014/main" id="{CE10C6BA-BAEE-2168-B02F-5891632AED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59" b="50000"/>
          <a:stretch/>
        </p:blipFill>
        <p:spPr bwMode="auto">
          <a:xfrm>
            <a:off x="3869527" y="4357511"/>
            <a:ext cx="4224338" cy="161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EDAB35D-E642-7B8B-31D8-C8FF091C5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7486" y="5790468"/>
            <a:ext cx="3400806" cy="88179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  <a:cs typeface="Apple Chancery" panose="03020702040506060504" pitchFamily="66" charset="-79"/>
              </a:rPr>
              <a:t>Chapter 7</a:t>
            </a:r>
          </a:p>
        </p:txBody>
      </p:sp>
    </p:spTree>
    <p:extLst>
      <p:ext uri="{BB962C8B-B14F-4D97-AF65-F5344CB8AC3E}">
        <p14:creationId xmlns:p14="http://schemas.microsoft.com/office/powerpoint/2010/main" val="16750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The Intellectual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“Is he able but not willing? 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Then he is malevolent.”</a:t>
            </a:r>
          </a:p>
        </p:txBody>
      </p:sp>
    </p:spTree>
    <p:extLst>
      <p:ext uri="{BB962C8B-B14F-4D97-AF65-F5344CB8AC3E}">
        <p14:creationId xmlns:p14="http://schemas.microsoft.com/office/powerpoint/2010/main" val="245981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The Intellectual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“Is he both able and willing? 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Whence then is evil?” </a:t>
            </a:r>
          </a:p>
        </p:txBody>
      </p:sp>
    </p:spTree>
    <p:extLst>
      <p:ext uri="{BB962C8B-B14F-4D97-AF65-F5344CB8AC3E}">
        <p14:creationId xmlns:p14="http://schemas.microsoft.com/office/powerpoint/2010/main" val="31045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The Intellectual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“Why is there any misery at all in the world? 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Not by chance surely.”</a:t>
            </a:r>
          </a:p>
        </p:txBody>
      </p:sp>
    </p:spTree>
    <p:extLst>
      <p:ext uri="{BB962C8B-B14F-4D97-AF65-F5344CB8AC3E}">
        <p14:creationId xmlns:p14="http://schemas.microsoft.com/office/powerpoint/2010/main" val="274122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The Intellectual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“From some cause, then.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Is it from the intention of the deity? 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But he is perfectly benevolent!”</a:t>
            </a:r>
          </a:p>
        </p:txBody>
      </p:sp>
    </p:spTree>
    <p:extLst>
      <p:ext uri="{BB962C8B-B14F-4D97-AF65-F5344CB8AC3E}">
        <p14:creationId xmlns:p14="http://schemas.microsoft.com/office/powerpoint/2010/main" val="80568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The Intellectual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“Is it contrary to his intention? 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But he is almighty!”</a:t>
            </a:r>
          </a:p>
        </p:txBody>
      </p:sp>
    </p:spTree>
    <p:extLst>
      <p:ext uri="{BB962C8B-B14F-4D97-AF65-F5344CB8AC3E}">
        <p14:creationId xmlns:p14="http://schemas.microsoft.com/office/powerpoint/2010/main" val="379595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The Intellectual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“Nothing can shake the solidity of this reasoning. 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So short, so clear, so decisive.”</a:t>
            </a:r>
          </a:p>
        </p:txBody>
      </p:sp>
    </p:spTree>
    <p:extLst>
      <p:ext uri="{BB962C8B-B14F-4D97-AF65-F5344CB8AC3E}">
        <p14:creationId xmlns:p14="http://schemas.microsoft.com/office/powerpoint/2010/main" val="87382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C4457218-D3DE-C0E7-00E7-2A7ACAD279B0}"/>
              </a:ext>
            </a:extLst>
          </p:cNvPr>
          <p:cNvGraphicFramePr/>
          <p:nvPr/>
        </p:nvGraphicFramePr>
        <p:xfrm>
          <a:off x="838200" y="381000"/>
          <a:ext cx="10668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657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C4457218-D3DE-C0E7-00E7-2A7ACAD279B0}"/>
              </a:ext>
            </a:extLst>
          </p:cNvPr>
          <p:cNvGraphicFramePr/>
          <p:nvPr/>
        </p:nvGraphicFramePr>
        <p:xfrm>
          <a:off x="838200" y="381000"/>
          <a:ext cx="10668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180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Logical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An omnipotent, omnibenevolent God exists</a:t>
            </a:r>
          </a:p>
        </p:txBody>
      </p:sp>
    </p:spTree>
    <p:extLst>
      <p:ext uri="{BB962C8B-B14F-4D97-AF65-F5344CB8AC3E}">
        <p14:creationId xmlns:p14="http://schemas.microsoft.com/office/powerpoint/2010/main" val="129290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Logical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An omnipotent, omnibenevolent God exists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Evil exists</a:t>
            </a:r>
          </a:p>
        </p:txBody>
      </p:sp>
    </p:spTree>
    <p:extLst>
      <p:ext uri="{BB962C8B-B14F-4D97-AF65-F5344CB8AC3E}">
        <p14:creationId xmlns:p14="http://schemas.microsoft.com/office/powerpoint/2010/main" val="206198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Apologetics?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To winsomely persuade unbelievers</a:t>
            </a:r>
          </a:p>
          <a:p>
            <a:r>
              <a:rPr lang="en-US" sz="4000" dirty="0">
                <a:solidFill>
                  <a:schemeClr val="bg1"/>
                </a:solidFill>
              </a:rPr>
              <a:t>To fortify Christians</a:t>
            </a:r>
          </a:p>
          <a:p>
            <a:r>
              <a:rPr lang="en-US" sz="4000" dirty="0">
                <a:solidFill>
                  <a:schemeClr val="bg1"/>
                </a:solidFill>
              </a:rPr>
              <a:t>To teach inquisitive children</a:t>
            </a:r>
          </a:p>
          <a:p>
            <a:r>
              <a:rPr lang="en-US" sz="4000" dirty="0">
                <a:solidFill>
                  <a:schemeClr val="bg1"/>
                </a:solidFill>
              </a:rPr>
              <a:t>To address your own doubts</a:t>
            </a:r>
          </a:p>
        </p:txBody>
      </p:sp>
    </p:spTree>
    <p:extLst>
      <p:ext uri="{BB962C8B-B14F-4D97-AF65-F5344CB8AC3E}">
        <p14:creationId xmlns:p14="http://schemas.microsoft.com/office/powerpoint/2010/main" val="363076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Logical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An omnipotent, omnibenevolent God exists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Evil exists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Statements 1 &amp; 2 are contradictory</a:t>
            </a:r>
          </a:p>
        </p:txBody>
      </p:sp>
    </p:spTree>
    <p:extLst>
      <p:ext uri="{BB962C8B-B14F-4D97-AF65-F5344CB8AC3E}">
        <p14:creationId xmlns:p14="http://schemas.microsoft.com/office/powerpoint/2010/main" val="387022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Logical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268" y="2438400"/>
            <a:ext cx="7903464" cy="421995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An omnipotent, omnibenevolent God exists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Evil exists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Statements 1 &amp; 2 are contradictory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Therefore, God does not exist</a:t>
            </a:r>
          </a:p>
        </p:txBody>
      </p:sp>
    </p:spTree>
    <p:extLst>
      <p:ext uri="{BB962C8B-B14F-4D97-AF65-F5344CB8AC3E}">
        <p14:creationId xmlns:p14="http://schemas.microsoft.com/office/powerpoint/2010/main" val="321303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Logical Problem of Evil?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268" y="2438400"/>
            <a:ext cx="7903464" cy="421995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An omnipotent, omnibenevolent God exists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Evil exists</a:t>
            </a:r>
          </a:p>
        </p:txBody>
      </p:sp>
    </p:spTree>
    <p:extLst>
      <p:ext uri="{BB962C8B-B14F-4D97-AF65-F5344CB8AC3E}">
        <p14:creationId xmlns:p14="http://schemas.microsoft.com/office/powerpoint/2010/main" val="166570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Logical Problem of Tim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268" y="2438400"/>
            <a:ext cx="7903464" cy="4219956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4000" dirty="0">
                <a:solidFill>
                  <a:schemeClr val="bg1"/>
                </a:solidFill>
              </a:rPr>
              <a:t>Tim St Peters </a:t>
            </a:r>
            <a:r>
              <a:rPr lang="en-US" sz="4000" u="sng" dirty="0">
                <a:solidFill>
                  <a:schemeClr val="bg1"/>
                </a:solidFill>
              </a:rPr>
              <a:t>is</a:t>
            </a:r>
            <a:r>
              <a:rPr lang="en-US" sz="4000" dirty="0">
                <a:solidFill>
                  <a:schemeClr val="bg1"/>
                </a:solidFill>
              </a:rPr>
              <a:t> capable of bench pressing 275lbs for one repetition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Logical Problem of Tim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268" y="2438400"/>
            <a:ext cx="7903464" cy="4219956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4000" dirty="0">
                <a:solidFill>
                  <a:schemeClr val="bg1"/>
                </a:solidFill>
              </a:rPr>
              <a:t>Tim St Peters </a:t>
            </a:r>
            <a:r>
              <a:rPr lang="en-US" sz="4000" u="sng" dirty="0">
                <a:solidFill>
                  <a:schemeClr val="bg1"/>
                </a:solidFill>
              </a:rPr>
              <a:t>is</a:t>
            </a:r>
            <a:r>
              <a:rPr lang="en-US" sz="4000" dirty="0">
                <a:solidFill>
                  <a:schemeClr val="bg1"/>
                </a:solidFill>
              </a:rPr>
              <a:t> capable of bench pressing 275lbs for one repetition</a:t>
            </a:r>
          </a:p>
          <a:p>
            <a:pPr marL="742950" indent="-742950">
              <a:buAutoNum type="alphaUcPeriod"/>
            </a:pPr>
            <a:r>
              <a:rPr lang="en-US" sz="4000" dirty="0">
                <a:solidFill>
                  <a:schemeClr val="bg1"/>
                </a:solidFill>
              </a:rPr>
              <a:t>Tim St Peters </a:t>
            </a:r>
            <a:r>
              <a:rPr lang="en-US" sz="4000" u="sng" dirty="0">
                <a:solidFill>
                  <a:schemeClr val="bg1"/>
                </a:solidFill>
              </a:rPr>
              <a:t>is not</a:t>
            </a:r>
            <a:r>
              <a:rPr lang="en-US" sz="4000" dirty="0">
                <a:solidFill>
                  <a:schemeClr val="bg1"/>
                </a:solidFill>
              </a:rPr>
              <a:t> capable of bench pressing 275lbs for one repetition.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50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Logical Problem of Evil?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268" y="2438400"/>
            <a:ext cx="7903464" cy="421995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An omnipotent, omnibenevolent God exists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Evil exists</a:t>
            </a:r>
          </a:p>
        </p:txBody>
      </p:sp>
    </p:spTree>
    <p:extLst>
      <p:ext uri="{BB962C8B-B14F-4D97-AF65-F5344CB8AC3E}">
        <p14:creationId xmlns:p14="http://schemas.microsoft.com/office/powerpoint/2010/main" val="284338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Logical Problem of Evil</a:t>
            </a:r>
            <a:br>
              <a:rPr lang="en-US" sz="3200" dirty="0"/>
            </a:br>
            <a:r>
              <a:rPr lang="en-US" sz="3200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268" y="2438400"/>
            <a:ext cx="7903464" cy="4219956"/>
          </a:xfrm>
        </p:spPr>
        <p:txBody>
          <a:bodyPr>
            <a:normAutofit/>
          </a:bodyPr>
          <a:lstStyle/>
          <a:p>
            <a:pPr marL="742950" indent="-742950">
              <a:buAutoNum type="alphaLcPeriod"/>
            </a:pPr>
            <a:r>
              <a:rPr lang="en-US" sz="4000" dirty="0">
                <a:solidFill>
                  <a:schemeClr val="bg1"/>
                </a:solidFill>
              </a:rPr>
              <a:t>If God is omnipotent, he can create any world he wants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2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Logical Problem of Evil</a:t>
            </a:r>
            <a:br>
              <a:rPr lang="en-US" sz="3200" dirty="0"/>
            </a:br>
            <a:r>
              <a:rPr lang="en-US" sz="3200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268" y="2438400"/>
            <a:ext cx="7903464" cy="4219956"/>
          </a:xfrm>
        </p:spPr>
        <p:txBody>
          <a:bodyPr>
            <a:normAutofit/>
          </a:bodyPr>
          <a:lstStyle/>
          <a:p>
            <a:pPr marL="742950" indent="-742950">
              <a:buAutoNum type="alphaLcPeriod"/>
            </a:pPr>
            <a:r>
              <a:rPr lang="en-US" sz="4000" dirty="0">
                <a:solidFill>
                  <a:schemeClr val="bg1"/>
                </a:solidFill>
              </a:rPr>
              <a:t>If God is omnipotent, he can create any world he wants </a:t>
            </a:r>
          </a:p>
          <a:p>
            <a:pPr marL="742950" indent="-742950">
              <a:buAutoNum type="alphaLcPeriod"/>
            </a:pPr>
            <a:r>
              <a:rPr lang="en-US" sz="4000" dirty="0">
                <a:solidFill>
                  <a:schemeClr val="bg1"/>
                </a:solidFill>
              </a:rPr>
              <a:t>If God is omnibenevolent, then he prefers a world without evil over a world with evil</a:t>
            </a:r>
          </a:p>
        </p:txBody>
      </p:sp>
    </p:spTree>
    <p:extLst>
      <p:ext uri="{BB962C8B-B14F-4D97-AF65-F5344CB8AC3E}">
        <p14:creationId xmlns:p14="http://schemas.microsoft.com/office/powerpoint/2010/main" val="296575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3340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Logical Problem of Evil (with assumptions)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763" y="1905000"/>
            <a:ext cx="7903464" cy="421995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An omnipotent, omnibenevolent God exists who (a) can and (b) wants to create a world w/out evil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Evil exists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Statements 1 &amp; 2 are contradictory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Therefore, God does not exist</a:t>
            </a:r>
          </a:p>
        </p:txBody>
      </p:sp>
    </p:spTree>
    <p:extLst>
      <p:ext uri="{BB962C8B-B14F-4D97-AF65-F5344CB8AC3E}">
        <p14:creationId xmlns:p14="http://schemas.microsoft.com/office/powerpoint/2010/main" val="368443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3340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Logical Problem of Evil (with assumptions)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763" y="1905000"/>
            <a:ext cx="7903464" cy="421995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An omnipotent, omnibenevolent God exists </a:t>
            </a:r>
            <a:r>
              <a:rPr lang="en-US" sz="4000" dirty="0">
                <a:solidFill>
                  <a:srgbClr val="FFFF00"/>
                </a:solidFill>
              </a:rPr>
              <a:t>who (a) can and (b) wants to create a world w/out evil</a:t>
            </a:r>
            <a:endParaRPr lang="en-US" sz="40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Evil exists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Statements 1 &amp; 2 are contradictory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Therefore, God does not exist</a:t>
            </a:r>
          </a:p>
        </p:txBody>
      </p:sp>
    </p:spTree>
    <p:extLst>
      <p:ext uri="{BB962C8B-B14F-4D97-AF65-F5344CB8AC3E}">
        <p14:creationId xmlns:p14="http://schemas.microsoft.com/office/powerpoint/2010/main" val="422183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5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Logical Problem of Evil</a:t>
            </a:r>
            <a:br>
              <a:rPr lang="en-US" sz="3200" dirty="0"/>
            </a:br>
            <a:r>
              <a:rPr lang="en-US" sz="3200" dirty="0"/>
              <a:t>First Assumption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268" y="2438400"/>
            <a:ext cx="7903464" cy="4219956"/>
          </a:xfrm>
        </p:spPr>
        <p:txBody>
          <a:bodyPr>
            <a:normAutofit/>
          </a:bodyPr>
          <a:lstStyle/>
          <a:p>
            <a:pPr marL="742950" indent="-742950">
              <a:buAutoNum type="alphaLcPeriod"/>
            </a:pPr>
            <a:r>
              <a:rPr lang="en-US" sz="4000" dirty="0">
                <a:solidFill>
                  <a:schemeClr val="bg1"/>
                </a:solidFill>
              </a:rPr>
              <a:t>An omnipotent God can create any world he wants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0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Logical Problem of Evil</a:t>
            </a:r>
            <a:br>
              <a:rPr lang="en-US" sz="3200" dirty="0"/>
            </a:br>
            <a:r>
              <a:rPr lang="en-US" sz="3200" dirty="0"/>
              <a:t>Second assumption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268" y="2438400"/>
            <a:ext cx="7903464" cy="42199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b. </a:t>
            </a:r>
            <a:r>
              <a:rPr lang="en-US" sz="4000" dirty="0">
                <a:solidFill>
                  <a:schemeClr val="bg1"/>
                </a:solidFill>
              </a:rPr>
              <a:t>	If God is omnibenevolent, then 	he prefers a world without evil 	over a world with evil</a:t>
            </a:r>
          </a:p>
          <a:p>
            <a:pPr marL="742950" indent="-742950">
              <a:buAutoNum type="alphaLcPeriod"/>
            </a:pPr>
            <a:endParaRPr lang="en-US" sz="4000" dirty="0">
              <a:solidFill>
                <a:schemeClr val="bg1"/>
              </a:solidFill>
            </a:endParaRPr>
          </a:p>
          <a:p>
            <a:pPr marL="742950" indent="-742950">
              <a:buAutoNum type="alphaLcPeriod"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1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Logical Problem of Evil</a:t>
            </a:r>
            <a:br>
              <a:rPr lang="en-US" sz="3200" dirty="0"/>
            </a:br>
            <a:r>
              <a:rPr lang="en-US" sz="3200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268" y="2438400"/>
            <a:ext cx="7903464" cy="4219956"/>
          </a:xfrm>
        </p:spPr>
        <p:txBody>
          <a:bodyPr>
            <a:normAutofit/>
          </a:bodyPr>
          <a:lstStyle/>
          <a:p>
            <a:pPr marL="742950" indent="-742950">
              <a:buAutoNum type="alphaLcPeriod"/>
            </a:pPr>
            <a:r>
              <a:rPr lang="en-US" sz="4000" dirty="0">
                <a:solidFill>
                  <a:schemeClr val="bg1"/>
                </a:solidFill>
              </a:rPr>
              <a:t>If God is omnipotent, he can create any world he wants </a:t>
            </a:r>
          </a:p>
          <a:p>
            <a:pPr marL="742950" indent="-742950">
              <a:buAutoNum type="alphaLcPeriod"/>
            </a:pPr>
            <a:r>
              <a:rPr lang="en-US" sz="4000" dirty="0">
                <a:solidFill>
                  <a:schemeClr val="bg1"/>
                </a:solidFill>
              </a:rPr>
              <a:t>If God is omnibenevolent, then he prefers a world without evil over a world with evil</a:t>
            </a:r>
          </a:p>
        </p:txBody>
      </p:sp>
    </p:spTree>
    <p:extLst>
      <p:ext uri="{BB962C8B-B14F-4D97-AF65-F5344CB8AC3E}">
        <p14:creationId xmlns:p14="http://schemas.microsoft.com/office/powerpoint/2010/main" val="168864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3340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Logical Problem of Evil (with assumptions)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763" y="1905000"/>
            <a:ext cx="7903464" cy="421995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An omnipotent, omnibenevolent God exists </a:t>
            </a:r>
            <a:r>
              <a:rPr lang="en-US" sz="4000" dirty="0">
                <a:solidFill>
                  <a:srgbClr val="FFFF00"/>
                </a:solidFill>
              </a:rPr>
              <a:t>who (a) can and (b) wants to create a world w/out evil</a:t>
            </a:r>
            <a:endParaRPr lang="en-US" sz="40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Evil exists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Statements 1 &amp; 2 are contradictory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Therefore, God does not exist</a:t>
            </a:r>
          </a:p>
        </p:txBody>
      </p:sp>
    </p:spTree>
    <p:extLst>
      <p:ext uri="{BB962C8B-B14F-4D97-AF65-F5344CB8AC3E}">
        <p14:creationId xmlns:p14="http://schemas.microsoft.com/office/powerpoint/2010/main" val="378970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4800"/>
            <a:ext cx="7729728" cy="1188720"/>
          </a:xfrm>
        </p:spPr>
        <p:txBody>
          <a:bodyPr>
            <a:normAutofit/>
          </a:bodyPr>
          <a:lstStyle/>
          <a:p>
            <a:r>
              <a:rPr lang="en-US" sz="3200" dirty="0"/>
              <a:t>Logical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268" y="1828800"/>
            <a:ext cx="7903464" cy="421995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An omnipotent, omnibenevolent God exists 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Evil exists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Statements 1 &amp; 2 are contradictory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Therefore, God does not exist</a:t>
            </a:r>
          </a:p>
        </p:txBody>
      </p:sp>
    </p:spTree>
    <p:extLst>
      <p:ext uri="{BB962C8B-B14F-4D97-AF65-F5344CB8AC3E}">
        <p14:creationId xmlns:p14="http://schemas.microsoft.com/office/powerpoint/2010/main" val="132983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Logical Problem of Evil?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268" y="2438400"/>
            <a:ext cx="7903464" cy="421995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An omnipotent, omnibenevolent God exists </a:t>
            </a:r>
          </a:p>
          <a:p>
            <a:pPr marL="514350" indent="-51435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Evil exists</a:t>
            </a:r>
          </a:p>
        </p:txBody>
      </p:sp>
    </p:spTree>
    <p:extLst>
      <p:ext uri="{BB962C8B-B14F-4D97-AF65-F5344CB8AC3E}">
        <p14:creationId xmlns:p14="http://schemas.microsoft.com/office/powerpoint/2010/main" val="353551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C4457218-D3DE-C0E7-00E7-2A7ACAD279B0}"/>
              </a:ext>
            </a:extLst>
          </p:cNvPr>
          <p:cNvGraphicFramePr/>
          <p:nvPr/>
        </p:nvGraphicFramePr>
        <p:xfrm>
          <a:off x="838200" y="381000"/>
          <a:ext cx="10668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3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Evil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47D0EA-682D-85E9-1C16-909B2B7BA257}"/>
              </a:ext>
            </a:extLst>
          </p:cNvPr>
          <p:cNvSpPr txBox="1">
            <a:spLocks/>
          </p:cNvSpPr>
          <p:nvPr/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fact of suffering, misfortune, and wrongdoing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53FB2B-6D3A-420E-77A1-5A28C205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3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C4457218-D3DE-C0E7-00E7-2A7ACAD279B0}"/>
              </a:ext>
            </a:extLst>
          </p:cNvPr>
          <p:cNvGraphicFramePr/>
          <p:nvPr/>
        </p:nvGraphicFramePr>
        <p:xfrm>
          <a:off x="838200" y="381000"/>
          <a:ext cx="10668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75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C4457218-D3DE-C0E7-00E7-2A7ACAD279B0}"/>
              </a:ext>
            </a:extLst>
          </p:cNvPr>
          <p:cNvGraphicFramePr/>
          <p:nvPr/>
        </p:nvGraphicFramePr>
        <p:xfrm>
          <a:off x="838200" y="381000"/>
          <a:ext cx="10668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226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Book Recommendations</a:t>
            </a:r>
          </a:p>
        </p:txBody>
      </p:sp>
      <p:pic>
        <p:nvPicPr>
          <p:cNvPr id="13" name="Content Placeholder 12" descr="Text, calendar&#10;&#10;Description automatically generated">
            <a:extLst>
              <a:ext uri="{FF2B5EF4-FFF2-40B4-BE49-F238E27FC236}">
                <a16:creationId xmlns:a16="http://schemas.microsoft.com/office/drawing/2014/main" id="{547ED764-EFF0-5F81-81FE-59AD18B730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29" y="2464308"/>
            <a:ext cx="2251541" cy="3428999"/>
          </a:xfrm>
        </p:spPr>
      </p:pic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786D8E41-CC72-EB5C-ED44-1B774393E9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2464308"/>
            <a:ext cx="2251542" cy="3429000"/>
          </a:xfrm>
          <a:prstGeom prst="rect">
            <a:avLst/>
          </a:prstGeom>
        </p:spPr>
      </p:pic>
      <p:pic>
        <p:nvPicPr>
          <p:cNvPr id="17" name="Picture 16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FAA75565-5EFB-BE2E-654F-BF605D34F9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23" y="2464308"/>
            <a:ext cx="228684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4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C4457218-D3DE-C0E7-00E7-2A7ACAD279B0}"/>
              </a:ext>
            </a:extLst>
          </p:cNvPr>
          <p:cNvGraphicFramePr/>
          <p:nvPr/>
        </p:nvGraphicFramePr>
        <p:xfrm>
          <a:off x="838200" y="381000"/>
          <a:ext cx="10668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288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C217-EFCA-1B3B-292F-12D7F07A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The Intellectual Problem of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4C6B-FE23-997A-FF52-9BD9BFCA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“Is God willing to prevent evil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but not able?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Then he is impotent.” </a:t>
            </a:r>
          </a:p>
        </p:txBody>
      </p:sp>
    </p:spTree>
    <p:extLst>
      <p:ext uri="{BB962C8B-B14F-4D97-AF65-F5344CB8AC3E}">
        <p14:creationId xmlns:p14="http://schemas.microsoft.com/office/powerpoint/2010/main" val="132495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13496</TotalTime>
  <Words>674</Words>
  <Application>Microsoft Office PowerPoint</Application>
  <PresentationFormat>Widescreen</PresentationFormat>
  <Paragraphs>124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1</vt:i4>
      </vt:variant>
    </vt:vector>
  </HeadingPairs>
  <TitlesOfParts>
    <vt:vector size="42" baseType="lpstr">
      <vt:lpstr>Arial</vt:lpstr>
      <vt:lpstr>Calibri</vt:lpstr>
      <vt:lpstr>Gill Sans MT</vt:lpstr>
      <vt:lpstr>1_WJB1</vt:lpstr>
      <vt:lpstr>Parcel</vt:lpstr>
      <vt:lpstr>The Problem of Evil</vt:lpstr>
      <vt:lpstr>Why Apologetics?</vt:lpstr>
      <vt:lpstr>The Problem of Evil</vt:lpstr>
      <vt:lpstr>Evil</vt:lpstr>
      <vt:lpstr>PowerPoint Presentation</vt:lpstr>
      <vt:lpstr>PowerPoint Presentation</vt:lpstr>
      <vt:lpstr>Book Recommendations</vt:lpstr>
      <vt:lpstr>PowerPoint Presentation</vt:lpstr>
      <vt:lpstr>The Intellectual Problem of Evil</vt:lpstr>
      <vt:lpstr>The Intellectual Problem of Evil</vt:lpstr>
      <vt:lpstr>The Intellectual Problem of Evil</vt:lpstr>
      <vt:lpstr>The Intellectual Problem of Evil</vt:lpstr>
      <vt:lpstr>The Intellectual Problem of Evil</vt:lpstr>
      <vt:lpstr>The Intellectual Problem of Evil</vt:lpstr>
      <vt:lpstr>The Intellectual Problem of Evil</vt:lpstr>
      <vt:lpstr>PowerPoint Presentation</vt:lpstr>
      <vt:lpstr>PowerPoint Presentation</vt:lpstr>
      <vt:lpstr>The Logical Problem of Evil</vt:lpstr>
      <vt:lpstr>The Logical Problem of Evil</vt:lpstr>
      <vt:lpstr>Logical Problem of Evil</vt:lpstr>
      <vt:lpstr>Logical Problem of Evil</vt:lpstr>
      <vt:lpstr>Logical Problem of Evil?</vt:lpstr>
      <vt:lpstr>Logical Problem of Tim</vt:lpstr>
      <vt:lpstr>Logical Problem of Tim</vt:lpstr>
      <vt:lpstr>Logical Problem of Evil?</vt:lpstr>
      <vt:lpstr>Logical Problem of Evil Assumptions</vt:lpstr>
      <vt:lpstr>Logical Problem of Evil Assumptions</vt:lpstr>
      <vt:lpstr>Logical Problem of Evil (with assumptions)</vt:lpstr>
      <vt:lpstr>Logical Problem of Evil (with assumptions)</vt:lpstr>
      <vt:lpstr>Logical Problem of Evil First Assumption</vt:lpstr>
      <vt:lpstr>Logical Problem of Evil Second assumption</vt:lpstr>
      <vt:lpstr>Logical Problem of Evil Assumptions</vt:lpstr>
      <vt:lpstr>Logical Problem of Evil (with assumptions)</vt:lpstr>
      <vt:lpstr>Logical Problem of Evil</vt:lpstr>
      <vt:lpstr>Logical Problem of Evil?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825</cp:revision>
  <cp:lastPrinted>2022-08-21T12:02:35Z</cp:lastPrinted>
  <dcterms:created xsi:type="dcterms:W3CDTF">2021-01-08T23:52:50Z</dcterms:created>
  <dcterms:modified xsi:type="dcterms:W3CDTF">2022-09-25T22:09:46Z</dcterms:modified>
</cp:coreProperties>
</file>