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</p:sldMasterIdLst>
  <p:notesMasterIdLst>
    <p:notesMasterId r:id="rId5"/>
  </p:notesMasterIdLst>
  <p:handoutMasterIdLst>
    <p:handoutMasterId r:id="rId6"/>
  </p:handoutMasterIdLst>
  <p:sldIdLst>
    <p:sldId id="5705" r:id="rId4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7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009193"/>
    <a:srgbClr val="008F00"/>
    <a:srgbClr val="FF40FF"/>
    <a:srgbClr val="11B098"/>
    <a:srgbClr val="0DB079"/>
    <a:srgbClr val="CD4614"/>
    <a:srgbClr val="F545BC"/>
    <a:srgbClr val="FF26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003" autoAdjust="0"/>
    <p:restoredTop sz="95563" autoAdjust="0"/>
  </p:normalViewPr>
  <p:slideViewPr>
    <p:cSldViewPr>
      <p:cViewPr varScale="1">
        <p:scale>
          <a:sx n="152" d="100"/>
          <a:sy n="152" d="100"/>
        </p:scale>
        <p:origin x="51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AD7021-FE11-DB4A-A3CD-B46B5A17E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1. The evidence for the Christian Faith is too little and too weak.</a:t>
            </a:r>
          </a:p>
          <a:p>
            <a:r>
              <a:rPr lang="en-US" sz="3400" dirty="0"/>
              <a:t>2. Without absolute proof, it is foolish to believe.</a:t>
            </a:r>
          </a:p>
          <a:p>
            <a:r>
              <a:rPr lang="en-US" sz="3400" dirty="0"/>
              <a:t>3. If the evidence were clearer, then everyone would believe.</a:t>
            </a:r>
          </a:p>
          <a:p>
            <a:r>
              <a:rPr lang="en-US" sz="3400" dirty="0"/>
              <a:t>4. God’s highest priority is to convince everyone to believe in him.</a:t>
            </a:r>
          </a:p>
        </p:txBody>
      </p:sp>
    </p:spTree>
    <p:extLst>
      <p:ext uri="{BB962C8B-B14F-4D97-AF65-F5344CB8AC3E}">
        <p14:creationId xmlns:p14="http://schemas.microsoft.com/office/powerpoint/2010/main" val="317046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14134</TotalTime>
  <Words>54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Arial</vt:lpstr>
      <vt:lpstr>Calibri</vt:lpstr>
      <vt:lpstr>1_WJB1</vt:lpstr>
      <vt:lpstr>7_WJB1</vt:lpstr>
      <vt:lpstr>WJB1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902</cp:revision>
  <cp:lastPrinted>2022-11-13T12:17:18Z</cp:lastPrinted>
  <dcterms:created xsi:type="dcterms:W3CDTF">2021-01-08T23:52:50Z</dcterms:created>
  <dcterms:modified xsi:type="dcterms:W3CDTF">2022-11-27T19:18:01Z</dcterms:modified>
</cp:coreProperties>
</file>