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</p:sldMasterIdLst>
  <p:notesMasterIdLst>
    <p:notesMasterId r:id="rId17"/>
  </p:notesMasterIdLst>
  <p:handoutMasterIdLst>
    <p:handoutMasterId r:id="rId18"/>
  </p:handoutMasterIdLst>
  <p:sldIdLst>
    <p:sldId id="5769" r:id="rId4"/>
    <p:sldId id="5781" r:id="rId5"/>
    <p:sldId id="5773" r:id="rId6"/>
    <p:sldId id="5771" r:id="rId7"/>
    <p:sldId id="5776" r:id="rId8"/>
    <p:sldId id="5775" r:id="rId9"/>
    <p:sldId id="5774" r:id="rId10"/>
    <p:sldId id="5772" r:id="rId11"/>
    <p:sldId id="5777" r:id="rId12"/>
    <p:sldId id="5778" r:id="rId13"/>
    <p:sldId id="5788" r:id="rId14"/>
    <p:sldId id="5780" r:id="rId15"/>
    <p:sldId id="5783" r:id="rId16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769"/>
            <p14:sldId id="5781"/>
            <p14:sldId id="5773"/>
            <p14:sldId id="5771"/>
            <p14:sldId id="5776"/>
            <p14:sldId id="5775"/>
            <p14:sldId id="5774"/>
            <p14:sldId id="5772"/>
            <p14:sldId id="5777"/>
            <p14:sldId id="5778"/>
            <p14:sldId id="5788"/>
            <p14:sldId id="5780"/>
            <p14:sldId id="57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9193"/>
    <a:srgbClr val="0096FF"/>
    <a:srgbClr val="941651"/>
    <a:srgbClr val="008F00"/>
    <a:srgbClr val="FF40FF"/>
    <a:srgbClr val="11B098"/>
    <a:srgbClr val="0DB079"/>
    <a:srgbClr val="CD4614"/>
    <a:srgbClr val="F54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518" autoAdjust="0"/>
  </p:normalViewPr>
  <p:slideViewPr>
    <p:cSldViewPr>
      <p:cViewPr varScale="1">
        <p:scale>
          <a:sx n="75" d="100"/>
          <a:sy n="75" d="100"/>
        </p:scale>
        <p:origin x="62" y="12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7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A4EAE1-989E-7EB4-B593-AABCD6E4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55320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800" dirty="0"/>
              <a:t>One does not simply walk into Mordor!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 algn="ctr"/>
            <a:endParaRPr lang="en-US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Lord of the Rings trivia - did you spot this detail about iconic scene?">
            <a:extLst>
              <a:ext uri="{FF2B5EF4-FFF2-40B4-BE49-F238E27FC236}">
                <a16:creationId xmlns:a16="http://schemas.microsoft.com/office/drawing/2014/main" id="{A262F62D-47E0-8BAC-0C2B-EF975A04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762000"/>
            <a:ext cx="4762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89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049DD0-26BC-1CFA-F9B6-DA360BF50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Ephesus, unhealthy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Smyrna, 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Pergamum: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Thyatira: unhealthy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Sardis: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Philadelphia: 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Laodicea: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7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049DD0-26BC-1CFA-F9B6-DA360BF50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228600"/>
            <a:ext cx="9855200" cy="62484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Ephesus, unhealthy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Smyrna, 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Pergamum: unhealthy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Thyatira: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Sardis: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Philadelphia: 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Laodicea: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29A4F4A7-69A5-0A7C-D8A7-C83B15073EE9}"/>
              </a:ext>
            </a:extLst>
          </p:cNvPr>
          <p:cNvSpPr/>
          <p:nvPr/>
        </p:nvSpPr>
        <p:spPr>
          <a:xfrm rot="16200000">
            <a:off x="1581150" y="781050"/>
            <a:ext cx="2667000" cy="3390900"/>
          </a:xfrm>
          <a:prstGeom prst="blockArc">
            <a:avLst>
              <a:gd name="adj1" fmla="val 10728704"/>
              <a:gd name="adj2" fmla="val 41578"/>
              <a:gd name="adj3" fmla="val 356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266DE487-43FC-B2CB-1F61-4363870B34A5}"/>
              </a:ext>
            </a:extLst>
          </p:cNvPr>
          <p:cNvSpPr/>
          <p:nvPr/>
        </p:nvSpPr>
        <p:spPr>
          <a:xfrm rot="16200000">
            <a:off x="2767012" y="1104899"/>
            <a:ext cx="1514475" cy="2743199"/>
          </a:xfrm>
          <a:prstGeom prst="blockArc">
            <a:avLst>
              <a:gd name="adj1" fmla="val 10728704"/>
              <a:gd name="adj2" fmla="val 41578"/>
              <a:gd name="adj3" fmla="val 356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1DCB635B-3ADA-955C-9368-B92E9486A77C}"/>
              </a:ext>
            </a:extLst>
          </p:cNvPr>
          <p:cNvSpPr/>
          <p:nvPr/>
        </p:nvSpPr>
        <p:spPr>
          <a:xfrm rot="16200000">
            <a:off x="133350" y="781048"/>
            <a:ext cx="3733800" cy="3390900"/>
          </a:xfrm>
          <a:prstGeom prst="blockArc">
            <a:avLst>
              <a:gd name="adj1" fmla="val 10728704"/>
              <a:gd name="adj2" fmla="val 28252"/>
              <a:gd name="adj3" fmla="val 253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9DDE8D-9BC0-3D05-A4DC-06E56B7A49E0}"/>
              </a:ext>
            </a:extLst>
          </p:cNvPr>
          <p:cNvCxnSpPr>
            <a:cxnSpLocks/>
          </p:cNvCxnSpPr>
          <p:nvPr/>
        </p:nvCxnSpPr>
        <p:spPr>
          <a:xfrm>
            <a:off x="0" y="2476497"/>
            <a:ext cx="446246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12,473 Menorah Stock Photos - Free &amp; Royalty-Free Stock ...">
            <a:extLst>
              <a:ext uri="{FF2B5EF4-FFF2-40B4-BE49-F238E27FC236}">
                <a16:creationId xmlns:a16="http://schemas.microsoft.com/office/drawing/2014/main" id="{2F691B26-787B-4880-C6CD-6D8D32FE1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838200"/>
            <a:ext cx="2497844" cy="373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92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049DD0-26BC-1CFA-F9B6-DA360BF50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28600"/>
            <a:ext cx="10998200" cy="62484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Ephesus, unhealthy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Smyrna, healthy – synagogue of Satan / Jews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Pergamum: unhealthy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Thyatira: unhealthy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Sardis: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Philadelphia: healthy - synagogue of Satan / Jews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Laodicea: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8EAD3B1B-B816-F447-E95E-D49992541B1D}"/>
              </a:ext>
            </a:extLst>
          </p:cNvPr>
          <p:cNvSpPr/>
          <p:nvPr/>
        </p:nvSpPr>
        <p:spPr>
          <a:xfrm rot="16200000">
            <a:off x="565150" y="781050"/>
            <a:ext cx="2667000" cy="3390900"/>
          </a:xfrm>
          <a:prstGeom prst="blockArc">
            <a:avLst>
              <a:gd name="adj1" fmla="val 10728704"/>
              <a:gd name="adj2" fmla="val 41578"/>
              <a:gd name="adj3" fmla="val 356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049DD0-26BC-1CFA-F9B6-DA360BF50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Ephesus, unhealthy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Smyrna, 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Pergamum: unhealthy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Thyatira: unhealthy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Sardis: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Philadelphia: healthy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A’)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Laodicea: unhealthy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0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A4EAE1-989E-7EB4-B593-AABCD6E4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55320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800" b="1" dirty="0"/>
              <a:t>One does not simply read the book of Revelation!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 algn="ctr"/>
            <a:endParaRPr lang="en-US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/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Its mysteries are beyond comprehension. </a:t>
            </a:r>
          </a:p>
          <a:p>
            <a:pPr marL="0" indent="0" algn="ctr"/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There is symbolism that perplexes the greatest of minds. </a:t>
            </a:r>
          </a:p>
          <a:p>
            <a:pPr marL="0" indent="0" algn="ctr"/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Its pages are riddled with paradoxes and crazy drama and wild images. </a:t>
            </a:r>
          </a:p>
          <a:p>
            <a:pPr marL="0" indent="0" algn="ctr"/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monsters </a:t>
            </a: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 devils and 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dragons and multi-headed beasts.</a:t>
            </a:r>
            <a:endParaRPr lang="en-US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/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Its prophecies are both terrifying and baffling. </a:t>
            </a:r>
          </a:p>
          <a:p>
            <a:pPr marL="0" indent="0" algn="ctr"/>
            <a:r>
              <a:rPr lang="en-US" sz="2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 with ten thousand scholars could you do this!</a:t>
            </a:r>
          </a:p>
        </p:txBody>
      </p:sp>
      <p:pic>
        <p:nvPicPr>
          <p:cNvPr id="2050" name="Picture 2" descr="Lord of the Rings trivia - did you spot this detail about iconic scene?">
            <a:extLst>
              <a:ext uri="{FF2B5EF4-FFF2-40B4-BE49-F238E27FC236}">
                <a16:creationId xmlns:a16="http://schemas.microsoft.com/office/drawing/2014/main" id="{A262F62D-47E0-8BAC-0C2B-EF975A04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762000"/>
            <a:ext cx="4762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6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9FC783-7383-2B32-F310-B1AA63FB6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5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FB92AE-1C5D-5F20-B21D-15FD80BD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Ephesus</a:t>
            </a:r>
          </a:p>
          <a:p>
            <a:r>
              <a:rPr lang="en-US" dirty="0"/>
              <a:t>Smyrna</a:t>
            </a:r>
          </a:p>
          <a:p>
            <a:r>
              <a:rPr lang="en-US" dirty="0"/>
              <a:t>Pergamum</a:t>
            </a:r>
          </a:p>
          <a:p>
            <a:r>
              <a:rPr lang="en-US" dirty="0"/>
              <a:t>Thyatira</a:t>
            </a:r>
          </a:p>
          <a:p>
            <a:r>
              <a:rPr lang="en-US" dirty="0"/>
              <a:t>Sardis</a:t>
            </a:r>
          </a:p>
          <a:p>
            <a:r>
              <a:rPr lang="en-US" dirty="0"/>
              <a:t>Philadelphia</a:t>
            </a:r>
          </a:p>
          <a:p>
            <a:r>
              <a:rPr lang="en-US" dirty="0"/>
              <a:t>Laodicea</a:t>
            </a:r>
          </a:p>
        </p:txBody>
      </p:sp>
    </p:spTree>
    <p:extLst>
      <p:ext uri="{BB962C8B-B14F-4D97-AF65-F5344CB8AC3E}">
        <p14:creationId xmlns:p14="http://schemas.microsoft.com/office/powerpoint/2010/main" val="426957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FB92AE-1C5D-5F20-B21D-15FD80BD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Ephesus</a:t>
            </a:r>
          </a:p>
          <a:p>
            <a:r>
              <a:rPr lang="en-US" u="sng" dirty="0"/>
              <a:t>Smyrna</a:t>
            </a:r>
          </a:p>
          <a:p>
            <a:r>
              <a:rPr lang="en-US" dirty="0"/>
              <a:t>Pergamum</a:t>
            </a:r>
          </a:p>
          <a:p>
            <a:r>
              <a:rPr lang="en-US" dirty="0"/>
              <a:t>Thyatira</a:t>
            </a:r>
          </a:p>
          <a:p>
            <a:r>
              <a:rPr lang="en-US" dirty="0"/>
              <a:t>Sardis</a:t>
            </a:r>
          </a:p>
          <a:p>
            <a:r>
              <a:rPr lang="en-US" u="sng" dirty="0"/>
              <a:t>Philadelphia</a:t>
            </a:r>
          </a:p>
          <a:p>
            <a:r>
              <a:rPr lang="en-US" dirty="0"/>
              <a:t>Laodicea</a:t>
            </a:r>
          </a:p>
        </p:txBody>
      </p:sp>
    </p:spTree>
    <p:extLst>
      <p:ext uri="{BB962C8B-B14F-4D97-AF65-F5344CB8AC3E}">
        <p14:creationId xmlns:p14="http://schemas.microsoft.com/office/powerpoint/2010/main" val="12130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FB92AE-1C5D-5F20-B21D-15FD80BD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Ephesus</a:t>
            </a:r>
          </a:p>
          <a:p>
            <a:r>
              <a:rPr lang="en-US" dirty="0"/>
              <a:t>Smyrna</a:t>
            </a:r>
          </a:p>
          <a:p>
            <a:r>
              <a:rPr lang="en-US" dirty="0"/>
              <a:t>Pergamum</a:t>
            </a:r>
          </a:p>
          <a:p>
            <a:r>
              <a:rPr lang="en-US" dirty="0"/>
              <a:t>Thyatira</a:t>
            </a:r>
          </a:p>
          <a:p>
            <a:r>
              <a:rPr lang="en-US" dirty="0"/>
              <a:t>Sardis</a:t>
            </a:r>
          </a:p>
          <a:p>
            <a:r>
              <a:rPr lang="en-US" dirty="0"/>
              <a:t>Philadelphia</a:t>
            </a:r>
          </a:p>
          <a:p>
            <a:r>
              <a:rPr lang="en-US" u="sng" dirty="0"/>
              <a:t>Laodicea</a:t>
            </a:r>
          </a:p>
        </p:txBody>
      </p:sp>
    </p:spTree>
    <p:extLst>
      <p:ext uri="{BB962C8B-B14F-4D97-AF65-F5344CB8AC3E}">
        <p14:creationId xmlns:p14="http://schemas.microsoft.com/office/powerpoint/2010/main" val="38225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FB92AE-1C5D-5F20-B21D-15FD80BD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Ephesus</a:t>
            </a:r>
          </a:p>
          <a:p>
            <a:r>
              <a:rPr lang="en-US" dirty="0"/>
              <a:t>Smyrna</a:t>
            </a:r>
          </a:p>
          <a:p>
            <a:r>
              <a:rPr lang="en-US" u="sng" dirty="0"/>
              <a:t>Pergamum</a:t>
            </a:r>
          </a:p>
          <a:p>
            <a:r>
              <a:rPr lang="en-US" u="sng" dirty="0"/>
              <a:t>Thyatira</a:t>
            </a:r>
          </a:p>
          <a:p>
            <a:r>
              <a:rPr lang="en-US" u="sng" dirty="0"/>
              <a:t>Sardis</a:t>
            </a:r>
          </a:p>
          <a:p>
            <a:r>
              <a:rPr lang="en-US" dirty="0"/>
              <a:t>Philadelphia</a:t>
            </a:r>
          </a:p>
          <a:p>
            <a:r>
              <a:rPr lang="en-US" dirty="0"/>
              <a:t>Laodicea</a:t>
            </a:r>
          </a:p>
        </p:txBody>
      </p:sp>
    </p:spTree>
    <p:extLst>
      <p:ext uri="{BB962C8B-B14F-4D97-AF65-F5344CB8AC3E}">
        <p14:creationId xmlns:p14="http://schemas.microsoft.com/office/powerpoint/2010/main" val="11865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D937E-E755-BC4A-22B8-F7A62A5C5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Preterism</a:t>
            </a:r>
            <a:endParaRPr lang="en-US" dirty="0"/>
          </a:p>
          <a:p>
            <a:r>
              <a:rPr lang="en-US" dirty="0"/>
              <a:t>• Historicism</a:t>
            </a:r>
          </a:p>
          <a:p>
            <a:r>
              <a:rPr lang="en-US" dirty="0"/>
              <a:t>• Futurism</a:t>
            </a:r>
          </a:p>
          <a:p>
            <a:r>
              <a:rPr lang="en-US" dirty="0"/>
              <a:t>• Idealism</a:t>
            </a:r>
          </a:p>
        </p:txBody>
      </p:sp>
    </p:spTree>
    <p:extLst>
      <p:ext uri="{BB962C8B-B14F-4D97-AF65-F5344CB8AC3E}">
        <p14:creationId xmlns:p14="http://schemas.microsoft.com/office/powerpoint/2010/main" val="420633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049DD0-26BC-1CFA-F9B6-DA360BF50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Christ commissions John to write</a:t>
            </a:r>
          </a:p>
          <a:p>
            <a:r>
              <a:rPr lang="en-US" dirty="0"/>
              <a:t>2. Christ is identified with a title or description</a:t>
            </a:r>
          </a:p>
          <a:p>
            <a:r>
              <a:rPr lang="en-US" dirty="0"/>
              <a:t>3. An assessment of the church is made</a:t>
            </a:r>
          </a:p>
          <a:p>
            <a:r>
              <a:rPr lang="en-US" dirty="0"/>
              <a:t>4. A correction is mandated</a:t>
            </a:r>
          </a:p>
          <a:p>
            <a:r>
              <a:rPr lang="en-US" dirty="0"/>
              <a:t>5. Christ promises to follow up (to come) </a:t>
            </a:r>
          </a:p>
          <a:p>
            <a:r>
              <a:rPr lang="en-US" dirty="0"/>
              <a:t>6. A promise is made to those who overcome</a:t>
            </a:r>
          </a:p>
          <a:p>
            <a:r>
              <a:rPr lang="en-US" dirty="0"/>
              <a:t>7. A call to hear is issued</a:t>
            </a:r>
          </a:p>
        </p:txBody>
      </p:sp>
    </p:spTree>
    <p:extLst>
      <p:ext uri="{BB962C8B-B14F-4D97-AF65-F5344CB8AC3E}">
        <p14:creationId xmlns:p14="http://schemas.microsoft.com/office/powerpoint/2010/main" val="3119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14830</TotalTime>
  <Words>363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Arial</vt:lpstr>
      <vt:lpstr>Calibri</vt:lpstr>
      <vt:lpstr>1_WJB1</vt:lpstr>
      <vt:lpstr>7_WJB1</vt:lpstr>
      <vt:lpstr>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960</cp:revision>
  <cp:lastPrinted>2022-12-18T13:29:25Z</cp:lastPrinted>
  <dcterms:created xsi:type="dcterms:W3CDTF">2021-01-08T23:52:50Z</dcterms:created>
  <dcterms:modified xsi:type="dcterms:W3CDTF">2023-01-08T21:09:49Z</dcterms:modified>
</cp:coreProperties>
</file>