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5" r:id="rId1"/>
    <p:sldMasterId id="2147483880" r:id="rId2"/>
    <p:sldMasterId id="2147483887" r:id="rId3"/>
  </p:sldMasterIdLst>
  <p:notesMasterIdLst>
    <p:notesMasterId r:id="rId11"/>
  </p:notesMasterIdLst>
  <p:handoutMasterIdLst>
    <p:handoutMasterId r:id="rId12"/>
  </p:handoutMasterIdLst>
  <p:sldIdLst>
    <p:sldId id="5569" r:id="rId4"/>
    <p:sldId id="5844" r:id="rId5"/>
    <p:sldId id="5766" r:id="rId6"/>
    <p:sldId id="5845" r:id="rId7"/>
    <p:sldId id="5854" r:id="rId8"/>
    <p:sldId id="5765" r:id="rId9"/>
    <p:sldId id="5846" r:id="rId10"/>
  </p:sldIdLst>
  <p:sldSz cx="12192000" cy="6858000"/>
  <p:notesSz cx="6950075" cy="9236075"/>
  <p:custShowLst>
    <p:custShow name="Memes" id="0">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69B238D-AB4B-443B-AE74-6B7E606E67C7}">
          <p14:sldIdLst>
            <p14:sldId id="5569"/>
            <p14:sldId id="5844"/>
            <p14:sldId id="5766"/>
            <p14:sldId id="5845"/>
            <p14:sldId id="5854"/>
            <p14:sldId id="5765"/>
            <p14:sldId id="584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5493"/>
    <a:srgbClr val="009193"/>
    <a:srgbClr val="0096FF"/>
    <a:srgbClr val="941651"/>
    <a:srgbClr val="008F00"/>
    <a:srgbClr val="FF40FF"/>
    <a:srgbClr val="11B098"/>
    <a:srgbClr val="0DB079"/>
    <a:srgbClr val="CD4614"/>
    <a:srgbClr val="F545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843" autoAdjust="0"/>
    <p:restoredTop sz="95493" autoAdjust="0"/>
  </p:normalViewPr>
  <p:slideViewPr>
    <p:cSldViewPr>
      <p:cViewPr varScale="1">
        <p:scale>
          <a:sx n="59" d="100"/>
          <a:sy n="59" d="100"/>
        </p:scale>
        <p:origin x="204" y="52"/>
      </p:cViewPr>
      <p:guideLst>
        <p:guide orient="horz" pos="2160"/>
        <p:guide pos="3840"/>
      </p:guideLst>
    </p:cSldViewPr>
  </p:slideViewPr>
  <p:outlineViewPr>
    <p:cViewPr>
      <p:scale>
        <a:sx n="33" d="100"/>
        <a:sy n="33" d="100"/>
      </p:scale>
      <p:origin x="0" y="-37472"/>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62" d="100"/>
          <a:sy n="62" d="100"/>
        </p:scale>
        <p:origin x="-1674" y="-84"/>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1699" cy="461804"/>
          </a:xfrm>
          <a:prstGeom prst="rect">
            <a:avLst/>
          </a:prstGeom>
        </p:spPr>
        <p:txBody>
          <a:bodyPr vert="horz" lIns="92474" tIns="46235" rIns="92474" bIns="46235" rtlCol="0"/>
          <a:lstStyle>
            <a:lvl1pPr algn="l">
              <a:defRPr sz="1200"/>
            </a:lvl1pPr>
          </a:lstStyle>
          <a:p>
            <a:endParaRPr lang="en-US"/>
          </a:p>
        </p:txBody>
      </p:sp>
      <p:sp>
        <p:nvSpPr>
          <p:cNvPr id="3" name="Date Placeholder 2"/>
          <p:cNvSpPr>
            <a:spLocks noGrp="1"/>
          </p:cNvSpPr>
          <p:nvPr>
            <p:ph type="dt" sz="quarter" idx="1"/>
          </p:nvPr>
        </p:nvSpPr>
        <p:spPr>
          <a:xfrm>
            <a:off x="3936769" y="0"/>
            <a:ext cx="3011699" cy="461804"/>
          </a:xfrm>
          <a:prstGeom prst="rect">
            <a:avLst/>
          </a:prstGeom>
        </p:spPr>
        <p:txBody>
          <a:bodyPr vert="horz" lIns="92474" tIns="46235" rIns="92474" bIns="46235" rtlCol="0"/>
          <a:lstStyle>
            <a:lvl1pPr algn="r">
              <a:defRPr sz="1200"/>
            </a:lvl1pPr>
          </a:lstStyle>
          <a:p>
            <a:fld id="{BA261189-8F52-444B-890B-269A83425068}" type="datetimeFigureOut">
              <a:rPr lang="en-US" smtClean="0"/>
              <a:pPr/>
              <a:t>1/22/2023</a:t>
            </a:fld>
            <a:endParaRPr lang="en-US"/>
          </a:p>
        </p:txBody>
      </p:sp>
      <p:sp>
        <p:nvSpPr>
          <p:cNvPr id="4" name="Footer Placeholder 3"/>
          <p:cNvSpPr>
            <a:spLocks noGrp="1"/>
          </p:cNvSpPr>
          <p:nvPr>
            <p:ph type="ftr" sz="quarter" idx="2"/>
          </p:nvPr>
        </p:nvSpPr>
        <p:spPr>
          <a:xfrm>
            <a:off x="1" y="8772668"/>
            <a:ext cx="3011699" cy="461804"/>
          </a:xfrm>
          <a:prstGeom prst="rect">
            <a:avLst/>
          </a:prstGeom>
        </p:spPr>
        <p:txBody>
          <a:bodyPr vert="horz" lIns="92474" tIns="46235" rIns="92474" bIns="46235" rtlCol="0" anchor="b"/>
          <a:lstStyle>
            <a:lvl1pPr algn="l">
              <a:defRPr sz="1200"/>
            </a:lvl1pPr>
          </a:lstStyle>
          <a:p>
            <a:endParaRPr lang="en-US"/>
          </a:p>
        </p:txBody>
      </p:sp>
      <p:sp>
        <p:nvSpPr>
          <p:cNvPr id="5" name="Slide Number Placeholder 4"/>
          <p:cNvSpPr>
            <a:spLocks noGrp="1"/>
          </p:cNvSpPr>
          <p:nvPr>
            <p:ph type="sldNum" sz="quarter" idx="3"/>
          </p:nvPr>
        </p:nvSpPr>
        <p:spPr>
          <a:xfrm>
            <a:off x="3936769" y="8772668"/>
            <a:ext cx="3011699" cy="461804"/>
          </a:xfrm>
          <a:prstGeom prst="rect">
            <a:avLst/>
          </a:prstGeom>
        </p:spPr>
        <p:txBody>
          <a:bodyPr vert="horz" lIns="92474" tIns="46235" rIns="92474" bIns="46235" rtlCol="0" anchor="b"/>
          <a:lstStyle>
            <a:lvl1pPr algn="r">
              <a:defRPr sz="1200"/>
            </a:lvl1pPr>
          </a:lstStyle>
          <a:p>
            <a:fld id="{186FB555-BB8E-49AE-B117-4AF281875F2C}" type="slidenum">
              <a:rPr lang="en-US" smtClean="0"/>
              <a:pPr/>
              <a:t>‹#›</a:t>
            </a:fld>
            <a:endParaRPr lang="en-US"/>
          </a:p>
        </p:txBody>
      </p:sp>
    </p:spTree>
    <p:extLst>
      <p:ext uri="{BB962C8B-B14F-4D97-AF65-F5344CB8AC3E}">
        <p14:creationId xmlns:p14="http://schemas.microsoft.com/office/powerpoint/2010/main" val="1937625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1699" cy="461804"/>
          </a:xfrm>
          <a:prstGeom prst="rect">
            <a:avLst/>
          </a:prstGeom>
        </p:spPr>
        <p:txBody>
          <a:bodyPr vert="horz" lIns="92474" tIns="46235" rIns="92474" bIns="46235" rtlCol="0"/>
          <a:lstStyle>
            <a:lvl1pPr algn="l">
              <a:defRPr sz="1200"/>
            </a:lvl1pPr>
          </a:lstStyle>
          <a:p>
            <a:endParaRPr lang="en-US"/>
          </a:p>
        </p:txBody>
      </p:sp>
      <p:sp>
        <p:nvSpPr>
          <p:cNvPr id="3" name="Date Placeholder 2"/>
          <p:cNvSpPr>
            <a:spLocks noGrp="1"/>
          </p:cNvSpPr>
          <p:nvPr>
            <p:ph type="dt" idx="1"/>
          </p:nvPr>
        </p:nvSpPr>
        <p:spPr>
          <a:xfrm>
            <a:off x="3936769" y="0"/>
            <a:ext cx="3011699" cy="461804"/>
          </a:xfrm>
          <a:prstGeom prst="rect">
            <a:avLst/>
          </a:prstGeom>
        </p:spPr>
        <p:txBody>
          <a:bodyPr vert="horz" lIns="92474" tIns="46235" rIns="92474" bIns="46235" rtlCol="0"/>
          <a:lstStyle>
            <a:lvl1pPr algn="r">
              <a:defRPr sz="1200"/>
            </a:lvl1pPr>
          </a:lstStyle>
          <a:p>
            <a:fld id="{57277A89-0140-4E3B-8429-21E784784C77}" type="datetimeFigureOut">
              <a:rPr lang="en-US" smtClean="0"/>
              <a:pPr/>
              <a:t>1/22/2023</a:t>
            </a:fld>
            <a:endParaRPr lang="en-US"/>
          </a:p>
        </p:txBody>
      </p:sp>
      <p:sp>
        <p:nvSpPr>
          <p:cNvPr id="4" name="Slide Image Placeholder 3"/>
          <p:cNvSpPr>
            <a:spLocks noGrp="1" noRot="1" noChangeAspect="1"/>
          </p:cNvSpPr>
          <p:nvPr>
            <p:ph type="sldImg" idx="2"/>
          </p:nvPr>
        </p:nvSpPr>
        <p:spPr>
          <a:xfrm>
            <a:off x="396875" y="692150"/>
            <a:ext cx="6156325" cy="3463925"/>
          </a:xfrm>
          <a:prstGeom prst="rect">
            <a:avLst/>
          </a:prstGeom>
          <a:noFill/>
          <a:ln w="12700">
            <a:solidFill>
              <a:prstClr val="black"/>
            </a:solidFill>
          </a:ln>
        </p:spPr>
        <p:txBody>
          <a:bodyPr vert="horz" lIns="92474" tIns="46235" rIns="92474" bIns="46235"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74" tIns="46235" rIns="92474" bIns="4623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2668"/>
            <a:ext cx="3011699" cy="461804"/>
          </a:xfrm>
          <a:prstGeom prst="rect">
            <a:avLst/>
          </a:prstGeom>
        </p:spPr>
        <p:txBody>
          <a:bodyPr vert="horz" lIns="92474" tIns="46235" rIns="92474" bIns="46235" rtlCol="0" anchor="b"/>
          <a:lstStyle>
            <a:lvl1pPr algn="l">
              <a:defRPr sz="1200"/>
            </a:lvl1pPr>
          </a:lstStyle>
          <a:p>
            <a:endParaRPr lang="en-US"/>
          </a:p>
        </p:txBody>
      </p:sp>
      <p:sp>
        <p:nvSpPr>
          <p:cNvPr id="7" name="Slide Number Placeholder 6"/>
          <p:cNvSpPr>
            <a:spLocks noGrp="1"/>
          </p:cNvSpPr>
          <p:nvPr>
            <p:ph type="sldNum" sz="quarter" idx="5"/>
          </p:nvPr>
        </p:nvSpPr>
        <p:spPr>
          <a:xfrm>
            <a:off x="3936769" y="8772668"/>
            <a:ext cx="3011699" cy="461804"/>
          </a:xfrm>
          <a:prstGeom prst="rect">
            <a:avLst/>
          </a:prstGeom>
        </p:spPr>
        <p:txBody>
          <a:bodyPr vert="horz" lIns="92474" tIns="46235" rIns="92474" bIns="46235" rtlCol="0" anchor="b"/>
          <a:lstStyle>
            <a:lvl1pPr algn="r">
              <a:defRPr sz="1200"/>
            </a:lvl1pPr>
          </a:lstStyle>
          <a:p>
            <a:fld id="{ED4FF1BE-2FA6-48B7-A734-A21F96AC4705}" type="slidenum">
              <a:rPr lang="en-US" smtClean="0"/>
              <a:pPr/>
              <a:t>‹#›</a:t>
            </a:fld>
            <a:endParaRPr lang="en-US"/>
          </a:p>
        </p:txBody>
      </p:sp>
    </p:spTree>
    <p:extLst>
      <p:ext uri="{BB962C8B-B14F-4D97-AF65-F5344CB8AC3E}">
        <p14:creationId xmlns:p14="http://schemas.microsoft.com/office/powerpoint/2010/main" val="3676206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_wjb">
    <p:spTree>
      <p:nvGrpSpPr>
        <p:cNvPr id="1" name=""/>
        <p:cNvGrpSpPr/>
        <p:nvPr/>
      </p:nvGrpSpPr>
      <p:grpSpPr>
        <a:xfrm>
          <a:off x="0" y="0"/>
          <a:ext cx="0" cy="0"/>
          <a:chOff x="0" y="0"/>
          <a:chExt cx="0" cy="0"/>
        </a:xfrm>
      </p:grpSpPr>
      <p:sp>
        <p:nvSpPr>
          <p:cNvPr id="2" name="Title 1"/>
          <p:cNvSpPr>
            <a:spLocks noGrp="1"/>
          </p:cNvSpPr>
          <p:nvPr>
            <p:ph type="ctrTitle"/>
          </p:nvPr>
        </p:nvSpPr>
        <p:spPr>
          <a:xfrm>
            <a:off x="812800" y="228602"/>
            <a:ext cx="10668000" cy="1470025"/>
          </a:xfrm>
        </p:spPr>
        <p:txBody>
          <a:bodyPr>
            <a:normAutofit/>
          </a:bodyPr>
          <a:lstStyle>
            <a:lvl1pPr>
              <a:defRPr sz="5000" cap="small" baseline="0">
                <a:solidFill>
                  <a:schemeClr val="bg1"/>
                </a:solidFill>
                <a:effectLst>
                  <a:outerShdw blurRad="50800" dist="88900" dir="2700000" algn="tl" rotWithShape="0">
                    <a:schemeClr val="bg1">
                      <a:lumMod val="95000"/>
                      <a:alpha val="4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914400" y="2133600"/>
            <a:ext cx="10566400" cy="1752600"/>
          </a:xfrm>
        </p:spPr>
        <p:txBody>
          <a:bodyPr/>
          <a:lstStyle>
            <a:lvl1pPr marL="0" indent="0" algn="ctr">
              <a:buNone/>
              <a:defRPr>
                <a:solidFill>
                  <a:schemeClr val="bg1">
                    <a:lumMod val="8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p:nvCxnSpPr>
        <p:spPr>
          <a:xfrm>
            <a:off x="508000" y="1905000"/>
            <a:ext cx="11277600" cy="0"/>
          </a:xfrm>
          <a:prstGeom prst="line">
            <a:avLst/>
          </a:prstGeom>
          <a:ln w="101600" cap="rnd">
            <a:solidFill>
              <a:schemeClr val="tx2">
                <a:lumMod val="60000"/>
                <a:lumOff val="40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4471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Main Text 1">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200" y="228600"/>
            <a:ext cx="11785600" cy="624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08030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6D3C8A-C51C-465B-9EAC-54AF508F6415}" type="datetimeFigureOut">
              <a:rPr lang="en-US" smtClean="0"/>
              <a:pPr/>
              <a:t>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A4ED6C-8A48-421A-ADF2-3AFB31B0387B}" type="slidenum">
              <a:rPr lang="en-US" smtClean="0"/>
              <a:pPr/>
              <a:t>‹#›</a:t>
            </a:fld>
            <a:endParaRPr lang="en-US"/>
          </a:p>
        </p:txBody>
      </p:sp>
    </p:spTree>
    <p:extLst>
      <p:ext uri="{BB962C8B-B14F-4D97-AF65-F5344CB8AC3E}">
        <p14:creationId xmlns:p14="http://schemas.microsoft.com/office/powerpoint/2010/main" val="3529687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_wjb">
    <p:spTree>
      <p:nvGrpSpPr>
        <p:cNvPr id="1" name=""/>
        <p:cNvGrpSpPr/>
        <p:nvPr/>
      </p:nvGrpSpPr>
      <p:grpSpPr>
        <a:xfrm>
          <a:off x="0" y="0"/>
          <a:ext cx="0" cy="0"/>
          <a:chOff x="0" y="0"/>
          <a:chExt cx="0" cy="0"/>
        </a:xfrm>
      </p:grpSpPr>
      <p:sp>
        <p:nvSpPr>
          <p:cNvPr id="2" name="Title 1"/>
          <p:cNvSpPr>
            <a:spLocks noGrp="1"/>
          </p:cNvSpPr>
          <p:nvPr>
            <p:ph type="ctrTitle"/>
          </p:nvPr>
        </p:nvSpPr>
        <p:spPr>
          <a:xfrm>
            <a:off x="812800" y="228602"/>
            <a:ext cx="10668000" cy="1470025"/>
          </a:xfrm>
        </p:spPr>
        <p:txBody>
          <a:bodyPr>
            <a:normAutofit/>
          </a:bodyPr>
          <a:lstStyle>
            <a:lvl1pPr>
              <a:defRPr sz="3751" cap="small" baseline="0">
                <a:solidFill>
                  <a:schemeClr val="bg1"/>
                </a:solidFill>
                <a:effectLst>
                  <a:outerShdw blurRad="50800" dist="88900" dir="2700000" algn="tl" rotWithShape="0">
                    <a:schemeClr val="bg1">
                      <a:lumMod val="95000"/>
                      <a:alpha val="4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914400" y="2133600"/>
            <a:ext cx="10566400" cy="1752600"/>
          </a:xfrm>
        </p:spPr>
        <p:txBody>
          <a:bodyPr/>
          <a:lstStyle>
            <a:lvl1pPr marL="0" indent="0" algn="ctr">
              <a:buNone/>
              <a:defRPr>
                <a:solidFill>
                  <a:schemeClr val="bg1">
                    <a:lumMod val="85000"/>
                  </a:schemeClr>
                </a:solidFill>
              </a:defRPr>
            </a:lvl1pPr>
            <a:lvl2pPr marL="342891"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p:nvCxnSpPr>
        <p:spPr>
          <a:xfrm>
            <a:off x="508000" y="1905000"/>
            <a:ext cx="11277600" cy="0"/>
          </a:xfrm>
          <a:prstGeom prst="line">
            <a:avLst/>
          </a:prstGeom>
          <a:ln w="101600" cap="rnd">
            <a:solidFill>
              <a:schemeClr val="tx2">
                <a:lumMod val="60000"/>
                <a:lumOff val="40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508000" y="1905000"/>
            <a:ext cx="11277600" cy="0"/>
          </a:xfrm>
          <a:prstGeom prst="line">
            <a:avLst/>
          </a:prstGeom>
          <a:ln w="101600" cap="rnd">
            <a:solidFill>
              <a:schemeClr val="tx2">
                <a:lumMod val="60000"/>
                <a:lumOff val="40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89197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_wjb">
    <p:spTree>
      <p:nvGrpSpPr>
        <p:cNvPr id="1" name=""/>
        <p:cNvGrpSpPr/>
        <p:nvPr/>
      </p:nvGrpSpPr>
      <p:grpSpPr>
        <a:xfrm>
          <a:off x="0" y="0"/>
          <a:ext cx="0" cy="0"/>
          <a:chOff x="0" y="0"/>
          <a:chExt cx="0" cy="0"/>
        </a:xfrm>
      </p:grpSpPr>
      <p:sp>
        <p:nvSpPr>
          <p:cNvPr id="2" name="Title 1"/>
          <p:cNvSpPr>
            <a:spLocks noGrp="1"/>
          </p:cNvSpPr>
          <p:nvPr>
            <p:ph type="ctrTitle"/>
          </p:nvPr>
        </p:nvSpPr>
        <p:spPr>
          <a:xfrm>
            <a:off x="812800" y="228601"/>
            <a:ext cx="10668000" cy="1470025"/>
          </a:xfrm>
        </p:spPr>
        <p:txBody>
          <a:bodyPr>
            <a:normAutofit/>
          </a:bodyPr>
          <a:lstStyle>
            <a:lvl1pPr>
              <a:defRPr sz="5000" cap="small" baseline="0">
                <a:solidFill>
                  <a:schemeClr val="bg1"/>
                </a:solidFill>
                <a:effectLst>
                  <a:outerShdw blurRad="50800" dist="88900" dir="2700000" algn="tl" rotWithShape="0">
                    <a:schemeClr val="bg1">
                      <a:lumMod val="95000"/>
                      <a:alpha val="4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914400" y="2133600"/>
            <a:ext cx="10566400" cy="1752600"/>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p:nvCxnSpPr>
        <p:spPr>
          <a:xfrm>
            <a:off x="508000" y="1905000"/>
            <a:ext cx="11277600" cy="0"/>
          </a:xfrm>
          <a:prstGeom prst="line">
            <a:avLst/>
          </a:prstGeom>
          <a:ln w="101600" cap="rnd">
            <a:solidFill>
              <a:schemeClr val="tx2">
                <a:lumMod val="60000"/>
                <a:lumOff val="40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589398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Main Text 1">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28600"/>
            <a:ext cx="11049000" cy="6248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43147454"/>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74130FD-499F-4894-AD62-C3DDA6D91343}" type="datetime1">
              <a:rPr lang="en-US" smtClean="0"/>
              <a:pPr/>
              <a:t>1/22/2023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456458332"/>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049819-26D9-4639-ACD9-1778E09FE223}" type="datetime1">
              <a:rPr lang="en-US" smtClean="0"/>
              <a:pPr/>
              <a:t>1/22/2023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184827368"/>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F1BF5A-C490-4208-8FDD-AE8DF5A71761}" type="datetime1">
              <a:rPr lang="en-US" smtClean="0"/>
              <a:pPr/>
              <a:t>1/22/2023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4232601798"/>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C25850-DE81-411D-BAB1-33C2310A1D88}" type="datetime1">
              <a:rPr lang="en-US" smtClean="0"/>
              <a:pPr/>
              <a:t>1/22/2023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28356949"/>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599CDB-3680-41C0-BCE2-341E59B8CBBC}" type="datetime1">
              <a:rPr lang="en-US" smtClean="0"/>
              <a:pPr/>
              <a:t>1/22/2023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95654620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Main Text 1">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200" y="228600"/>
            <a:ext cx="11785600" cy="624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5808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0016AF-8146-43CC-99FA-DAB7087B2826}" type="datetime1">
              <a:rPr lang="en-US" smtClean="0"/>
              <a:pPr/>
              <a:t>1/22/2023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565897606"/>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6D3C8A-C51C-465B-9EAC-54AF508F6415}" type="datetimeFigureOut">
              <a:rPr lang="en-US" smtClean="0"/>
              <a:pPr/>
              <a:t>1/22/2023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A4ED6C-8A48-421A-ADF2-3AFB31B0387B}" type="slidenum">
              <a:rPr lang="en-US" smtClean="0"/>
              <a:pPr/>
              <a:t>‹#›</a:t>
            </a:fld>
            <a:endParaRPr lang="en-US"/>
          </a:p>
        </p:txBody>
      </p:sp>
    </p:spTree>
    <p:extLst>
      <p:ext uri="{BB962C8B-B14F-4D97-AF65-F5344CB8AC3E}">
        <p14:creationId xmlns:p14="http://schemas.microsoft.com/office/powerpoint/2010/main" val="2815455604"/>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74130FD-499F-4894-AD62-C3DDA6D91343}" type="datetime1">
              <a:rPr lang="en-US" smtClean="0"/>
              <a:pPr/>
              <a:t>1/22/2023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756973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049819-26D9-4639-ACD9-1778E09FE223}" type="datetime1">
              <a:rPr lang="en-US" smtClean="0"/>
              <a:pPr/>
              <a:t>1/22/2023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60723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F1BF5A-C490-4208-8FDD-AE8DF5A71761}" type="datetime1">
              <a:rPr lang="en-US" smtClean="0"/>
              <a:pPr/>
              <a:t>1/22/2023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31275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C25850-DE81-411D-BAB1-33C2310A1D88}" type="datetime1">
              <a:rPr lang="en-US" smtClean="0"/>
              <a:pPr/>
              <a:t>1/22/2023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2628277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599CDB-3680-41C0-BCE2-341E59B8CBBC}" type="datetime1">
              <a:rPr lang="en-US" smtClean="0"/>
              <a:pPr/>
              <a:t>1/22/2023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446607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0016AF-8146-43CC-99FA-DAB7087B2826}" type="datetime1">
              <a:rPr lang="en-US" smtClean="0"/>
              <a:pPr/>
              <a:t>1/22/2023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4248367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6D3C8A-C51C-465B-9EAC-54AF508F6415}" type="datetimeFigureOut">
              <a:rPr lang="en-US" smtClean="0"/>
              <a:pPr/>
              <a:t>1/22/2023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A4ED6C-8A48-421A-ADF2-3AFB31B0387B}" type="slidenum">
              <a:rPr lang="en-US" smtClean="0"/>
              <a:pPr/>
              <a:t>‹#›</a:t>
            </a:fld>
            <a:endParaRPr lang="en-US"/>
          </a:p>
        </p:txBody>
      </p:sp>
    </p:spTree>
    <p:extLst>
      <p:ext uri="{BB962C8B-B14F-4D97-AF65-F5344CB8AC3E}">
        <p14:creationId xmlns:p14="http://schemas.microsoft.com/office/powerpoint/2010/main" val="3111356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theme" Target="../theme/theme3.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1/22/2023</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511489578"/>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32" indent="-285744" algn="l" defTabSz="914377"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2971" indent="-228594" algn="l" defTabSz="914377"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160" indent="-228594" algn="l" defTabSz="914377"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349" indent="-228594" algn="l" defTabSz="914377"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D599CDB-3680-41C0-BCE2-341E59B8CBBC}" type="datetime1">
              <a:rPr lang="en-US" smtClean="0"/>
              <a:pPr/>
              <a:t>1/22/2023</a:t>
            </a:fld>
            <a:endParaRPr lang="en-US" dirty="0"/>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211890582"/>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Lst>
  <p:transition spd="med">
    <p:fade/>
  </p:transition>
  <p:hf hdr="0" ftr="0" dt="0"/>
  <p:txStyles>
    <p:titleStyle>
      <a:lvl1pPr algn="ctr" defTabSz="685783"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685783" rtl="0" eaLnBrk="1" latinLnBrk="0" hangingPunct="1">
        <a:spcBef>
          <a:spcPts val="0"/>
        </a:spcBef>
        <a:spcAft>
          <a:spcPts val="900"/>
        </a:spcAft>
        <a:buFontTx/>
        <a:buNone/>
        <a:defRPr sz="2700" kern="1200" baseline="0">
          <a:solidFill>
            <a:schemeClr val="bg1"/>
          </a:solidFill>
          <a:latin typeface="+mn-lt"/>
          <a:ea typeface="+mn-ea"/>
          <a:cs typeface="+mn-cs"/>
        </a:defRPr>
      </a:lvl1pPr>
      <a:lvl2pPr marL="557199" indent="-214308" algn="l" defTabSz="685783" rtl="0" eaLnBrk="1" latinLnBrk="0" hangingPunct="1">
        <a:spcBef>
          <a:spcPts val="0"/>
        </a:spcBef>
        <a:spcAft>
          <a:spcPts val="900"/>
        </a:spcAft>
        <a:buFontTx/>
        <a:buNone/>
        <a:defRPr sz="2400" kern="1200" baseline="0">
          <a:solidFill>
            <a:schemeClr val="bg1"/>
          </a:solidFill>
          <a:latin typeface="+mn-lt"/>
          <a:ea typeface="+mn-ea"/>
          <a:cs typeface="+mn-cs"/>
        </a:defRPr>
      </a:lvl2pPr>
      <a:lvl3pPr marL="857229" indent="-171446" algn="l" defTabSz="685783" rtl="0" eaLnBrk="1" latinLnBrk="0" hangingPunct="1">
        <a:spcBef>
          <a:spcPts val="0"/>
        </a:spcBef>
        <a:spcAft>
          <a:spcPts val="900"/>
        </a:spcAft>
        <a:buFontTx/>
        <a:buNone/>
        <a:defRPr sz="2100" kern="1200" baseline="0">
          <a:solidFill>
            <a:schemeClr val="bg1"/>
          </a:solidFill>
          <a:latin typeface="+mn-lt"/>
          <a:ea typeface="+mn-ea"/>
          <a:cs typeface="+mn-cs"/>
        </a:defRPr>
      </a:lvl3pPr>
      <a:lvl4pPr marL="1200121" indent="-171446" algn="l" defTabSz="685783" rtl="0" eaLnBrk="1" latinLnBrk="0" hangingPunct="1">
        <a:spcBef>
          <a:spcPts val="0"/>
        </a:spcBef>
        <a:spcAft>
          <a:spcPts val="900"/>
        </a:spcAft>
        <a:buFontTx/>
        <a:buNone/>
        <a:defRPr sz="1800" kern="1200" baseline="0">
          <a:solidFill>
            <a:schemeClr val="bg1"/>
          </a:solidFill>
          <a:latin typeface="+mn-lt"/>
          <a:ea typeface="+mn-ea"/>
          <a:cs typeface="+mn-cs"/>
        </a:defRPr>
      </a:lvl4pPr>
      <a:lvl5pPr marL="1543012" indent="-171446" algn="l" defTabSz="685783" rtl="0" eaLnBrk="1" latinLnBrk="0" hangingPunct="1">
        <a:spcBef>
          <a:spcPts val="0"/>
        </a:spcBef>
        <a:spcAft>
          <a:spcPts val="900"/>
        </a:spcAft>
        <a:buFontTx/>
        <a:buNone/>
        <a:defRPr sz="1500" kern="1200" baseline="0">
          <a:solidFill>
            <a:schemeClr val="bg1"/>
          </a:solidFill>
          <a:latin typeface="+mn-lt"/>
          <a:ea typeface="+mn-ea"/>
          <a:cs typeface="+mn-cs"/>
        </a:defRPr>
      </a:lvl5pPr>
      <a:lvl6pPr marL="1885904"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8"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1/22/2023</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4037995963"/>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Lst>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9.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9.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Seven Cities of Revelation">
            <a:extLst>
              <a:ext uri="{FF2B5EF4-FFF2-40B4-BE49-F238E27FC236}">
                <a16:creationId xmlns:a16="http://schemas.microsoft.com/office/drawing/2014/main" id="{5DDC8D10-FC9D-E2FD-1A2C-8FE9BF2C02C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1143" r="7143" b="17000"/>
          <a:stretch/>
        </p:blipFill>
        <p:spPr bwMode="auto">
          <a:xfrm>
            <a:off x="2743200" y="592015"/>
            <a:ext cx="6705600" cy="5673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0165851"/>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B924D6-4325-C4C2-AA65-95F1F35C9361}"/>
              </a:ext>
            </a:extLst>
          </p:cNvPr>
          <p:cNvSpPr>
            <a:spLocks noGrp="1"/>
          </p:cNvSpPr>
          <p:nvPr>
            <p:ph idx="1"/>
          </p:nvPr>
        </p:nvSpPr>
        <p:spPr>
          <a:xfrm>
            <a:off x="203200" y="228600"/>
            <a:ext cx="11785600" cy="6477000"/>
          </a:xfrm>
        </p:spPr>
        <p:txBody>
          <a:bodyPr>
            <a:normAutofit fontScale="70000" lnSpcReduction="20000"/>
          </a:bodyPr>
          <a:lstStyle/>
          <a:p>
            <a:pPr>
              <a:lnSpc>
                <a:spcPct val="120000"/>
              </a:lnSpc>
            </a:pPr>
            <a:r>
              <a:rPr lang="en-US" sz="4300" u="sng" dirty="0">
                <a:solidFill>
                  <a:srgbClr val="FFC000"/>
                </a:solidFill>
              </a:rPr>
              <a:t>Revelation 2:8-11</a:t>
            </a:r>
          </a:p>
          <a:p>
            <a:pPr>
              <a:lnSpc>
                <a:spcPct val="120000"/>
              </a:lnSpc>
            </a:pPr>
            <a:r>
              <a:rPr lang="en-US" sz="4300" dirty="0"/>
              <a:t>8 To the angel of the church in Smyrna write: These are the words of him who is the First and the Last, who died and came to life again.</a:t>
            </a:r>
          </a:p>
          <a:p>
            <a:pPr>
              <a:lnSpc>
                <a:spcPct val="120000"/>
              </a:lnSpc>
            </a:pPr>
            <a:r>
              <a:rPr lang="en-US" sz="4300" dirty="0"/>
              <a:t>9 I know your afflictions and your poverty–yet you are rich! I know the slander of those who say they are Jews and are not, but are a synagogue of Satan.</a:t>
            </a:r>
          </a:p>
          <a:p>
            <a:pPr>
              <a:lnSpc>
                <a:spcPct val="120000"/>
              </a:lnSpc>
            </a:pPr>
            <a:r>
              <a:rPr lang="en-US" sz="4300" dirty="0"/>
              <a:t>10 Do not be afraid of what you are about to suffer. I tell you, the devil will put some of you in prison to test you, and you will suffer persecution for ten days. Be faithful, even to the point of death, and I will give you the crown of life.</a:t>
            </a:r>
          </a:p>
          <a:p>
            <a:pPr>
              <a:lnSpc>
                <a:spcPct val="120000"/>
              </a:lnSpc>
            </a:pPr>
            <a:r>
              <a:rPr lang="en-US" sz="4300" dirty="0"/>
              <a:t>11 He who has an ear, let him hear what the Spirit says to the churches. He who overcomes will not be hurt at all by the second death.</a:t>
            </a:r>
          </a:p>
          <a:p>
            <a:endParaRPr lang="en-US" dirty="0"/>
          </a:p>
          <a:p>
            <a:endParaRPr lang="en-US" dirty="0"/>
          </a:p>
        </p:txBody>
      </p:sp>
    </p:spTree>
    <p:extLst>
      <p:ext uri="{BB962C8B-B14F-4D97-AF65-F5344CB8AC3E}">
        <p14:creationId xmlns:p14="http://schemas.microsoft.com/office/powerpoint/2010/main" val="3600876294"/>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276 Ruins Ancient Smyrna Izmir City Turkey Stock Photos - Free &amp;  Royalty-Free Stock Photos from Dreamstime">
            <a:extLst>
              <a:ext uri="{FF2B5EF4-FFF2-40B4-BE49-F238E27FC236}">
                <a16:creationId xmlns:a16="http://schemas.microsoft.com/office/drawing/2014/main" id="{DFEBD59B-BF6D-4964-B31C-A515534A64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12749"/>
            <a:ext cx="4047136" cy="277773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uins And Historical Place In Agora Of Smyrna Ancient City In Izmir,  Turkey. Stock Photo, Picture And Royalty Free Image. Image 83781478.">
            <a:extLst>
              <a:ext uri="{FF2B5EF4-FFF2-40B4-BE49-F238E27FC236}">
                <a16:creationId xmlns:a16="http://schemas.microsoft.com/office/drawing/2014/main" id="{B4D01D86-D5C4-96EC-582C-1969555DFA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04800"/>
            <a:ext cx="4694836" cy="3124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ncient Agora Ruins Old Smyrna Arches And Columns Izmir Turjkey High-Res  Stock Photo - Getty Images">
            <a:extLst>
              <a:ext uri="{FF2B5EF4-FFF2-40B4-BE49-F238E27FC236}">
                <a16:creationId xmlns:a16="http://schemas.microsoft.com/office/drawing/2014/main" id="{35DA0AB8-FEFF-0037-5D4F-074EAABCDD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581400"/>
            <a:ext cx="4704361" cy="313053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212 Smyrna The Ancient Agora Izmir Old Stock Photos, Pictures &amp;  Royalty-Free Images - iStock">
            <a:extLst>
              <a:ext uri="{FF2B5EF4-FFF2-40B4-BE49-F238E27FC236}">
                <a16:creationId xmlns:a16="http://schemas.microsoft.com/office/drawing/2014/main" id="{D59E6349-3B3D-34B9-EDDF-620FC14296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3276600"/>
            <a:ext cx="4695807" cy="3130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6997628"/>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B1364F2-AB6F-75D5-C85A-398EC6B748B2}"/>
              </a:ext>
            </a:extLst>
          </p:cNvPr>
          <p:cNvSpPr>
            <a:spLocks noGrp="1"/>
          </p:cNvSpPr>
          <p:nvPr>
            <p:ph type="sldNum" sz="quarter" idx="12"/>
          </p:nvPr>
        </p:nvSpPr>
        <p:spPr/>
        <p:txBody>
          <a:bodyPr/>
          <a:lstStyle/>
          <a:p>
            <a:fld id="{0AA4ED6C-8A48-421A-ADF2-3AFB31B0387B}" type="slidenum">
              <a:rPr lang="en-US" smtClean="0"/>
              <a:pPr/>
              <a:t>4</a:t>
            </a:fld>
            <a:endParaRPr lang="en-US"/>
          </a:p>
        </p:txBody>
      </p:sp>
      <p:pic>
        <p:nvPicPr>
          <p:cNvPr id="3" name="Picture 2">
            <a:extLst>
              <a:ext uri="{FF2B5EF4-FFF2-40B4-BE49-F238E27FC236}">
                <a16:creationId xmlns:a16="http://schemas.microsoft.com/office/drawing/2014/main" id="{E3C0F81A-18A8-9FE3-F84D-3D025751C4A9}"/>
              </a:ext>
            </a:extLst>
          </p:cNvPr>
          <p:cNvPicPr>
            <a:picLocks noChangeAspect="1"/>
          </p:cNvPicPr>
          <p:nvPr/>
        </p:nvPicPr>
        <p:blipFill>
          <a:blip r:embed="rId2"/>
          <a:stretch>
            <a:fillRect/>
          </a:stretch>
        </p:blipFill>
        <p:spPr>
          <a:xfrm>
            <a:off x="1502228" y="609600"/>
            <a:ext cx="9187544" cy="5410200"/>
          </a:xfrm>
          <a:prstGeom prst="rect">
            <a:avLst/>
          </a:prstGeom>
        </p:spPr>
      </p:pic>
    </p:spTree>
    <p:extLst>
      <p:ext uri="{BB962C8B-B14F-4D97-AF65-F5344CB8AC3E}">
        <p14:creationId xmlns:p14="http://schemas.microsoft.com/office/powerpoint/2010/main" val="552852553"/>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276 Ruins Ancient Smyrna Izmir City Turkey Stock Photos - Free &amp;  Royalty-Free Stock Photos from Dreamstime">
            <a:extLst>
              <a:ext uri="{FF2B5EF4-FFF2-40B4-BE49-F238E27FC236}">
                <a16:creationId xmlns:a16="http://schemas.microsoft.com/office/drawing/2014/main" id="{DFEBD59B-BF6D-4964-B31C-A515534A64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12749"/>
            <a:ext cx="4047136" cy="277773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uins And Historical Place In Agora Of Smyrna Ancient City In Izmir,  Turkey. Stock Photo, Picture And Royalty Free Image. Image 83781478.">
            <a:extLst>
              <a:ext uri="{FF2B5EF4-FFF2-40B4-BE49-F238E27FC236}">
                <a16:creationId xmlns:a16="http://schemas.microsoft.com/office/drawing/2014/main" id="{B4D01D86-D5C4-96EC-582C-1969555DFA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04800"/>
            <a:ext cx="4694836" cy="3124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ncient Agora Ruins Old Smyrna Arches And Columns Izmir Turjkey High-Res  Stock Photo - Getty Images">
            <a:extLst>
              <a:ext uri="{FF2B5EF4-FFF2-40B4-BE49-F238E27FC236}">
                <a16:creationId xmlns:a16="http://schemas.microsoft.com/office/drawing/2014/main" id="{35DA0AB8-FEFF-0037-5D4F-074EAABCDD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581400"/>
            <a:ext cx="4704361" cy="313053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212 Smyrna The Ancient Agora Izmir Old Stock Photos, Pictures &amp;  Royalty-Free Images - iStock">
            <a:extLst>
              <a:ext uri="{FF2B5EF4-FFF2-40B4-BE49-F238E27FC236}">
                <a16:creationId xmlns:a16="http://schemas.microsoft.com/office/drawing/2014/main" id="{D59E6349-3B3D-34B9-EDDF-620FC14296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3276600"/>
            <a:ext cx="4695807" cy="3130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333291"/>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EB. 23: ST. POLYCARP – St. Mary of Mount Carmel / Blessed Sacrament Parish">
            <a:extLst>
              <a:ext uri="{FF2B5EF4-FFF2-40B4-BE49-F238E27FC236}">
                <a16:creationId xmlns:a16="http://schemas.microsoft.com/office/drawing/2014/main" id="{733DACF7-6E63-C691-9206-BF91BA01C2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0" y="654050"/>
            <a:ext cx="10160000" cy="554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2541158"/>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B924D6-4325-C4C2-AA65-95F1F35C9361}"/>
              </a:ext>
            </a:extLst>
          </p:cNvPr>
          <p:cNvSpPr>
            <a:spLocks noGrp="1"/>
          </p:cNvSpPr>
          <p:nvPr>
            <p:ph idx="1"/>
          </p:nvPr>
        </p:nvSpPr>
        <p:spPr>
          <a:xfrm>
            <a:off x="203200" y="228600"/>
            <a:ext cx="11785600" cy="6477000"/>
          </a:xfrm>
        </p:spPr>
        <p:txBody>
          <a:bodyPr>
            <a:normAutofit fontScale="70000" lnSpcReduction="20000"/>
          </a:bodyPr>
          <a:lstStyle/>
          <a:p>
            <a:pPr>
              <a:lnSpc>
                <a:spcPct val="120000"/>
              </a:lnSpc>
            </a:pPr>
            <a:r>
              <a:rPr lang="en-US" sz="4300" u="sng" dirty="0">
                <a:solidFill>
                  <a:srgbClr val="FFC000"/>
                </a:solidFill>
              </a:rPr>
              <a:t>Revelation 2:8-11</a:t>
            </a:r>
          </a:p>
          <a:p>
            <a:pPr>
              <a:lnSpc>
                <a:spcPct val="120000"/>
              </a:lnSpc>
            </a:pPr>
            <a:r>
              <a:rPr lang="en-US" sz="4300" dirty="0"/>
              <a:t>8 To the angel of the church in Smyrna write: These are the words of him who is the First and the Last, who died and came to life again.</a:t>
            </a:r>
          </a:p>
          <a:p>
            <a:pPr>
              <a:lnSpc>
                <a:spcPct val="120000"/>
              </a:lnSpc>
            </a:pPr>
            <a:r>
              <a:rPr lang="en-US" sz="4300" dirty="0"/>
              <a:t>9 I know your afflictions and your poverty–yet you are rich! I know the slander of those who say they are Jews and are not, but are a synagogue of Satan.</a:t>
            </a:r>
          </a:p>
          <a:p>
            <a:pPr>
              <a:lnSpc>
                <a:spcPct val="120000"/>
              </a:lnSpc>
            </a:pPr>
            <a:r>
              <a:rPr lang="en-US" sz="4300" dirty="0"/>
              <a:t>10 Do not be afraid of what you are about to suffer. I tell you, the devil will put some of you in prison to test you, and you will suffer persecution for ten days. Be faithful, even to the point of death, and I will give you the crown of life.</a:t>
            </a:r>
          </a:p>
          <a:p>
            <a:pPr>
              <a:lnSpc>
                <a:spcPct val="120000"/>
              </a:lnSpc>
            </a:pPr>
            <a:r>
              <a:rPr lang="en-US" sz="4300" dirty="0"/>
              <a:t>11 He who has an ear, let him hear what the Spirit says to the churches. He who overcomes will not be hurt at all by the second death.</a:t>
            </a:r>
          </a:p>
          <a:p>
            <a:endParaRPr lang="en-US" dirty="0"/>
          </a:p>
          <a:p>
            <a:endParaRPr lang="en-US" dirty="0"/>
          </a:p>
        </p:txBody>
      </p:sp>
    </p:spTree>
    <p:extLst>
      <p:ext uri="{BB962C8B-B14F-4D97-AF65-F5344CB8AC3E}">
        <p14:creationId xmlns:p14="http://schemas.microsoft.com/office/powerpoint/2010/main" val="1468105041"/>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theme/theme1.xml><?xml version="1.0" encoding="utf-8"?>
<a:theme xmlns:a="http://schemas.openxmlformats.org/drawingml/2006/main" name="1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15948</TotalTime>
  <Words>325</Words>
  <Application>Microsoft Office PowerPoint</Application>
  <PresentationFormat>Widescreen</PresentationFormat>
  <Paragraphs>11</Paragraphs>
  <Slides>7</Slides>
  <Notes>0</Notes>
  <HiddenSlides>0</HiddenSlides>
  <MMClips>0</MMClips>
  <ScaleCrop>false</ScaleCrop>
  <HeadingPairs>
    <vt:vector size="8" baseType="variant">
      <vt:variant>
        <vt:lpstr>Fonts Used</vt:lpstr>
      </vt:variant>
      <vt:variant>
        <vt:i4>2</vt:i4>
      </vt:variant>
      <vt:variant>
        <vt:lpstr>Theme</vt:lpstr>
      </vt:variant>
      <vt:variant>
        <vt:i4>3</vt:i4>
      </vt:variant>
      <vt:variant>
        <vt:lpstr>Slide Titles</vt:lpstr>
      </vt:variant>
      <vt:variant>
        <vt:i4>7</vt:i4>
      </vt:variant>
      <vt:variant>
        <vt:lpstr>Custom Shows</vt:lpstr>
      </vt:variant>
      <vt:variant>
        <vt:i4>1</vt:i4>
      </vt:variant>
    </vt:vector>
  </HeadingPairs>
  <TitlesOfParts>
    <vt:vector size="13" baseType="lpstr">
      <vt:lpstr>Arial</vt:lpstr>
      <vt:lpstr>Calibri</vt:lpstr>
      <vt:lpstr>1_WJB1</vt:lpstr>
      <vt:lpstr>7_WJB1</vt:lpstr>
      <vt:lpstr>WJB1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Memes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 ∙ E ∙ S ∙ T </dc:title>
  <dc:creator>Wendell Brane</dc:creator>
  <cp:lastModifiedBy>Joshua Miles</cp:lastModifiedBy>
  <cp:revision>990</cp:revision>
  <cp:lastPrinted>2023-01-22T13:34:15Z</cp:lastPrinted>
  <dcterms:created xsi:type="dcterms:W3CDTF">2021-01-08T23:52:50Z</dcterms:created>
  <dcterms:modified xsi:type="dcterms:W3CDTF">2023-01-23T01:10:20Z</dcterms:modified>
</cp:coreProperties>
</file>