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 id="2147483916" r:id="rId4"/>
  </p:sldMasterIdLst>
  <p:notesMasterIdLst>
    <p:notesMasterId r:id="rId48"/>
  </p:notesMasterIdLst>
  <p:handoutMasterIdLst>
    <p:handoutMasterId r:id="rId49"/>
  </p:handoutMasterIdLst>
  <p:sldIdLst>
    <p:sldId id="5911" r:id="rId5"/>
    <p:sldId id="5912" r:id="rId6"/>
    <p:sldId id="258" r:id="rId7"/>
    <p:sldId id="5913" r:id="rId8"/>
    <p:sldId id="260" r:id="rId9"/>
    <p:sldId id="261" r:id="rId10"/>
    <p:sldId id="262" r:id="rId11"/>
    <p:sldId id="5914" r:id="rId12"/>
    <p:sldId id="5915"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5911"/>
            <p14:sldId id="5912"/>
            <p14:sldId id="258"/>
            <p14:sldId id="5913"/>
            <p14:sldId id="260"/>
            <p14:sldId id="261"/>
            <p14:sldId id="262"/>
            <p14:sldId id="5914"/>
            <p14:sldId id="5915"/>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5493"/>
    <a:srgbClr val="009193"/>
    <a:srgbClr val="0096FF"/>
    <a:srgbClr val="941651"/>
    <a:srgbClr val="008F00"/>
    <a:srgbClr val="FF40FF"/>
    <a:srgbClr val="11B098"/>
    <a:srgbClr val="0DB079"/>
    <a:srgbClr val="CD4614"/>
    <a:srgbClr val="F545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843" autoAdjust="0"/>
    <p:restoredTop sz="95493" autoAdjust="0"/>
  </p:normalViewPr>
  <p:slideViewPr>
    <p:cSldViewPr>
      <p:cViewPr varScale="1">
        <p:scale>
          <a:sx n="75" d="100"/>
          <a:sy n="75" d="100"/>
        </p:scale>
        <p:origin x="62" y="125"/>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p:scale>
        <a:sx n="20" d="100"/>
        <a:sy n="20" d="100"/>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2/12/2023</a:t>
            </a:fld>
            <a:endParaRPr lang="en-US"/>
          </a:p>
        </p:txBody>
      </p:sp>
      <p:sp>
        <p:nvSpPr>
          <p:cNvPr id="4" name="Footer Placeholder 3"/>
          <p:cNvSpPr>
            <a:spLocks noGrp="1"/>
          </p:cNvSpPr>
          <p:nvPr>
            <p:ph type="ftr" sz="quarter" idx="2"/>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2/12/2023</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803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2/12/2023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2/12/2023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A4C50-4E18-5061-7938-D555701AD4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0FD1E3-1E55-1C05-5D5E-A74E54F1E6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77BBEE-6B2C-7A06-4010-B34ED4E2E5E6}"/>
              </a:ext>
            </a:extLst>
          </p:cNvPr>
          <p:cNvSpPr>
            <a:spLocks noGrp="1"/>
          </p:cNvSpPr>
          <p:nvPr>
            <p:ph type="dt" sz="half" idx="10"/>
          </p:nvPr>
        </p:nvSpPr>
        <p:spPr/>
        <p:txBody>
          <a:bodyPr/>
          <a:lstStyle/>
          <a:p>
            <a:fld id="{0EA6117E-037B-427A-B94C-5662FEA147F4}" type="datetimeFigureOut">
              <a:rPr lang="en-US" smtClean="0"/>
              <a:t>2/12/2023</a:t>
            </a:fld>
            <a:endParaRPr lang="en-US"/>
          </a:p>
        </p:txBody>
      </p:sp>
      <p:sp>
        <p:nvSpPr>
          <p:cNvPr id="5" name="Footer Placeholder 4">
            <a:extLst>
              <a:ext uri="{FF2B5EF4-FFF2-40B4-BE49-F238E27FC236}">
                <a16:creationId xmlns:a16="http://schemas.microsoft.com/office/drawing/2014/main" id="{68D473F5-16CA-A68D-6705-027FC0CF84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AA59F0-FFD6-5537-9945-FD20A355C41E}"/>
              </a:ext>
            </a:extLst>
          </p:cNvPr>
          <p:cNvSpPr>
            <a:spLocks noGrp="1"/>
          </p:cNvSpPr>
          <p:nvPr>
            <p:ph type="sldNum" sz="quarter" idx="12"/>
          </p:nvPr>
        </p:nvSpPr>
        <p:spPr/>
        <p:txBody>
          <a:bodyPr/>
          <a:lstStyle/>
          <a:p>
            <a:fld id="{E4A8E307-7446-48F6-AAE3-CA7C7BFD358A}" type="slidenum">
              <a:rPr lang="en-US" smtClean="0"/>
              <a:t>‹#›</a:t>
            </a:fld>
            <a:endParaRPr lang="en-US"/>
          </a:p>
        </p:txBody>
      </p:sp>
    </p:spTree>
    <p:extLst>
      <p:ext uri="{BB962C8B-B14F-4D97-AF65-F5344CB8AC3E}">
        <p14:creationId xmlns:p14="http://schemas.microsoft.com/office/powerpoint/2010/main" val="23861537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BE4C4-F21B-6933-A42A-9AB8BC17CA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436757-C6A1-F3F8-8F00-65432FDDCC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C50960-40D1-95F3-D2B1-3D29A116F962}"/>
              </a:ext>
            </a:extLst>
          </p:cNvPr>
          <p:cNvSpPr>
            <a:spLocks noGrp="1"/>
          </p:cNvSpPr>
          <p:nvPr>
            <p:ph type="dt" sz="half" idx="10"/>
          </p:nvPr>
        </p:nvSpPr>
        <p:spPr/>
        <p:txBody>
          <a:bodyPr/>
          <a:lstStyle/>
          <a:p>
            <a:fld id="{0EA6117E-037B-427A-B94C-5662FEA147F4}" type="datetimeFigureOut">
              <a:rPr lang="en-US" smtClean="0"/>
              <a:t>2/12/2023</a:t>
            </a:fld>
            <a:endParaRPr lang="en-US"/>
          </a:p>
        </p:txBody>
      </p:sp>
      <p:sp>
        <p:nvSpPr>
          <p:cNvPr id="5" name="Footer Placeholder 4">
            <a:extLst>
              <a:ext uri="{FF2B5EF4-FFF2-40B4-BE49-F238E27FC236}">
                <a16:creationId xmlns:a16="http://schemas.microsoft.com/office/drawing/2014/main" id="{6F82CDAE-FEA0-4061-769D-E5B2B5AA2B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E0226D-F6F6-077E-B089-046572D4BDAF}"/>
              </a:ext>
            </a:extLst>
          </p:cNvPr>
          <p:cNvSpPr>
            <a:spLocks noGrp="1"/>
          </p:cNvSpPr>
          <p:nvPr>
            <p:ph type="sldNum" sz="quarter" idx="12"/>
          </p:nvPr>
        </p:nvSpPr>
        <p:spPr/>
        <p:txBody>
          <a:bodyPr/>
          <a:lstStyle/>
          <a:p>
            <a:fld id="{E4A8E307-7446-48F6-AAE3-CA7C7BFD358A}" type="slidenum">
              <a:rPr lang="en-US" smtClean="0"/>
              <a:t>‹#›</a:t>
            </a:fld>
            <a:endParaRPr lang="en-US"/>
          </a:p>
        </p:txBody>
      </p:sp>
    </p:spTree>
    <p:extLst>
      <p:ext uri="{BB962C8B-B14F-4D97-AF65-F5344CB8AC3E}">
        <p14:creationId xmlns:p14="http://schemas.microsoft.com/office/powerpoint/2010/main" val="25556266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21CEB-FEB9-1166-1541-E96FE7A591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F7E7B9-57ED-B886-082F-3AFA990D80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8FFB18-29F5-F0AD-3990-2C25190F4BF7}"/>
              </a:ext>
            </a:extLst>
          </p:cNvPr>
          <p:cNvSpPr>
            <a:spLocks noGrp="1"/>
          </p:cNvSpPr>
          <p:nvPr>
            <p:ph type="dt" sz="half" idx="10"/>
          </p:nvPr>
        </p:nvSpPr>
        <p:spPr/>
        <p:txBody>
          <a:bodyPr/>
          <a:lstStyle/>
          <a:p>
            <a:fld id="{0EA6117E-037B-427A-B94C-5662FEA147F4}" type="datetimeFigureOut">
              <a:rPr lang="en-US" smtClean="0"/>
              <a:t>2/12/2023</a:t>
            </a:fld>
            <a:endParaRPr lang="en-US"/>
          </a:p>
        </p:txBody>
      </p:sp>
      <p:sp>
        <p:nvSpPr>
          <p:cNvPr id="5" name="Footer Placeholder 4">
            <a:extLst>
              <a:ext uri="{FF2B5EF4-FFF2-40B4-BE49-F238E27FC236}">
                <a16:creationId xmlns:a16="http://schemas.microsoft.com/office/drawing/2014/main" id="{C6852497-9C3D-6962-FF45-478AE4B256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D1821-53D1-198C-A0A3-48ABBA8062F0}"/>
              </a:ext>
            </a:extLst>
          </p:cNvPr>
          <p:cNvSpPr>
            <a:spLocks noGrp="1"/>
          </p:cNvSpPr>
          <p:nvPr>
            <p:ph type="sldNum" sz="quarter" idx="12"/>
          </p:nvPr>
        </p:nvSpPr>
        <p:spPr/>
        <p:txBody>
          <a:bodyPr/>
          <a:lstStyle/>
          <a:p>
            <a:fld id="{E4A8E307-7446-48F6-AAE3-CA7C7BFD358A}" type="slidenum">
              <a:rPr lang="en-US" smtClean="0"/>
              <a:t>‹#›</a:t>
            </a:fld>
            <a:endParaRPr lang="en-US"/>
          </a:p>
        </p:txBody>
      </p:sp>
    </p:spTree>
    <p:extLst>
      <p:ext uri="{BB962C8B-B14F-4D97-AF65-F5344CB8AC3E}">
        <p14:creationId xmlns:p14="http://schemas.microsoft.com/office/powerpoint/2010/main" val="25428793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37B74-FCC9-AAD6-AA68-503A23E1CF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5D4220-632A-2CB9-B60B-D3C5BABB65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E0D7C5-03C5-7DB7-32A5-A7B4AE896D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F67C78-547B-3E9E-B4B9-F0ECC9CE7AFA}"/>
              </a:ext>
            </a:extLst>
          </p:cNvPr>
          <p:cNvSpPr>
            <a:spLocks noGrp="1"/>
          </p:cNvSpPr>
          <p:nvPr>
            <p:ph type="dt" sz="half" idx="10"/>
          </p:nvPr>
        </p:nvSpPr>
        <p:spPr/>
        <p:txBody>
          <a:bodyPr/>
          <a:lstStyle/>
          <a:p>
            <a:fld id="{0EA6117E-037B-427A-B94C-5662FEA147F4}" type="datetimeFigureOut">
              <a:rPr lang="en-US" smtClean="0"/>
              <a:t>2/12/2023</a:t>
            </a:fld>
            <a:endParaRPr lang="en-US"/>
          </a:p>
        </p:txBody>
      </p:sp>
      <p:sp>
        <p:nvSpPr>
          <p:cNvPr id="6" name="Footer Placeholder 5">
            <a:extLst>
              <a:ext uri="{FF2B5EF4-FFF2-40B4-BE49-F238E27FC236}">
                <a16:creationId xmlns:a16="http://schemas.microsoft.com/office/drawing/2014/main" id="{87046F01-FDD7-6504-F678-5D6A273170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C168E5-2D7D-8E73-3C63-D901A3810972}"/>
              </a:ext>
            </a:extLst>
          </p:cNvPr>
          <p:cNvSpPr>
            <a:spLocks noGrp="1"/>
          </p:cNvSpPr>
          <p:nvPr>
            <p:ph type="sldNum" sz="quarter" idx="12"/>
          </p:nvPr>
        </p:nvSpPr>
        <p:spPr/>
        <p:txBody>
          <a:bodyPr/>
          <a:lstStyle/>
          <a:p>
            <a:fld id="{E4A8E307-7446-48F6-AAE3-CA7C7BFD358A}" type="slidenum">
              <a:rPr lang="en-US" smtClean="0"/>
              <a:t>‹#›</a:t>
            </a:fld>
            <a:endParaRPr lang="en-US"/>
          </a:p>
        </p:txBody>
      </p:sp>
    </p:spTree>
    <p:extLst>
      <p:ext uri="{BB962C8B-B14F-4D97-AF65-F5344CB8AC3E}">
        <p14:creationId xmlns:p14="http://schemas.microsoft.com/office/powerpoint/2010/main" val="1829562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F9BD7-1D1B-7A03-78B6-7265C12EEC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2177BC-F82B-8D8C-8903-FB26C6435A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A38A89-A950-E994-7ECE-8B22BF9BC6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C598D6-8216-B351-AD5C-B3CDD895B2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8993CA-F3A8-21DA-05E1-B036D25CA4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A5D411-BFF6-0FD1-553B-1831DDEB70BF}"/>
              </a:ext>
            </a:extLst>
          </p:cNvPr>
          <p:cNvSpPr>
            <a:spLocks noGrp="1"/>
          </p:cNvSpPr>
          <p:nvPr>
            <p:ph type="dt" sz="half" idx="10"/>
          </p:nvPr>
        </p:nvSpPr>
        <p:spPr/>
        <p:txBody>
          <a:bodyPr/>
          <a:lstStyle/>
          <a:p>
            <a:fld id="{0EA6117E-037B-427A-B94C-5662FEA147F4}" type="datetimeFigureOut">
              <a:rPr lang="en-US" smtClean="0"/>
              <a:t>2/12/2023</a:t>
            </a:fld>
            <a:endParaRPr lang="en-US"/>
          </a:p>
        </p:txBody>
      </p:sp>
      <p:sp>
        <p:nvSpPr>
          <p:cNvPr id="8" name="Footer Placeholder 7">
            <a:extLst>
              <a:ext uri="{FF2B5EF4-FFF2-40B4-BE49-F238E27FC236}">
                <a16:creationId xmlns:a16="http://schemas.microsoft.com/office/drawing/2014/main" id="{081877AA-3900-210D-7AF3-7DF72B9C8E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04D080-6D24-B627-218E-46DC559882EF}"/>
              </a:ext>
            </a:extLst>
          </p:cNvPr>
          <p:cNvSpPr>
            <a:spLocks noGrp="1"/>
          </p:cNvSpPr>
          <p:nvPr>
            <p:ph type="sldNum" sz="quarter" idx="12"/>
          </p:nvPr>
        </p:nvSpPr>
        <p:spPr/>
        <p:txBody>
          <a:bodyPr/>
          <a:lstStyle/>
          <a:p>
            <a:fld id="{E4A8E307-7446-48F6-AAE3-CA7C7BFD358A}" type="slidenum">
              <a:rPr lang="en-US" smtClean="0"/>
              <a:t>‹#›</a:t>
            </a:fld>
            <a:endParaRPr lang="en-US"/>
          </a:p>
        </p:txBody>
      </p:sp>
    </p:spTree>
    <p:extLst>
      <p:ext uri="{BB962C8B-B14F-4D97-AF65-F5344CB8AC3E}">
        <p14:creationId xmlns:p14="http://schemas.microsoft.com/office/powerpoint/2010/main" val="3536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02430-9058-5423-E296-0FB2D10F89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A01E78-0563-90CD-1949-B2D25761B375}"/>
              </a:ext>
            </a:extLst>
          </p:cNvPr>
          <p:cNvSpPr>
            <a:spLocks noGrp="1"/>
          </p:cNvSpPr>
          <p:nvPr>
            <p:ph type="dt" sz="half" idx="10"/>
          </p:nvPr>
        </p:nvSpPr>
        <p:spPr/>
        <p:txBody>
          <a:bodyPr/>
          <a:lstStyle/>
          <a:p>
            <a:fld id="{0EA6117E-037B-427A-B94C-5662FEA147F4}" type="datetimeFigureOut">
              <a:rPr lang="en-US" smtClean="0"/>
              <a:t>2/12/2023</a:t>
            </a:fld>
            <a:endParaRPr lang="en-US"/>
          </a:p>
        </p:txBody>
      </p:sp>
      <p:sp>
        <p:nvSpPr>
          <p:cNvPr id="4" name="Footer Placeholder 3">
            <a:extLst>
              <a:ext uri="{FF2B5EF4-FFF2-40B4-BE49-F238E27FC236}">
                <a16:creationId xmlns:a16="http://schemas.microsoft.com/office/drawing/2014/main" id="{D3C0E5E7-8187-90FE-2232-2206D3CE459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B7C4C1-F44B-4DD3-3A6E-C2337DA4F28C}"/>
              </a:ext>
            </a:extLst>
          </p:cNvPr>
          <p:cNvSpPr>
            <a:spLocks noGrp="1"/>
          </p:cNvSpPr>
          <p:nvPr>
            <p:ph type="sldNum" sz="quarter" idx="12"/>
          </p:nvPr>
        </p:nvSpPr>
        <p:spPr/>
        <p:txBody>
          <a:bodyPr/>
          <a:lstStyle/>
          <a:p>
            <a:fld id="{E4A8E307-7446-48F6-AAE3-CA7C7BFD358A}" type="slidenum">
              <a:rPr lang="en-US" smtClean="0"/>
              <a:t>‹#›</a:t>
            </a:fld>
            <a:endParaRPr lang="en-US"/>
          </a:p>
        </p:txBody>
      </p:sp>
    </p:spTree>
    <p:extLst>
      <p:ext uri="{BB962C8B-B14F-4D97-AF65-F5344CB8AC3E}">
        <p14:creationId xmlns:p14="http://schemas.microsoft.com/office/powerpoint/2010/main" val="42752176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18962F-5D6F-8845-1E0D-52813ABDB2B9}"/>
              </a:ext>
            </a:extLst>
          </p:cNvPr>
          <p:cNvSpPr>
            <a:spLocks noGrp="1"/>
          </p:cNvSpPr>
          <p:nvPr>
            <p:ph type="dt" sz="half" idx="10"/>
          </p:nvPr>
        </p:nvSpPr>
        <p:spPr/>
        <p:txBody>
          <a:bodyPr/>
          <a:lstStyle/>
          <a:p>
            <a:fld id="{0EA6117E-037B-427A-B94C-5662FEA147F4}" type="datetimeFigureOut">
              <a:rPr lang="en-US" smtClean="0"/>
              <a:t>2/12/2023</a:t>
            </a:fld>
            <a:endParaRPr lang="en-US"/>
          </a:p>
        </p:txBody>
      </p:sp>
      <p:sp>
        <p:nvSpPr>
          <p:cNvPr id="3" name="Footer Placeholder 2">
            <a:extLst>
              <a:ext uri="{FF2B5EF4-FFF2-40B4-BE49-F238E27FC236}">
                <a16:creationId xmlns:a16="http://schemas.microsoft.com/office/drawing/2014/main" id="{9251596C-7115-5246-A89A-93676A869D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DFA948-99FD-F789-3918-7026D709355B}"/>
              </a:ext>
            </a:extLst>
          </p:cNvPr>
          <p:cNvSpPr>
            <a:spLocks noGrp="1"/>
          </p:cNvSpPr>
          <p:nvPr>
            <p:ph type="sldNum" sz="quarter" idx="12"/>
          </p:nvPr>
        </p:nvSpPr>
        <p:spPr/>
        <p:txBody>
          <a:bodyPr/>
          <a:lstStyle/>
          <a:p>
            <a:fld id="{E4A8E307-7446-48F6-AAE3-CA7C7BFD358A}" type="slidenum">
              <a:rPr lang="en-US" smtClean="0"/>
              <a:t>‹#›</a:t>
            </a:fld>
            <a:endParaRPr lang="en-US"/>
          </a:p>
        </p:txBody>
      </p:sp>
    </p:spTree>
    <p:extLst>
      <p:ext uri="{BB962C8B-B14F-4D97-AF65-F5344CB8AC3E}">
        <p14:creationId xmlns:p14="http://schemas.microsoft.com/office/powerpoint/2010/main" val="8217147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0CC11-6710-7955-D631-205D05895D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F7DD72-C7B5-9C64-405E-A8108C0B0D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BC6B93-C13D-5D26-CA29-34A24094BA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263DE1-0CD9-FF61-6E84-F891A23590DE}"/>
              </a:ext>
            </a:extLst>
          </p:cNvPr>
          <p:cNvSpPr>
            <a:spLocks noGrp="1"/>
          </p:cNvSpPr>
          <p:nvPr>
            <p:ph type="dt" sz="half" idx="10"/>
          </p:nvPr>
        </p:nvSpPr>
        <p:spPr/>
        <p:txBody>
          <a:bodyPr/>
          <a:lstStyle/>
          <a:p>
            <a:fld id="{0EA6117E-037B-427A-B94C-5662FEA147F4}" type="datetimeFigureOut">
              <a:rPr lang="en-US" smtClean="0"/>
              <a:t>2/12/2023</a:t>
            </a:fld>
            <a:endParaRPr lang="en-US"/>
          </a:p>
        </p:txBody>
      </p:sp>
      <p:sp>
        <p:nvSpPr>
          <p:cNvPr id="6" name="Footer Placeholder 5">
            <a:extLst>
              <a:ext uri="{FF2B5EF4-FFF2-40B4-BE49-F238E27FC236}">
                <a16:creationId xmlns:a16="http://schemas.microsoft.com/office/drawing/2014/main" id="{FF2B1AB2-BD70-274D-89C6-07FEDBD04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516A10-42B5-6076-B732-7F0D7A3A1AA4}"/>
              </a:ext>
            </a:extLst>
          </p:cNvPr>
          <p:cNvSpPr>
            <a:spLocks noGrp="1"/>
          </p:cNvSpPr>
          <p:nvPr>
            <p:ph type="sldNum" sz="quarter" idx="12"/>
          </p:nvPr>
        </p:nvSpPr>
        <p:spPr/>
        <p:txBody>
          <a:bodyPr/>
          <a:lstStyle/>
          <a:p>
            <a:fld id="{E4A8E307-7446-48F6-AAE3-CA7C7BFD358A}" type="slidenum">
              <a:rPr lang="en-US" smtClean="0"/>
              <a:t>‹#›</a:t>
            </a:fld>
            <a:endParaRPr lang="en-US"/>
          </a:p>
        </p:txBody>
      </p:sp>
    </p:spTree>
    <p:extLst>
      <p:ext uri="{BB962C8B-B14F-4D97-AF65-F5344CB8AC3E}">
        <p14:creationId xmlns:p14="http://schemas.microsoft.com/office/powerpoint/2010/main" val="290769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7EFB9-BE61-413C-C34F-E451BB64E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BA64C9-F026-EB93-717F-6EC4A5997C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8E7004-A5EE-18EE-8CE9-00C72A7486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77E803-0D7E-AE05-DC0E-8EA0243005F7}"/>
              </a:ext>
            </a:extLst>
          </p:cNvPr>
          <p:cNvSpPr>
            <a:spLocks noGrp="1"/>
          </p:cNvSpPr>
          <p:nvPr>
            <p:ph type="dt" sz="half" idx="10"/>
          </p:nvPr>
        </p:nvSpPr>
        <p:spPr/>
        <p:txBody>
          <a:bodyPr/>
          <a:lstStyle/>
          <a:p>
            <a:fld id="{0EA6117E-037B-427A-B94C-5662FEA147F4}" type="datetimeFigureOut">
              <a:rPr lang="en-US" smtClean="0"/>
              <a:t>2/12/2023</a:t>
            </a:fld>
            <a:endParaRPr lang="en-US"/>
          </a:p>
        </p:txBody>
      </p:sp>
      <p:sp>
        <p:nvSpPr>
          <p:cNvPr id="6" name="Footer Placeholder 5">
            <a:extLst>
              <a:ext uri="{FF2B5EF4-FFF2-40B4-BE49-F238E27FC236}">
                <a16:creationId xmlns:a16="http://schemas.microsoft.com/office/drawing/2014/main" id="{BC43E50B-A4A3-DCA6-1199-009CCD5308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10376F-2D5B-9336-1558-BF231E1AD91B}"/>
              </a:ext>
            </a:extLst>
          </p:cNvPr>
          <p:cNvSpPr>
            <a:spLocks noGrp="1"/>
          </p:cNvSpPr>
          <p:nvPr>
            <p:ph type="sldNum" sz="quarter" idx="12"/>
          </p:nvPr>
        </p:nvSpPr>
        <p:spPr/>
        <p:txBody>
          <a:bodyPr/>
          <a:lstStyle/>
          <a:p>
            <a:fld id="{E4A8E307-7446-48F6-AAE3-CA7C7BFD358A}" type="slidenum">
              <a:rPr lang="en-US" smtClean="0"/>
              <a:t>‹#›</a:t>
            </a:fld>
            <a:endParaRPr lang="en-US"/>
          </a:p>
        </p:txBody>
      </p:sp>
    </p:spTree>
    <p:extLst>
      <p:ext uri="{BB962C8B-B14F-4D97-AF65-F5344CB8AC3E}">
        <p14:creationId xmlns:p14="http://schemas.microsoft.com/office/powerpoint/2010/main" val="14322755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911E9-0B1E-EF02-9FAD-1AAC394281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CCC175-E090-3814-DD85-80011AAFB6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68D3C2-E239-2497-5D61-7A28433F243D}"/>
              </a:ext>
            </a:extLst>
          </p:cNvPr>
          <p:cNvSpPr>
            <a:spLocks noGrp="1"/>
          </p:cNvSpPr>
          <p:nvPr>
            <p:ph type="dt" sz="half" idx="10"/>
          </p:nvPr>
        </p:nvSpPr>
        <p:spPr/>
        <p:txBody>
          <a:bodyPr/>
          <a:lstStyle/>
          <a:p>
            <a:fld id="{0EA6117E-037B-427A-B94C-5662FEA147F4}" type="datetimeFigureOut">
              <a:rPr lang="en-US" smtClean="0"/>
              <a:t>2/12/2023</a:t>
            </a:fld>
            <a:endParaRPr lang="en-US"/>
          </a:p>
        </p:txBody>
      </p:sp>
      <p:sp>
        <p:nvSpPr>
          <p:cNvPr id="5" name="Footer Placeholder 4">
            <a:extLst>
              <a:ext uri="{FF2B5EF4-FFF2-40B4-BE49-F238E27FC236}">
                <a16:creationId xmlns:a16="http://schemas.microsoft.com/office/drawing/2014/main" id="{767038FF-9FFA-B9BD-15F2-6A152BF5E3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69C96E-608B-E6B4-A50E-C301619501F2}"/>
              </a:ext>
            </a:extLst>
          </p:cNvPr>
          <p:cNvSpPr>
            <a:spLocks noGrp="1"/>
          </p:cNvSpPr>
          <p:nvPr>
            <p:ph type="sldNum" sz="quarter" idx="12"/>
          </p:nvPr>
        </p:nvSpPr>
        <p:spPr/>
        <p:txBody>
          <a:bodyPr/>
          <a:lstStyle/>
          <a:p>
            <a:fld id="{E4A8E307-7446-48F6-AAE3-CA7C7BFD358A}" type="slidenum">
              <a:rPr lang="en-US" smtClean="0"/>
              <a:t>‹#›</a:t>
            </a:fld>
            <a:endParaRPr lang="en-US"/>
          </a:p>
        </p:txBody>
      </p:sp>
    </p:spTree>
    <p:extLst>
      <p:ext uri="{BB962C8B-B14F-4D97-AF65-F5344CB8AC3E}">
        <p14:creationId xmlns:p14="http://schemas.microsoft.com/office/powerpoint/2010/main" val="38789232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3CF042-3269-5321-1627-D7F8EC9C9A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80EA47-414C-D471-3A13-1609EC32F0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A55269-5757-993F-215C-5E3F5CD997F2}"/>
              </a:ext>
            </a:extLst>
          </p:cNvPr>
          <p:cNvSpPr>
            <a:spLocks noGrp="1"/>
          </p:cNvSpPr>
          <p:nvPr>
            <p:ph type="dt" sz="half" idx="10"/>
          </p:nvPr>
        </p:nvSpPr>
        <p:spPr/>
        <p:txBody>
          <a:bodyPr/>
          <a:lstStyle/>
          <a:p>
            <a:fld id="{0EA6117E-037B-427A-B94C-5662FEA147F4}" type="datetimeFigureOut">
              <a:rPr lang="en-US" smtClean="0"/>
              <a:t>2/12/2023</a:t>
            </a:fld>
            <a:endParaRPr lang="en-US"/>
          </a:p>
        </p:txBody>
      </p:sp>
      <p:sp>
        <p:nvSpPr>
          <p:cNvPr id="5" name="Footer Placeholder 4">
            <a:extLst>
              <a:ext uri="{FF2B5EF4-FFF2-40B4-BE49-F238E27FC236}">
                <a16:creationId xmlns:a16="http://schemas.microsoft.com/office/drawing/2014/main" id="{04CB782D-52E7-B852-F3AB-15C1F12E89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2AF419-4F20-2E48-3371-E353AE7FCD0D}"/>
              </a:ext>
            </a:extLst>
          </p:cNvPr>
          <p:cNvSpPr>
            <a:spLocks noGrp="1"/>
          </p:cNvSpPr>
          <p:nvPr>
            <p:ph type="sldNum" sz="quarter" idx="12"/>
          </p:nvPr>
        </p:nvSpPr>
        <p:spPr/>
        <p:txBody>
          <a:bodyPr/>
          <a:lstStyle/>
          <a:p>
            <a:fld id="{E4A8E307-7446-48F6-AAE3-CA7C7BFD358A}" type="slidenum">
              <a:rPr lang="en-US" smtClean="0"/>
              <a:t>‹#›</a:t>
            </a:fld>
            <a:endParaRPr lang="en-US"/>
          </a:p>
        </p:txBody>
      </p:sp>
    </p:spTree>
    <p:extLst>
      <p:ext uri="{BB962C8B-B14F-4D97-AF65-F5344CB8AC3E}">
        <p14:creationId xmlns:p14="http://schemas.microsoft.com/office/powerpoint/2010/main" val="146559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2/12/2023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2/12/2023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2/12/2023</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2/12/2023</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2/12/2023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8B5690-62D8-6EBD-1FD5-FDFCE5ECA3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3227C0-4DE2-8FCE-35C1-DD1B1C383E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CCBD52-3CE9-7C40-D3E8-B49CEACF57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6117E-037B-427A-B94C-5662FEA147F4}" type="datetimeFigureOut">
              <a:rPr lang="en-US" smtClean="0"/>
              <a:t>2/12/2023</a:t>
            </a:fld>
            <a:endParaRPr lang="en-US"/>
          </a:p>
        </p:txBody>
      </p:sp>
      <p:sp>
        <p:nvSpPr>
          <p:cNvPr id="5" name="Footer Placeholder 4">
            <a:extLst>
              <a:ext uri="{FF2B5EF4-FFF2-40B4-BE49-F238E27FC236}">
                <a16:creationId xmlns:a16="http://schemas.microsoft.com/office/drawing/2014/main" id="{D31647A3-A7C4-64A9-EC0B-B1C20060FD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3FBE3A-AEA5-92B8-47C6-42B8A15E9B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E307-7446-48F6-AAE3-CA7C7BFD358A}" type="slidenum">
              <a:rPr lang="en-US" smtClean="0"/>
              <a:t>‹#›</a:t>
            </a:fld>
            <a:endParaRPr lang="en-US"/>
          </a:p>
        </p:txBody>
      </p:sp>
    </p:spTree>
    <p:extLst>
      <p:ext uri="{BB962C8B-B14F-4D97-AF65-F5344CB8AC3E}">
        <p14:creationId xmlns:p14="http://schemas.microsoft.com/office/powerpoint/2010/main" val="630248222"/>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Day of Atonement</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30</a:t>
            </a:r>
            <a:r>
              <a:rPr lang="en-US" sz="3200" dirty="0"/>
              <a:t>  for it is on this day that atonement shall be made for you to cleanse you; you will be clean from all your sins before the LORD. </a:t>
            </a:r>
            <a:r>
              <a:rPr lang="en-US" sz="3200" dirty="0">
                <a:solidFill>
                  <a:srgbClr val="FF0000"/>
                </a:solidFill>
              </a:rPr>
              <a:t>31</a:t>
            </a:r>
            <a:r>
              <a:rPr lang="en-US" sz="3200" dirty="0"/>
              <a:t>  It is to be a Sabbath of solemn rest for you, so that you may humble yourselves; it is a permanent statute.</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Leviticus 16:30,31</a:t>
            </a:r>
          </a:p>
        </p:txBody>
      </p:sp>
    </p:spTree>
    <p:extLst>
      <p:ext uri="{BB962C8B-B14F-4D97-AF65-F5344CB8AC3E}">
        <p14:creationId xmlns:p14="http://schemas.microsoft.com/office/powerpoint/2010/main" val="377017240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The Death of Saul and His Sons</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12  </a:t>
            </a:r>
            <a:r>
              <a:rPr lang="en-US" sz="3200" dirty="0"/>
              <a:t>All the valiant men got up and took away the body of Saul and the bodies of his sons, and brought them to Jabesh; and they buried their bones under the oak in Jabesh, and fasted for seven days.</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1 Chronicles 10:12</a:t>
            </a:r>
          </a:p>
        </p:txBody>
      </p:sp>
    </p:spTree>
    <p:extLst>
      <p:ext uri="{BB962C8B-B14F-4D97-AF65-F5344CB8AC3E}">
        <p14:creationId xmlns:p14="http://schemas.microsoft.com/office/powerpoint/2010/main" val="13134100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Judah under Attack</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3  </a:t>
            </a:r>
            <a:r>
              <a:rPr lang="en-US" sz="3200" dirty="0"/>
              <a:t>Jehoshaphat was afraid and turned his attention to seek the LORD; and he proclaimed a period of fasting throughout Judah.</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2 Chronicles 20:3,4</a:t>
            </a:r>
          </a:p>
        </p:txBody>
      </p:sp>
    </p:spTree>
    <p:extLst>
      <p:ext uri="{BB962C8B-B14F-4D97-AF65-F5344CB8AC3E}">
        <p14:creationId xmlns:p14="http://schemas.microsoft.com/office/powerpoint/2010/main" val="363617729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Protection from God Invoked</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21  </a:t>
            </a:r>
            <a:r>
              <a:rPr lang="en-US" sz="3200" dirty="0"/>
              <a:t>Then I proclaimed a fast there at the river of Ahava, to humble ourselves before our God, to seek from Him a safe journey for us, our little ones, and all our possessions. </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Ezra 8:21-23</a:t>
            </a:r>
          </a:p>
        </p:txBody>
      </p:sp>
    </p:spTree>
    <p:extLst>
      <p:ext uri="{BB962C8B-B14F-4D97-AF65-F5344CB8AC3E}">
        <p14:creationId xmlns:p14="http://schemas.microsoft.com/office/powerpoint/2010/main" val="22948280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Jews Marrying Foreign Wives</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6  </a:t>
            </a:r>
            <a:r>
              <a:rPr lang="en-US" sz="3200" dirty="0"/>
              <a:t>While he was there, he ate no food and drank no water, because he continued to mourn over the unfaithfulness of the exiles.</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Ezra 10:6</a:t>
            </a:r>
          </a:p>
        </p:txBody>
      </p:sp>
    </p:spTree>
    <p:extLst>
      <p:ext uri="{BB962C8B-B14F-4D97-AF65-F5344CB8AC3E}">
        <p14:creationId xmlns:p14="http://schemas.microsoft.com/office/powerpoint/2010/main" val="353524081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The Distress of the Remnant</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4  </a:t>
            </a:r>
            <a:r>
              <a:rPr lang="en-US" sz="3200" dirty="0"/>
              <a:t>Now when I heard these words, I sat down and wept and mourned for days; and I was fasting and praying before the God of heaven. </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Nehemiah 1:4</a:t>
            </a:r>
          </a:p>
        </p:txBody>
      </p:sp>
    </p:spTree>
    <p:extLst>
      <p:ext uri="{BB962C8B-B14F-4D97-AF65-F5344CB8AC3E}">
        <p14:creationId xmlns:p14="http://schemas.microsoft.com/office/powerpoint/2010/main" val="415273206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Ezra Reads the Law</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1  </a:t>
            </a:r>
            <a:r>
              <a:rPr lang="en-US" sz="3200" dirty="0"/>
              <a:t>Now on the twenty-fourth day of this month the sons of Israel assembled with fasting, in sackcloth and with dirt upon them. </a:t>
            </a:r>
            <a:r>
              <a:rPr lang="en-US" sz="3200" dirty="0">
                <a:solidFill>
                  <a:srgbClr val="FF0000"/>
                </a:solidFill>
              </a:rPr>
              <a:t>2</a:t>
            </a:r>
            <a:r>
              <a:rPr lang="en-US" sz="3200" dirty="0"/>
              <a:t>  The descendants of Israel separated themselves from all foreigners, and they stood and confessed their sins and the wrongdoings of their fathers.</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Nehemiah 9:1,2</a:t>
            </a:r>
          </a:p>
        </p:txBody>
      </p:sp>
    </p:spTree>
    <p:extLst>
      <p:ext uri="{BB962C8B-B14F-4D97-AF65-F5344CB8AC3E}">
        <p14:creationId xmlns:p14="http://schemas.microsoft.com/office/powerpoint/2010/main" val="51086555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Haman’s Plot to Kill the Jews</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16  </a:t>
            </a:r>
            <a:r>
              <a:rPr lang="en-US" sz="3200" dirty="0"/>
              <a:t>“Go, gather all the Jews who are found in Susa, and fast for me; do not eat or drink for three days, night or day. I and my attendants also will fast in the same way. And then I will go in to the king, which is not in accordance with the law; and if I perish, I perish.”</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Esther 4:2,3</a:t>
            </a:r>
          </a:p>
        </p:txBody>
      </p:sp>
    </p:spTree>
    <p:extLst>
      <p:ext uri="{BB962C8B-B14F-4D97-AF65-F5344CB8AC3E}">
        <p14:creationId xmlns:p14="http://schemas.microsoft.com/office/powerpoint/2010/main" val="142216227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Esther Plans to Intercede with the King</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16  </a:t>
            </a:r>
            <a:r>
              <a:rPr lang="en-US" sz="3200" dirty="0"/>
              <a:t>“Go, gather all the Jews who are found in Susa, and fast for me; do not eat or drink for three days, night or day. I and my attendants also will fast in the same way. And then I will go in to the king, which is not in accordance with the law; and if I perish, I perish.”</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Esther 4:16,17</a:t>
            </a:r>
          </a:p>
        </p:txBody>
      </p:sp>
    </p:spTree>
    <p:extLst>
      <p:ext uri="{BB962C8B-B14F-4D97-AF65-F5344CB8AC3E}">
        <p14:creationId xmlns:p14="http://schemas.microsoft.com/office/powerpoint/2010/main" val="19382230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The Establishment of Purim</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31  </a:t>
            </a:r>
            <a:r>
              <a:rPr lang="en-US" sz="3200" dirty="0"/>
              <a:t>. . . to establish these days of Purim at their appointed times, just as Mordecai the Jew and Queen Esther had established for them, and just as they had established for themselves and for their descendants, with instructions for their times of fasting and their mourning. </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Esther 9:30,31</a:t>
            </a:r>
          </a:p>
        </p:txBody>
      </p:sp>
    </p:spTree>
    <p:extLst>
      <p:ext uri="{BB962C8B-B14F-4D97-AF65-F5344CB8AC3E}">
        <p14:creationId xmlns:p14="http://schemas.microsoft.com/office/powerpoint/2010/main" val="286211955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A Prayer of Rescue from Enemies</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13  </a:t>
            </a:r>
            <a:r>
              <a:rPr lang="en-US" sz="3200" dirty="0"/>
              <a:t>But as for me, when they were sick, my clothing was sackcloth; I humbled my soul with fasting . . .</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Psalm 35:13</a:t>
            </a:r>
          </a:p>
        </p:txBody>
      </p:sp>
    </p:spTree>
    <p:extLst>
      <p:ext uri="{BB962C8B-B14F-4D97-AF65-F5344CB8AC3E}">
        <p14:creationId xmlns:p14="http://schemas.microsoft.com/office/powerpoint/2010/main" val="211646724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Day of Atonement</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31  </a:t>
            </a:r>
            <a:r>
              <a:rPr lang="en-US" sz="3200" dirty="0"/>
              <a:t>You shall not do any work. It is to be a permanent statute throughout your generations in all your dwelling places. </a:t>
            </a:r>
            <a:r>
              <a:rPr lang="en-US" sz="3200" dirty="0">
                <a:solidFill>
                  <a:srgbClr val="FF0000"/>
                </a:solidFill>
              </a:rPr>
              <a:t>32</a:t>
            </a:r>
            <a:r>
              <a:rPr lang="en-US" sz="3200" dirty="0"/>
              <a:t>  It is to be a Sabbath of complete rest for you, and you shall humble yourselves . . .</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Leviticus 23:32</a:t>
            </a:r>
          </a:p>
        </p:txBody>
      </p:sp>
    </p:spTree>
    <p:extLst>
      <p:ext uri="{BB962C8B-B14F-4D97-AF65-F5344CB8AC3E}">
        <p14:creationId xmlns:p14="http://schemas.microsoft.com/office/powerpoint/2010/main" val="272687223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A Cry of Distress</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9  </a:t>
            </a:r>
            <a:r>
              <a:rPr lang="en-US" sz="3200" dirty="0"/>
              <a:t>For zeal for Your house has consumed me, and the taunts of those who taunt You have fallen on me.</a:t>
            </a:r>
          </a:p>
          <a:p>
            <a:pPr algn="just"/>
            <a:r>
              <a:rPr lang="en-US" sz="3200" dirty="0">
                <a:solidFill>
                  <a:srgbClr val="FF0000"/>
                </a:solidFill>
              </a:rPr>
              <a:t>10  </a:t>
            </a:r>
            <a:r>
              <a:rPr lang="en-US" sz="3200" dirty="0"/>
              <a:t>When I wept in my soul with fasting, it became my disgrace.</a:t>
            </a:r>
          </a:p>
          <a:p>
            <a:pPr algn="just"/>
            <a:r>
              <a:rPr lang="en-US" sz="3200" dirty="0">
                <a:solidFill>
                  <a:srgbClr val="FF0000"/>
                </a:solidFill>
              </a:rPr>
              <a:t>11  </a:t>
            </a:r>
            <a:r>
              <a:rPr lang="en-US" sz="3200" dirty="0"/>
              <a:t>When I made sackcloth my clothing, I became a proverb to them.</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Psalm 69:9-11</a:t>
            </a:r>
          </a:p>
        </p:txBody>
      </p:sp>
    </p:spTree>
    <p:extLst>
      <p:ext uri="{BB962C8B-B14F-4D97-AF65-F5344CB8AC3E}">
        <p14:creationId xmlns:p14="http://schemas.microsoft.com/office/powerpoint/2010/main" val="400589739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A Request for Vengeance</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22  </a:t>
            </a:r>
            <a:r>
              <a:rPr lang="en-US" sz="3200" dirty="0"/>
              <a:t>For I am afflicted and needy, and my heart is wounded within me.</a:t>
            </a:r>
          </a:p>
          <a:p>
            <a:pPr algn="just"/>
            <a:r>
              <a:rPr lang="en-US" sz="3200" dirty="0">
                <a:solidFill>
                  <a:srgbClr val="FF0000"/>
                </a:solidFill>
              </a:rPr>
              <a:t>23  </a:t>
            </a:r>
            <a:r>
              <a:rPr lang="en-US" sz="3200" dirty="0"/>
              <a:t>I am passing like a shadow when it lengthens; I am shaken off like the locust.</a:t>
            </a:r>
          </a:p>
          <a:p>
            <a:pPr algn="just"/>
            <a:r>
              <a:rPr lang="en-US" sz="3200" dirty="0">
                <a:solidFill>
                  <a:srgbClr val="FF0000"/>
                </a:solidFill>
              </a:rPr>
              <a:t>24  </a:t>
            </a:r>
            <a:r>
              <a:rPr lang="en-US" sz="3200" dirty="0"/>
              <a:t>My knees are weak from fasting,</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Psalm 109:24</a:t>
            </a:r>
          </a:p>
        </p:txBody>
      </p:sp>
    </p:spTree>
    <p:extLst>
      <p:ext uri="{BB962C8B-B14F-4D97-AF65-F5344CB8AC3E}">
        <p14:creationId xmlns:p14="http://schemas.microsoft.com/office/powerpoint/2010/main" val="252044902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Empty Ritualism</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3  </a:t>
            </a:r>
            <a:r>
              <a:rPr lang="en-US" sz="3200" dirty="0"/>
              <a:t>“Why have we fasted and You do not see? Why have we humbled ourselves and You do not notice?"</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Isaiah 58:3-6</a:t>
            </a:r>
          </a:p>
        </p:txBody>
      </p:sp>
    </p:spTree>
    <p:extLst>
      <p:ext uri="{BB962C8B-B14F-4D97-AF65-F5344CB8AC3E}">
        <p14:creationId xmlns:p14="http://schemas.microsoft.com/office/powerpoint/2010/main" val="55861745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Drought and Impending Exile</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11  </a:t>
            </a:r>
            <a:r>
              <a:rPr lang="en-US" sz="3200" dirty="0"/>
              <a:t>So the LORD said to me, “Do not pray for a good outcome on behalf of this people.</a:t>
            </a:r>
            <a:r>
              <a:rPr lang="en-US" sz="3200" dirty="0">
                <a:solidFill>
                  <a:srgbClr val="FF0000"/>
                </a:solidFill>
              </a:rPr>
              <a:t> 12  </a:t>
            </a:r>
            <a:r>
              <a:rPr lang="en-US" sz="3200" dirty="0"/>
              <a:t>When they fast, I am not going to listen to their cry . . .</a:t>
            </a:r>
          </a:p>
          <a:p>
            <a:pPr marL="514350" indent="-514350" algn="just">
              <a:buAutoNum type="arabicPlain" startAt="11"/>
            </a:pPr>
            <a:endParaRPr lang="en-US" sz="3200" dirty="0"/>
          </a:p>
          <a:p>
            <a:pPr algn="just"/>
            <a:r>
              <a:rPr lang="en-US" sz="3200" dirty="0"/>
              <a:t>(This chapter begins with the words, in verse </a:t>
            </a:r>
            <a:r>
              <a:rPr lang="en-US" sz="3200" dirty="0">
                <a:solidFill>
                  <a:srgbClr val="FF0000"/>
                </a:solidFill>
              </a:rPr>
              <a:t>2</a:t>
            </a:r>
            <a:r>
              <a:rPr lang="en-US" sz="3200" dirty="0"/>
              <a:t>, “Judah mourns . . .”)</a:t>
            </a:r>
          </a:p>
          <a:p>
            <a:pPr marL="514350" indent="-514350" algn="just">
              <a:buAutoNum type="arabicPlain" startAt="11"/>
            </a:pPr>
            <a:endParaRPr lang="en-US" sz="3200" dirty="0"/>
          </a:p>
          <a:p>
            <a:pPr marL="514350" indent="-514350" algn="just">
              <a:buAutoNum type="arabicPlain" startAt="11"/>
            </a:pPr>
            <a:endParaRPr lang="en-US" sz="3200" dirty="0"/>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Jeremiah 14:1-12</a:t>
            </a:r>
          </a:p>
        </p:txBody>
      </p:sp>
    </p:spTree>
    <p:extLst>
      <p:ext uri="{BB962C8B-B14F-4D97-AF65-F5344CB8AC3E}">
        <p14:creationId xmlns:p14="http://schemas.microsoft.com/office/powerpoint/2010/main" val="253891178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Nebuchadnezzar is on his Way</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6  </a:t>
            </a:r>
            <a:r>
              <a:rPr lang="en-US" sz="3200" dirty="0"/>
              <a:t>So you go and read from the scroll . . . on a day of fasting. And you shall also read them to all the people of Judah who come from their cities. </a:t>
            </a:r>
            <a:r>
              <a:rPr lang="en-US" sz="3200" dirty="0">
                <a:solidFill>
                  <a:srgbClr val="FF0000"/>
                </a:solidFill>
              </a:rPr>
              <a:t>7</a:t>
            </a:r>
            <a:r>
              <a:rPr lang="en-US" sz="3200" dirty="0"/>
              <a:t>  Perhaps their pleading will come before the LORD, and everyone will turn from his evil way; for great is the anger and the wrath that the LORD has pronounced against this people.” </a:t>
            </a:r>
          </a:p>
          <a:p>
            <a:pPr marL="514350" indent="-514350" algn="just">
              <a:buAutoNum type="arabicPlain" startAt="11"/>
            </a:pPr>
            <a:endParaRPr lang="en-US" sz="3200" dirty="0"/>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Jeremiah 36:6-9</a:t>
            </a:r>
          </a:p>
        </p:txBody>
      </p:sp>
    </p:spTree>
    <p:extLst>
      <p:ext uri="{BB962C8B-B14F-4D97-AF65-F5344CB8AC3E}">
        <p14:creationId xmlns:p14="http://schemas.microsoft.com/office/powerpoint/2010/main" val="206314123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Daniel in the Lion’s Den</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18  </a:t>
            </a:r>
            <a:r>
              <a:rPr lang="en-US" sz="3200" dirty="0"/>
              <a:t>Then the king went to his palace and spent the night fasting, and no entertainment was brought before him; and his sleep fled from him.</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Daniel 6:17-19</a:t>
            </a:r>
          </a:p>
        </p:txBody>
      </p:sp>
    </p:spTree>
    <p:extLst>
      <p:ext uri="{BB962C8B-B14F-4D97-AF65-F5344CB8AC3E}">
        <p14:creationId xmlns:p14="http://schemas.microsoft.com/office/powerpoint/2010/main" val="223327735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Daniel’s Prayer</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fontScale="92500"/>
          </a:bodyPr>
          <a:lstStyle/>
          <a:p>
            <a:pPr algn="just"/>
            <a:r>
              <a:rPr lang="en-US" sz="3200" dirty="0">
                <a:solidFill>
                  <a:srgbClr val="FF0000"/>
                </a:solidFill>
              </a:rPr>
              <a:t>3  </a:t>
            </a:r>
            <a:r>
              <a:rPr lang="en-US" sz="3200" dirty="0"/>
              <a:t>So I gave my attention to the Lord God, to seek Him by prayer and pleading, with fasting, sackcloth, and ashes. </a:t>
            </a:r>
            <a:r>
              <a:rPr lang="en-US" sz="3200" dirty="0">
                <a:solidFill>
                  <a:srgbClr val="FF0000"/>
                </a:solidFill>
              </a:rPr>
              <a:t>4</a:t>
            </a:r>
            <a:r>
              <a:rPr lang="en-US" sz="3200" dirty="0"/>
              <a:t>  I prayed to the LORD my God and confessed, and said, “Oh, Lord, the great and awesome God, who keeps His covenant and faithfulness for those who love Him and keep His commandments, we have sinned, we have done wrong, and acted wickedly and rebelled, even turning aside from Your commandments and ordinances.</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Daniel 9:1-6</a:t>
            </a:r>
          </a:p>
        </p:txBody>
      </p:sp>
    </p:spTree>
    <p:extLst>
      <p:ext uri="{BB962C8B-B14F-4D97-AF65-F5344CB8AC3E}">
        <p14:creationId xmlns:p14="http://schemas.microsoft.com/office/powerpoint/2010/main" val="160938878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Devastation by Locusts</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5 </a:t>
            </a:r>
            <a:r>
              <a:rPr lang="en-US" sz="3200" dirty="0"/>
              <a:t>. . . Wail, all you wine drinkers . . .</a:t>
            </a:r>
            <a:r>
              <a:rPr lang="en-US" sz="3200" dirty="0">
                <a:solidFill>
                  <a:srgbClr val="FF0000"/>
                </a:solidFill>
              </a:rPr>
              <a:t> 8  </a:t>
            </a:r>
            <a:r>
              <a:rPr lang="en-US" sz="3200" dirty="0"/>
              <a:t>Wail like a virgin clothe with sackcloth . . . </a:t>
            </a:r>
            <a:r>
              <a:rPr lang="en-US" sz="3200" dirty="0">
                <a:solidFill>
                  <a:srgbClr val="FF0000"/>
                </a:solidFill>
              </a:rPr>
              <a:t>9</a:t>
            </a:r>
            <a:r>
              <a:rPr lang="en-US" sz="3200" dirty="0"/>
              <a:t> The priests mourn . . . </a:t>
            </a:r>
            <a:r>
              <a:rPr lang="en-US" sz="3200" dirty="0">
                <a:solidFill>
                  <a:srgbClr val="FF0000"/>
                </a:solidFill>
              </a:rPr>
              <a:t>10</a:t>
            </a:r>
            <a:r>
              <a:rPr lang="en-US" sz="3200" dirty="0"/>
              <a:t>  The land mourns . . . </a:t>
            </a:r>
            <a:r>
              <a:rPr lang="en-US" sz="3200" dirty="0">
                <a:solidFill>
                  <a:srgbClr val="FF0000"/>
                </a:solidFill>
              </a:rPr>
              <a:t>11</a:t>
            </a:r>
            <a:r>
              <a:rPr lang="en-US" sz="3200" dirty="0"/>
              <a:t>  Wail, you vinedressers . . . </a:t>
            </a:r>
            <a:r>
              <a:rPr lang="en-US" sz="3200" dirty="0">
                <a:solidFill>
                  <a:srgbClr val="FF0000"/>
                </a:solidFill>
              </a:rPr>
              <a:t>13</a:t>
            </a:r>
            <a:r>
              <a:rPr lang="en-US" sz="3200" dirty="0"/>
              <a:t>  Put on sackcloth and mourn, you priests . . . </a:t>
            </a:r>
            <a:r>
              <a:rPr lang="en-US" sz="3200" dirty="0">
                <a:solidFill>
                  <a:srgbClr val="FF0000"/>
                </a:solidFill>
              </a:rPr>
              <a:t>14</a:t>
            </a:r>
            <a:r>
              <a:rPr lang="en-US" sz="3200" dirty="0"/>
              <a:t>  Consecrate a fast . . . and cry out to the Lord . . .</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Joel 1:5-14</a:t>
            </a:r>
          </a:p>
        </p:txBody>
      </p:sp>
    </p:spTree>
    <p:extLst>
      <p:ext uri="{BB962C8B-B14F-4D97-AF65-F5344CB8AC3E}">
        <p14:creationId xmlns:p14="http://schemas.microsoft.com/office/powerpoint/2010/main" val="297058506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The Great and Terrible Day of the Lord</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12  </a:t>
            </a:r>
            <a:r>
              <a:rPr lang="en-US" sz="3200" dirty="0"/>
              <a:t>“Yet even now,” declares the LORD, “Return to Me with all your heart, and with fasting, weeping, and mourning;</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Joel 2:12-15</a:t>
            </a:r>
          </a:p>
        </p:txBody>
      </p:sp>
    </p:spTree>
    <p:extLst>
      <p:ext uri="{BB962C8B-B14F-4D97-AF65-F5344CB8AC3E}">
        <p14:creationId xmlns:p14="http://schemas.microsoft.com/office/powerpoint/2010/main" val="98850323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Nineveh Repents</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fontScale="85000" lnSpcReduction="20000"/>
          </a:bodyPr>
          <a:lstStyle/>
          <a:p>
            <a:pPr algn="just"/>
            <a:r>
              <a:rPr lang="en-US" sz="3200" dirty="0">
                <a:solidFill>
                  <a:srgbClr val="FF0000"/>
                </a:solidFill>
              </a:rPr>
              <a:t>5  </a:t>
            </a:r>
            <a:r>
              <a:rPr lang="en-US" sz="3200" dirty="0"/>
              <a:t>Then the people of Nineveh believed in God; and they called a fast and put on sackcloth, from the greatest to the least of them. </a:t>
            </a:r>
            <a:r>
              <a:rPr lang="en-US" sz="3200" dirty="0">
                <a:solidFill>
                  <a:srgbClr val="FF0000"/>
                </a:solidFill>
              </a:rPr>
              <a:t>6</a:t>
            </a:r>
            <a:r>
              <a:rPr lang="en-US" sz="3200" dirty="0"/>
              <a:t>  When the word reached the king of Nineveh, he got up from his throne, removed his robe from himself, covered himself with sackcloth, and sat on the dust. </a:t>
            </a:r>
            <a:r>
              <a:rPr lang="en-US" sz="3200" dirty="0">
                <a:solidFill>
                  <a:srgbClr val="FF0000"/>
                </a:solidFill>
              </a:rPr>
              <a:t>7</a:t>
            </a:r>
            <a:r>
              <a:rPr lang="en-US" sz="3200" dirty="0"/>
              <a:t>  And he issued a proclamation, and it said, “In Nineveh by the decree of the king and his nobles: No person, animal, herd, or flock is to taste anything. They are not to eat, or drink water.  </a:t>
            </a:r>
            <a:r>
              <a:rPr lang="en-US" sz="3200" dirty="0">
                <a:solidFill>
                  <a:srgbClr val="FF0000"/>
                </a:solidFill>
              </a:rPr>
              <a:t>8</a:t>
            </a:r>
            <a:r>
              <a:rPr lang="en-US" sz="3200" dirty="0"/>
              <a:t>  But every person and animal must be covered with sackcloth; and people are to call on God vehemently, and they are to turn, each one from his evil way, and from the violence which is in their hands. </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Jonah 3:5-9</a:t>
            </a:r>
          </a:p>
        </p:txBody>
      </p:sp>
    </p:spTree>
    <p:extLst>
      <p:ext uri="{BB962C8B-B14F-4D97-AF65-F5344CB8AC3E}">
        <p14:creationId xmlns:p14="http://schemas.microsoft.com/office/powerpoint/2010/main" val="272803547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The Civil War Against Benjamin</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26  </a:t>
            </a:r>
            <a:r>
              <a:rPr lang="en-US" sz="3200" dirty="0"/>
              <a:t>Then all the sons of Israel and all the people went up and came to Bethel, and they wept and remained there before the LORD, and fasted that day until evening.</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Judges 20:26</a:t>
            </a:r>
          </a:p>
        </p:txBody>
      </p:sp>
    </p:spTree>
    <p:extLst>
      <p:ext uri="{BB962C8B-B14F-4D97-AF65-F5344CB8AC3E}">
        <p14:creationId xmlns:p14="http://schemas.microsoft.com/office/powerpoint/2010/main" val="196550642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The Delegation from Bethel</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3  </a:t>
            </a:r>
            <a:r>
              <a:rPr lang="en-US" sz="3200" dirty="0"/>
              <a:t>"Should I mourn and fast in the fifth month, as I have done for so many years?"</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Zechariah 7:2-5</a:t>
            </a:r>
          </a:p>
        </p:txBody>
      </p:sp>
    </p:spTree>
    <p:extLst>
      <p:ext uri="{BB962C8B-B14F-4D97-AF65-F5344CB8AC3E}">
        <p14:creationId xmlns:p14="http://schemas.microsoft.com/office/powerpoint/2010/main" val="269273636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The Coming Peace and Prosperity of Zion</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19  </a:t>
            </a:r>
            <a:r>
              <a:rPr lang="en-US" sz="3200" dirty="0"/>
              <a:t>"The LORD of armies says this: 'The fast of the fourth, the fast of the fifth, the fast of the seventh, and the fast of the tenth months will become joy, jubilation, and cheerful festivals for the house of Judah. . ."</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Zechariah 8:19</a:t>
            </a:r>
          </a:p>
        </p:txBody>
      </p:sp>
    </p:spTree>
    <p:extLst>
      <p:ext uri="{BB962C8B-B14F-4D97-AF65-F5344CB8AC3E}">
        <p14:creationId xmlns:p14="http://schemas.microsoft.com/office/powerpoint/2010/main" val="64802216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The Temptation of Jesus</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1  </a:t>
            </a:r>
            <a:r>
              <a:rPr lang="en-US" sz="3200" dirty="0"/>
              <a:t>Then Jesus was led up by the Spirit into the wilderness to be tempted by the devil. </a:t>
            </a:r>
            <a:r>
              <a:rPr lang="en-US" sz="3200" dirty="0">
                <a:solidFill>
                  <a:srgbClr val="FF0000"/>
                </a:solidFill>
              </a:rPr>
              <a:t>2</a:t>
            </a:r>
            <a:r>
              <a:rPr lang="en-US" sz="3200" dirty="0"/>
              <a:t>  And after He had fasted for forty days and forty nights, He then became hungry. </a:t>
            </a:r>
            <a:r>
              <a:rPr lang="en-US" sz="3200" dirty="0">
                <a:solidFill>
                  <a:srgbClr val="FF0000"/>
                </a:solidFill>
              </a:rPr>
              <a:t>3</a:t>
            </a:r>
            <a:r>
              <a:rPr lang="en-US" sz="3200" dirty="0"/>
              <a:t>  And the tempter came and said to Him, “If You are the Son of God, command that these stones become bread.”</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Matthew 4:1-3</a:t>
            </a:r>
          </a:p>
        </p:txBody>
      </p:sp>
    </p:spTree>
    <p:extLst>
      <p:ext uri="{BB962C8B-B14F-4D97-AF65-F5344CB8AC3E}">
        <p14:creationId xmlns:p14="http://schemas.microsoft.com/office/powerpoint/2010/main" val="38274510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Hypocrisy</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lnSpcReduction="10000"/>
          </a:bodyPr>
          <a:lstStyle/>
          <a:p>
            <a:pPr algn="just"/>
            <a:r>
              <a:rPr lang="en-US" sz="3200" dirty="0">
                <a:solidFill>
                  <a:srgbClr val="FF0000"/>
                </a:solidFill>
              </a:rPr>
              <a:t>16  </a:t>
            </a:r>
            <a:r>
              <a:rPr lang="en-US" sz="3200" dirty="0"/>
              <a:t>“Now whenever you fast, do not make a gloomy face as the hypocrites do, for they distort their faces so that they will be noticed by people when they are fasting. Truly I say to you, they have their reward in full. </a:t>
            </a:r>
            <a:r>
              <a:rPr lang="en-US" sz="3200" dirty="0">
                <a:solidFill>
                  <a:srgbClr val="FF0000"/>
                </a:solidFill>
              </a:rPr>
              <a:t>17</a:t>
            </a:r>
            <a:r>
              <a:rPr lang="en-US" sz="3200" dirty="0"/>
              <a:t>  But as for you, when you fast, anoint your head and wash your face, </a:t>
            </a:r>
            <a:r>
              <a:rPr lang="en-US" sz="3200" dirty="0">
                <a:solidFill>
                  <a:srgbClr val="FF0000"/>
                </a:solidFill>
              </a:rPr>
              <a:t>18</a:t>
            </a:r>
            <a:r>
              <a:rPr lang="en-US" sz="3200" dirty="0"/>
              <a:t>  so that your fasting will not be noticed by people but by your Father who is in secret;</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Matthew 6:16-18</a:t>
            </a:r>
          </a:p>
        </p:txBody>
      </p:sp>
    </p:spTree>
    <p:extLst>
      <p:ext uri="{BB962C8B-B14F-4D97-AF65-F5344CB8AC3E}">
        <p14:creationId xmlns:p14="http://schemas.microsoft.com/office/powerpoint/2010/main" val="334566978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The Presence of the Groom</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14  </a:t>
            </a:r>
            <a:r>
              <a:rPr lang="en-US" sz="3200" dirty="0"/>
              <a:t>Then the disciples of John came to Him, asking, “Why do we and the Pharisees fast, but Your disciples do not fast?” </a:t>
            </a:r>
            <a:r>
              <a:rPr lang="en-US" sz="3200" dirty="0">
                <a:solidFill>
                  <a:srgbClr val="FF0000"/>
                </a:solidFill>
              </a:rPr>
              <a:t>15</a:t>
            </a:r>
            <a:r>
              <a:rPr lang="en-US" sz="3200" dirty="0"/>
              <a:t>  And Jesus said to them, “The attendants of the groom cannot mourn as long as the groom is with them, can they? But the days will come when the groom is taken away from them, and then they will fast."</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Matthew 9:14,15</a:t>
            </a:r>
          </a:p>
        </p:txBody>
      </p:sp>
    </p:spTree>
    <p:extLst>
      <p:ext uri="{BB962C8B-B14F-4D97-AF65-F5344CB8AC3E}">
        <p14:creationId xmlns:p14="http://schemas.microsoft.com/office/powerpoint/2010/main" val="59858056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The Presence of the Groom</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fontScale="92500" lnSpcReduction="10000"/>
          </a:bodyPr>
          <a:lstStyle/>
          <a:p>
            <a:pPr algn="just"/>
            <a:r>
              <a:rPr lang="en-US" sz="3200" dirty="0">
                <a:solidFill>
                  <a:srgbClr val="FF0000"/>
                </a:solidFill>
              </a:rPr>
              <a:t>18  </a:t>
            </a:r>
            <a:r>
              <a:rPr lang="en-US" sz="3200" dirty="0"/>
              <a:t>John’s disciples and the Pharisees were fasting; and they came and said to Him, “Why do John’s disciples and the disciples of the Pharisees fast, but Your disciples do not fast?” </a:t>
            </a:r>
            <a:r>
              <a:rPr lang="en-US" sz="3200" dirty="0">
                <a:solidFill>
                  <a:srgbClr val="FF0000"/>
                </a:solidFill>
              </a:rPr>
              <a:t>19</a:t>
            </a:r>
            <a:r>
              <a:rPr lang="en-US" sz="3200" dirty="0"/>
              <a:t>  And Jesus said to them, “While the groom is with them, the attendants of the groom cannot fast, can they? As long as they have the groom with them, they cannot fast. </a:t>
            </a:r>
            <a:r>
              <a:rPr lang="en-US" sz="3200" dirty="0">
                <a:solidFill>
                  <a:srgbClr val="FF0000"/>
                </a:solidFill>
              </a:rPr>
              <a:t>20</a:t>
            </a:r>
            <a:r>
              <a:rPr lang="en-US" sz="3200" dirty="0"/>
              <a:t>  But the days will come when the groom is taken away from them, and then they will fast, on that day.</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Mark 2:18-20</a:t>
            </a:r>
          </a:p>
        </p:txBody>
      </p:sp>
    </p:spTree>
    <p:extLst>
      <p:ext uri="{BB962C8B-B14F-4D97-AF65-F5344CB8AC3E}">
        <p14:creationId xmlns:p14="http://schemas.microsoft.com/office/powerpoint/2010/main" val="424086988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Jesus Presented at the Temple</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37 </a:t>
            </a:r>
            <a:r>
              <a:rPr lang="en-US" sz="3200" dirty="0"/>
              <a:t> . . . She did not leave the temple grounds, serving night and day with fasts and prayers.</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Luke 2:36-37</a:t>
            </a:r>
          </a:p>
        </p:txBody>
      </p:sp>
    </p:spTree>
    <p:extLst>
      <p:ext uri="{BB962C8B-B14F-4D97-AF65-F5344CB8AC3E}">
        <p14:creationId xmlns:p14="http://schemas.microsoft.com/office/powerpoint/2010/main" val="270100519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The Presence of the Groom</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lnSpcReduction="10000"/>
          </a:bodyPr>
          <a:lstStyle/>
          <a:p>
            <a:pPr algn="just"/>
            <a:r>
              <a:rPr lang="en-US" sz="3200" dirty="0">
                <a:solidFill>
                  <a:srgbClr val="FF0000"/>
                </a:solidFill>
              </a:rPr>
              <a:t>33  </a:t>
            </a:r>
            <a:r>
              <a:rPr lang="en-US" sz="3200" dirty="0"/>
              <a:t>And they said to Him, “The disciples of John often fast and offer prayers, the disciples of the Pharisees also do the same, but Yours eat and drink.” </a:t>
            </a:r>
            <a:r>
              <a:rPr lang="en-US" sz="3200" dirty="0">
                <a:solidFill>
                  <a:srgbClr val="FF0000"/>
                </a:solidFill>
              </a:rPr>
              <a:t>34</a:t>
            </a:r>
            <a:r>
              <a:rPr lang="en-US" sz="3200" dirty="0"/>
              <a:t>  And Jesus said to them, “You cannot make the attendants of the groom fast while the groom is with them, can you?</a:t>
            </a:r>
            <a:r>
              <a:rPr lang="en-US" sz="3200" dirty="0">
                <a:solidFill>
                  <a:srgbClr val="FF0000"/>
                </a:solidFill>
              </a:rPr>
              <a:t> 35  </a:t>
            </a:r>
            <a:r>
              <a:rPr lang="en-US" sz="3200" dirty="0"/>
              <a:t>But the days will come; and when the groom is taken away from them, then they will fast in those days.”</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Luke 5:33-35</a:t>
            </a:r>
          </a:p>
        </p:txBody>
      </p:sp>
    </p:spTree>
    <p:extLst>
      <p:ext uri="{BB962C8B-B14F-4D97-AF65-F5344CB8AC3E}">
        <p14:creationId xmlns:p14="http://schemas.microsoft.com/office/powerpoint/2010/main" val="86283573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fontScale="90000"/>
          </a:bodyPr>
          <a:lstStyle/>
          <a:p>
            <a:r>
              <a:rPr lang="en-US" sz="4000" dirty="0"/>
              <a:t>Parable of the Pharisee and the Tax Collector</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 11  </a:t>
            </a:r>
            <a:r>
              <a:rPr lang="en-US" sz="3200" dirty="0"/>
              <a:t>. . . ‘God, I thank You that I am not like other people: swindlers, crooked, adulterers, or even like this tax collector.</a:t>
            </a:r>
            <a:r>
              <a:rPr lang="en-US" sz="3200" dirty="0">
                <a:solidFill>
                  <a:srgbClr val="FF0000"/>
                </a:solidFill>
              </a:rPr>
              <a:t> 12  </a:t>
            </a:r>
            <a:r>
              <a:rPr lang="en-US" sz="3200" dirty="0"/>
              <a:t>I fast twice a week . . .’ </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Luke 8:11-12</a:t>
            </a:r>
          </a:p>
        </p:txBody>
      </p:sp>
    </p:spTree>
    <p:extLst>
      <p:ext uri="{BB962C8B-B14F-4D97-AF65-F5344CB8AC3E}">
        <p14:creationId xmlns:p14="http://schemas.microsoft.com/office/powerpoint/2010/main" val="292654825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fontScale="92500" lnSpcReduction="10000"/>
          </a:bodyPr>
          <a:lstStyle/>
          <a:p>
            <a:pPr algn="just"/>
            <a:r>
              <a:rPr lang="en-US" sz="3200" dirty="0">
                <a:solidFill>
                  <a:srgbClr val="FF0000"/>
                </a:solidFill>
              </a:rPr>
              <a:t>33</a:t>
            </a:r>
            <a:r>
              <a:rPr lang="en-US" sz="3200" dirty="0"/>
              <a:t>  "For You have dealt faithfully, but we have acted wickedly.</a:t>
            </a:r>
            <a:r>
              <a:rPr lang="en-US" sz="3200" dirty="0">
                <a:solidFill>
                  <a:srgbClr val="FF0000"/>
                </a:solidFill>
              </a:rPr>
              <a:t> 34  </a:t>
            </a:r>
            <a:r>
              <a:rPr lang="en-US" sz="3200" dirty="0"/>
              <a:t>For our kings, our leaders, our priests, and our fathers have not kept Your Law . . .  </a:t>
            </a:r>
            <a:r>
              <a:rPr lang="en-US" sz="3200" dirty="0">
                <a:solidFill>
                  <a:srgbClr val="FF0000"/>
                </a:solidFill>
              </a:rPr>
              <a:t>36 </a:t>
            </a:r>
            <a:r>
              <a:rPr lang="en-US" sz="3200" dirty="0"/>
              <a:t> Behold, we are slaves today, and as for the land which You gave to our fathers to eat its fruit and its bounty, behold, we are slaves on it.  </a:t>
            </a:r>
            <a:r>
              <a:rPr lang="en-US" sz="3200" dirty="0">
                <a:solidFill>
                  <a:srgbClr val="FF0000"/>
                </a:solidFill>
              </a:rPr>
              <a:t>37  </a:t>
            </a:r>
            <a:r>
              <a:rPr lang="en-US" sz="3200" dirty="0"/>
              <a:t>And its abundant produce is for the kings whom You have set over us because of our sins; they also rule over our bodies and over our cattle as they please, so we are in great distress."</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Nehemiah 9:34-37</a:t>
            </a:r>
          </a:p>
        </p:txBody>
      </p:sp>
    </p:spTree>
    <p:extLst>
      <p:ext uri="{BB962C8B-B14F-4D97-AF65-F5344CB8AC3E}">
        <p14:creationId xmlns:p14="http://schemas.microsoft.com/office/powerpoint/2010/main" val="306179678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Deliverance from the Philistines</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6  </a:t>
            </a:r>
            <a:r>
              <a:rPr lang="en-US" sz="3200" dirty="0"/>
              <a:t>So they gathered to Mizpah, and drew water and poured it out before the LORD, and fasted on that day and said there, “We have sinned against the LORD.”</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1 Samuel 7:6</a:t>
            </a:r>
          </a:p>
        </p:txBody>
      </p:sp>
    </p:spTree>
    <p:extLst>
      <p:ext uri="{BB962C8B-B14F-4D97-AF65-F5344CB8AC3E}">
        <p14:creationId xmlns:p14="http://schemas.microsoft.com/office/powerpoint/2010/main" val="86525767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Paul and Barnabas are Sent to the Gentiles</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2  </a:t>
            </a:r>
            <a:r>
              <a:rPr lang="en-US" sz="3200" dirty="0"/>
              <a:t>While they were serving the Lord and fasting, the Holy Spirit said, “Set Barnabas and Saul apart for Me for the work to which I have called them.” </a:t>
            </a:r>
            <a:r>
              <a:rPr lang="en-US" sz="3200" dirty="0">
                <a:solidFill>
                  <a:srgbClr val="FF0000"/>
                </a:solidFill>
              </a:rPr>
              <a:t>3</a:t>
            </a:r>
            <a:r>
              <a:rPr lang="en-US" sz="3200" dirty="0"/>
              <a:t>  Then, when they had fasted, prayed, and laid their hands on them, they sent them away.</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Acts 13:2,3</a:t>
            </a:r>
          </a:p>
        </p:txBody>
      </p:sp>
    </p:spTree>
    <p:extLst>
      <p:ext uri="{BB962C8B-B14F-4D97-AF65-F5344CB8AC3E}">
        <p14:creationId xmlns:p14="http://schemas.microsoft.com/office/powerpoint/2010/main" val="158888197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Appointing Elders in New Churches</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23  </a:t>
            </a:r>
            <a:r>
              <a:rPr lang="en-US" sz="3200" dirty="0"/>
              <a:t>When they had appointed elders for them in every church, having prayed with fasting, they entrusted them to the Lord in whom they had believed.</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Acts 14:23</a:t>
            </a:r>
          </a:p>
        </p:txBody>
      </p:sp>
    </p:spTree>
    <p:extLst>
      <p:ext uri="{BB962C8B-B14F-4D97-AF65-F5344CB8AC3E}">
        <p14:creationId xmlns:p14="http://schemas.microsoft.com/office/powerpoint/2010/main" val="406347979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Paul is Sent to Rome</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9  </a:t>
            </a:r>
            <a:r>
              <a:rPr lang="en-US" sz="3200" dirty="0"/>
              <a:t>When considerable time had passed and the voyage was now dangerous, since even the fast was already over . . .</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Acts 27:9</a:t>
            </a:r>
          </a:p>
        </p:txBody>
      </p:sp>
    </p:spTree>
    <p:extLst>
      <p:ext uri="{BB962C8B-B14F-4D97-AF65-F5344CB8AC3E}">
        <p14:creationId xmlns:p14="http://schemas.microsoft.com/office/powerpoint/2010/main" val="165148874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Teaching on Marriage</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5  </a:t>
            </a:r>
            <a:r>
              <a:rPr lang="en-US" sz="3200" dirty="0"/>
              <a:t>Do not deprive one another except with consent for a time, that you may give yourselves to fasting and prayer; and come together again so that Satan does not tempt you because of your lack of self-control.</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1 Corinthians 7:5</a:t>
            </a:r>
          </a:p>
        </p:txBody>
      </p:sp>
    </p:spTree>
    <p:extLst>
      <p:ext uri="{BB962C8B-B14F-4D97-AF65-F5344CB8AC3E}">
        <p14:creationId xmlns:p14="http://schemas.microsoft.com/office/powerpoint/2010/main" val="95844329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The Death of Saul and His Sons</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13  </a:t>
            </a:r>
            <a:r>
              <a:rPr lang="en-US" sz="3200" dirty="0"/>
              <a:t>And they took their bones and buried them under the tamarisk tree in Jabesh, and fasted for seven days.</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1 Samuel 31:12,13</a:t>
            </a:r>
          </a:p>
        </p:txBody>
      </p:sp>
    </p:spTree>
    <p:extLst>
      <p:ext uri="{BB962C8B-B14F-4D97-AF65-F5344CB8AC3E}">
        <p14:creationId xmlns:p14="http://schemas.microsoft.com/office/powerpoint/2010/main" val="195915958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fontScale="90000"/>
          </a:bodyPr>
          <a:lstStyle/>
          <a:p>
            <a:r>
              <a:rPr lang="en-US" sz="4000" dirty="0"/>
              <a:t>David Learns of the Death of Saul and Jonathan</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11  </a:t>
            </a:r>
            <a:r>
              <a:rPr lang="en-US" sz="3200" dirty="0"/>
              <a:t>Then David took hold of his clothes and tore them, and so also did all the men who were with him. </a:t>
            </a:r>
            <a:r>
              <a:rPr lang="en-US" sz="3200" dirty="0">
                <a:solidFill>
                  <a:srgbClr val="FF0000"/>
                </a:solidFill>
              </a:rPr>
              <a:t>12 </a:t>
            </a:r>
            <a:r>
              <a:rPr lang="en-US" sz="3200" dirty="0"/>
              <a:t> And they mourned and wept and fasted until evening for Saul and his son Jonathan . . .</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2 Samuel 1;12</a:t>
            </a:r>
          </a:p>
        </p:txBody>
      </p:sp>
    </p:spTree>
    <p:extLst>
      <p:ext uri="{BB962C8B-B14F-4D97-AF65-F5344CB8AC3E}">
        <p14:creationId xmlns:p14="http://schemas.microsoft.com/office/powerpoint/2010/main" val="187520891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Death of David and Bathsheba’s Child</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22  </a:t>
            </a:r>
            <a:r>
              <a:rPr lang="en-US" sz="3200" dirty="0"/>
              <a:t>And he said, “While the child was still alive, I fasted and wept . . .</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2 Samuel 12:14-23</a:t>
            </a:r>
          </a:p>
        </p:txBody>
      </p:sp>
    </p:spTree>
    <p:extLst>
      <p:ext uri="{BB962C8B-B14F-4D97-AF65-F5344CB8AC3E}">
        <p14:creationId xmlns:p14="http://schemas.microsoft.com/office/powerpoint/2010/main" val="390164446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Naboth’s Vineyard</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9  </a:t>
            </a:r>
            <a:r>
              <a:rPr lang="en-US" sz="3200" dirty="0"/>
              <a:t>Now she had written in the letters, saying, “Proclaim a fast and seat Naboth at the head of the people; </a:t>
            </a:r>
            <a:r>
              <a:rPr lang="en-US" sz="3200" dirty="0">
                <a:solidFill>
                  <a:srgbClr val="FF0000"/>
                </a:solidFill>
              </a:rPr>
              <a:t>10</a:t>
            </a:r>
            <a:r>
              <a:rPr lang="en-US" sz="3200" dirty="0"/>
              <a:t>  and seat two worthless men opposite him, and have them testify against him, saying, ‘You cursed God and the king.’ Then take him out and stone him to death.”</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2 Samuel 21:9-12</a:t>
            </a:r>
          </a:p>
        </p:txBody>
      </p:sp>
    </p:spTree>
    <p:extLst>
      <p:ext uri="{BB962C8B-B14F-4D97-AF65-F5344CB8AC3E}">
        <p14:creationId xmlns:p14="http://schemas.microsoft.com/office/powerpoint/2010/main" val="132077544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43C9-5C78-DE3D-576E-2105532431B5}"/>
              </a:ext>
            </a:extLst>
          </p:cNvPr>
          <p:cNvSpPr>
            <a:spLocks noGrp="1"/>
          </p:cNvSpPr>
          <p:nvPr>
            <p:ph type="ctrTitle"/>
          </p:nvPr>
        </p:nvSpPr>
        <p:spPr>
          <a:xfrm>
            <a:off x="1337569" y="476843"/>
            <a:ext cx="9144000" cy="830725"/>
          </a:xfrm>
        </p:spPr>
        <p:txBody>
          <a:bodyPr>
            <a:normAutofit/>
          </a:bodyPr>
          <a:lstStyle/>
          <a:p>
            <a:r>
              <a:rPr lang="en-US" sz="4000" dirty="0"/>
              <a:t>Pronouncement of Judgment to Ahab</a:t>
            </a:r>
          </a:p>
        </p:txBody>
      </p:sp>
      <p:sp>
        <p:nvSpPr>
          <p:cNvPr id="3" name="Subtitle 2">
            <a:extLst>
              <a:ext uri="{FF2B5EF4-FFF2-40B4-BE49-F238E27FC236}">
                <a16:creationId xmlns:a16="http://schemas.microsoft.com/office/drawing/2014/main" id="{3DF1BBCE-D928-A440-09EF-83B19CB783E8}"/>
              </a:ext>
            </a:extLst>
          </p:cNvPr>
          <p:cNvSpPr>
            <a:spLocks noGrp="1"/>
          </p:cNvSpPr>
          <p:nvPr>
            <p:ph type="subTitle" idx="1"/>
          </p:nvPr>
        </p:nvSpPr>
        <p:spPr>
          <a:xfrm>
            <a:off x="1337569" y="2512381"/>
            <a:ext cx="9144000" cy="3453413"/>
          </a:xfrm>
        </p:spPr>
        <p:txBody>
          <a:bodyPr>
            <a:normAutofit/>
          </a:bodyPr>
          <a:lstStyle/>
          <a:p>
            <a:pPr algn="just"/>
            <a:r>
              <a:rPr lang="en-US" sz="3200" dirty="0">
                <a:solidFill>
                  <a:srgbClr val="FF0000"/>
                </a:solidFill>
              </a:rPr>
              <a:t>27  </a:t>
            </a:r>
            <a:r>
              <a:rPr lang="en-US" sz="3200" dirty="0"/>
              <a:t>Yet it came about, when Ahab heard these words, that he tore his clothes and put on sackcloth and fasted, and he lay in sackcloth and went about despondently.</a:t>
            </a:r>
          </a:p>
        </p:txBody>
      </p:sp>
      <p:sp>
        <p:nvSpPr>
          <p:cNvPr id="4" name="Title 1">
            <a:extLst>
              <a:ext uri="{FF2B5EF4-FFF2-40B4-BE49-F238E27FC236}">
                <a16:creationId xmlns:a16="http://schemas.microsoft.com/office/drawing/2014/main" id="{E666AA3F-5382-788E-E465-947F4B52704C}"/>
              </a:ext>
            </a:extLst>
          </p:cNvPr>
          <p:cNvSpPr txBox="1">
            <a:spLocks/>
          </p:cNvSpPr>
          <p:nvPr/>
        </p:nvSpPr>
        <p:spPr>
          <a:xfrm>
            <a:off x="1337569" y="1212415"/>
            <a:ext cx="9144000" cy="616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1 Kings 21:25-27</a:t>
            </a:r>
          </a:p>
        </p:txBody>
      </p:sp>
    </p:spTree>
    <p:extLst>
      <p:ext uri="{BB962C8B-B14F-4D97-AF65-F5344CB8AC3E}">
        <p14:creationId xmlns:p14="http://schemas.microsoft.com/office/powerpoint/2010/main" val="373036887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16111</TotalTime>
  <Words>2509</Words>
  <Application>Microsoft Office PowerPoint</Application>
  <PresentationFormat>Widescreen</PresentationFormat>
  <Paragraphs>134</Paragraphs>
  <Slides>43</Slides>
  <Notes>0</Notes>
  <HiddenSlides>0</HiddenSlides>
  <MMClips>0</MMClips>
  <ScaleCrop>false</ScaleCrop>
  <HeadingPairs>
    <vt:vector size="8" baseType="variant">
      <vt:variant>
        <vt:lpstr>Fonts Used</vt:lpstr>
      </vt:variant>
      <vt:variant>
        <vt:i4>3</vt:i4>
      </vt:variant>
      <vt:variant>
        <vt:lpstr>Theme</vt:lpstr>
      </vt:variant>
      <vt:variant>
        <vt:i4>4</vt:i4>
      </vt:variant>
      <vt:variant>
        <vt:lpstr>Slide Titles</vt:lpstr>
      </vt:variant>
      <vt:variant>
        <vt:i4>43</vt:i4>
      </vt:variant>
      <vt:variant>
        <vt:lpstr>Custom Shows</vt:lpstr>
      </vt:variant>
      <vt:variant>
        <vt:i4>1</vt:i4>
      </vt:variant>
    </vt:vector>
  </HeadingPairs>
  <TitlesOfParts>
    <vt:vector size="51" baseType="lpstr">
      <vt:lpstr>Arial</vt:lpstr>
      <vt:lpstr>Calibri</vt:lpstr>
      <vt:lpstr>Calibri Light</vt:lpstr>
      <vt:lpstr>1_WJB1</vt:lpstr>
      <vt:lpstr>7_WJB1</vt:lpstr>
      <vt:lpstr>WJB1</vt:lpstr>
      <vt:lpstr>1_Office Theme</vt:lpstr>
      <vt:lpstr>Day of Atonement</vt:lpstr>
      <vt:lpstr>Day of Atonement</vt:lpstr>
      <vt:lpstr>The Civil War Against Benjamin</vt:lpstr>
      <vt:lpstr>Deliverance from the Philistines</vt:lpstr>
      <vt:lpstr>The Death of Saul and His Sons</vt:lpstr>
      <vt:lpstr>David Learns of the Death of Saul and Jonathan</vt:lpstr>
      <vt:lpstr>Death of David and Bathsheba’s Child</vt:lpstr>
      <vt:lpstr>Naboth’s Vineyard</vt:lpstr>
      <vt:lpstr>Pronouncement of Judgment to Ahab</vt:lpstr>
      <vt:lpstr>The Death of Saul and His Sons</vt:lpstr>
      <vt:lpstr>Judah under Attack</vt:lpstr>
      <vt:lpstr>Protection from God Invoked</vt:lpstr>
      <vt:lpstr>Jews Marrying Foreign Wives</vt:lpstr>
      <vt:lpstr>The Distress of the Remnant</vt:lpstr>
      <vt:lpstr>Ezra Reads the Law</vt:lpstr>
      <vt:lpstr>Haman’s Plot to Kill the Jews</vt:lpstr>
      <vt:lpstr>Esther Plans to Intercede with the King</vt:lpstr>
      <vt:lpstr>The Establishment of Purim</vt:lpstr>
      <vt:lpstr>A Prayer of Rescue from Enemies</vt:lpstr>
      <vt:lpstr>A Cry of Distress</vt:lpstr>
      <vt:lpstr>A Request for Vengeance</vt:lpstr>
      <vt:lpstr>Empty Ritualism</vt:lpstr>
      <vt:lpstr>Drought and Impending Exile</vt:lpstr>
      <vt:lpstr>Nebuchadnezzar is on his Way</vt:lpstr>
      <vt:lpstr>Daniel in the Lion’s Den</vt:lpstr>
      <vt:lpstr>Daniel’s Prayer</vt:lpstr>
      <vt:lpstr>Devastation by Locusts</vt:lpstr>
      <vt:lpstr>The Great and Terrible Day of the Lord</vt:lpstr>
      <vt:lpstr>Nineveh Repents</vt:lpstr>
      <vt:lpstr>The Delegation from Bethel</vt:lpstr>
      <vt:lpstr>The Coming Peace and Prosperity of Zion</vt:lpstr>
      <vt:lpstr>The Temptation of Jesus</vt:lpstr>
      <vt:lpstr>Hypocrisy</vt:lpstr>
      <vt:lpstr>The Presence of the Groom</vt:lpstr>
      <vt:lpstr>The Presence of the Groom</vt:lpstr>
      <vt:lpstr>Jesus Presented at the Temple</vt:lpstr>
      <vt:lpstr>The Presence of the Groom</vt:lpstr>
      <vt:lpstr>Parable of the Pharisee and the Tax Collector</vt:lpstr>
      <vt:lpstr>PowerPoint Presentation</vt:lpstr>
      <vt:lpstr>Paul and Barnabas are Sent to the Gentiles</vt:lpstr>
      <vt:lpstr>Appointing Elders in New Churches</vt:lpstr>
      <vt:lpstr>Paul is Sent to Rome</vt:lpstr>
      <vt:lpstr>Teaching on Marriage</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1008</cp:revision>
  <cp:lastPrinted>2023-02-12T13:29:39Z</cp:lastPrinted>
  <dcterms:created xsi:type="dcterms:W3CDTF">2021-01-08T23:52:50Z</dcterms:created>
  <dcterms:modified xsi:type="dcterms:W3CDTF">2023-02-12T17:07:49Z</dcterms:modified>
</cp:coreProperties>
</file>