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</p:sldMasterIdLst>
  <p:notesMasterIdLst>
    <p:notesMasterId r:id="rId5"/>
  </p:notesMasterIdLst>
  <p:handoutMasterIdLst>
    <p:handoutMasterId r:id="rId6"/>
  </p:handoutMasterIdLst>
  <p:sldIdLst>
    <p:sldId id="5917" r:id="rId4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59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3"/>
    <a:srgbClr val="009193"/>
    <a:srgbClr val="0096FF"/>
    <a:srgbClr val="941651"/>
    <a:srgbClr val="008F00"/>
    <a:srgbClr val="FF40FF"/>
    <a:srgbClr val="11B098"/>
    <a:srgbClr val="0DB079"/>
    <a:srgbClr val="CD4614"/>
    <a:srgbClr val="F54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843" autoAdjust="0"/>
    <p:restoredTop sz="95493" autoAdjust="0"/>
  </p:normalViewPr>
  <p:slideViewPr>
    <p:cSldViewPr>
      <p:cViewPr varScale="1">
        <p:scale>
          <a:sx n="78" d="100"/>
          <a:sy n="78" d="100"/>
        </p:scale>
        <p:origin x="114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2/26/2023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2/26/2023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Seven Cities of Revelation">
            <a:extLst>
              <a:ext uri="{FF2B5EF4-FFF2-40B4-BE49-F238E27FC236}">
                <a16:creationId xmlns:a16="http://schemas.microsoft.com/office/drawing/2014/main" id="{5DDC8D10-FC9D-E2FD-1A2C-8FE9BF2C02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43" r="7143" b="17000"/>
          <a:stretch/>
        </p:blipFill>
        <p:spPr bwMode="auto">
          <a:xfrm>
            <a:off x="2743200" y="592015"/>
            <a:ext cx="6705600" cy="567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79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</vt:i4>
      </vt:variant>
    </vt:vector>
  </HeadingPairs>
  <TitlesOfParts>
    <vt:vector size="7" baseType="lpstr">
      <vt:lpstr>Arial</vt:lpstr>
      <vt:lpstr>Calibri</vt:lpstr>
      <vt:lpstr>1_WJB1</vt:lpstr>
      <vt:lpstr>7_WJB1</vt:lpstr>
      <vt:lpstr>WJB1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1034</cp:revision>
  <cp:lastPrinted>2023-02-26T13:26:37Z</cp:lastPrinted>
  <dcterms:created xsi:type="dcterms:W3CDTF">2021-01-08T23:52:50Z</dcterms:created>
  <dcterms:modified xsi:type="dcterms:W3CDTF">2023-02-26T22:56:13Z</dcterms:modified>
</cp:coreProperties>
</file>