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</p:sldMasterIdLst>
  <p:notesMasterIdLst>
    <p:notesMasterId r:id="rId7"/>
  </p:notesMasterIdLst>
  <p:handoutMasterIdLst>
    <p:handoutMasterId r:id="rId8"/>
  </p:handoutMasterIdLst>
  <p:sldIdLst>
    <p:sldId id="5569" r:id="rId4"/>
    <p:sldId id="5887" r:id="rId5"/>
    <p:sldId id="5892" r:id="rId6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569"/>
            <p14:sldId id="5887"/>
            <p14:sldId id="58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009193"/>
    <a:srgbClr val="0096FF"/>
    <a:srgbClr val="941651"/>
    <a:srgbClr val="008F00"/>
    <a:srgbClr val="FF40FF"/>
    <a:srgbClr val="11B098"/>
    <a:srgbClr val="0DB079"/>
    <a:srgbClr val="CD4614"/>
    <a:srgbClr val="F54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68" autoAdjust="0"/>
    <p:restoredTop sz="95493" autoAdjust="0"/>
  </p:normalViewPr>
  <p:slideViewPr>
    <p:cSldViewPr>
      <p:cViewPr varScale="1">
        <p:scale>
          <a:sx n="61" d="100"/>
          <a:sy n="61" d="100"/>
        </p:scale>
        <p:origin x="248" y="14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Seven Cities of Revelation">
            <a:extLst>
              <a:ext uri="{FF2B5EF4-FFF2-40B4-BE49-F238E27FC236}">
                <a16:creationId xmlns:a16="http://schemas.microsoft.com/office/drawing/2014/main" id="{5DDC8D10-FC9D-E2FD-1A2C-8FE9BF2C02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3" r="7143" b="17000"/>
          <a:stretch/>
        </p:blipFill>
        <p:spPr bwMode="auto">
          <a:xfrm>
            <a:off x="2743200" y="592015"/>
            <a:ext cx="6705600" cy="567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16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eus Statue of the King of Ancient Greek Mythology Editorial Image - Image  of market, europe: 113311685">
            <a:extLst>
              <a:ext uri="{FF2B5EF4-FFF2-40B4-BE49-F238E27FC236}">
                <a16:creationId xmlns:a16="http://schemas.microsoft.com/office/drawing/2014/main" id="{E5A042C5-9A1F-B459-88F8-2843FA9D6C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2400" y="914400"/>
            <a:ext cx="37592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thena Parthenos by Phidias - World History Encyclopedia">
            <a:extLst>
              <a:ext uri="{FF2B5EF4-FFF2-40B4-BE49-F238E27FC236}">
                <a16:creationId xmlns:a16="http://schemas.microsoft.com/office/drawing/2014/main" id="{62C77CAD-BE47-CAC5-FE1E-61F1F3993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850" y="366712"/>
            <a:ext cx="3518297" cy="469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mazon.com: Asclepius Greek God of Medicine (Epidaurus) - Statue : Home &amp;  Kitchen">
            <a:extLst>
              <a:ext uri="{FF2B5EF4-FFF2-40B4-BE49-F238E27FC236}">
                <a16:creationId xmlns:a16="http://schemas.microsoft.com/office/drawing/2014/main" id="{0DD939B1-4260-7258-10E3-5CD347FA0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884357"/>
            <a:ext cx="2822293" cy="549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2E050A-012C-6CD1-1F55-4582D7838E0A}"/>
              </a:ext>
            </a:extLst>
          </p:cNvPr>
          <p:cNvSpPr txBox="1"/>
          <p:nvPr/>
        </p:nvSpPr>
        <p:spPr>
          <a:xfrm>
            <a:off x="1418828" y="295274"/>
            <a:ext cx="12263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Zeus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B7FD49-FF1A-B74D-974B-138239FD5B5C}"/>
              </a:ext>
            </a:extLst>
          </p:cNvPr>
          <p:cNvSpPr txBox="1"/>
          <p:nvPr/>
        </p:nvSpPr>
        <p:spPr>
          <a:xfrm>
            <a:off x="5294112" y="5181600"/>
            <a:ext cx="16037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Athena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336B9-DEB4-DD87-5CDB-24737FB626BB}"/>
              </a:ext>
            </a:extLst>
          </p:cNvPr>
          <p:cNvSpPr txBox="1"/>
          <p:nvPr/>
        </p:nvSpPr>
        <p:spPr>
          <a:xfrm>
            <a:off x="9144000" y="295273"/>
            <a:ext cx="1981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Asclepius</a:t>
            </a:r>
            <a:r>
              <a:rPr lang="en-US" sz="3200" dirty="0">
                <a:solidFill>
                  <a:schemeClr val="bg1"/>
                </a:solidFill>
                <a:effectLst/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2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1C793-8392-253C-5CA0-9F2682ED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 descr="2,029 Bacchus Stock Photos and Images - 123RF">
            <a:extLst>
              <a:ext uri="{FF2B5EF4-FFF2-40B4-BE49-F238E27FC236}">
                <a16:creationId xmlns:a16="http://schemas.microsoft.com/office/drawing/2014/main" id="{A769EE2A-5351-EF4A-A778-E3D9324E6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462" y="762000"/>
            <a:ext cx="4965076" cy="465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D99DD0-BDE0-2242-E09F-E8FC41D4B3D6}"/>
              </a:ext>
            </a:extLst>
          </p:cNvPr>
          <p:cNvSpPr txBox="1"/>
          <p:nvPr/>
        </p:nvSpPr>
        <p:spPr>
          <a:xfrm>
            <a:off x="5181600" y="210562"/>
            <a:ext cx="1828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Dionysus</a:t>
            </a:r>
          </a:p>
        </p:txBody>
      </p:sp>
    </p:spTree>
    <p:extLst>
      <p:ext uri="{BB962C8B-B14F-4D97-AF65-F5344CB8AC3E}">
        <p14:creationId xmlns:p14="http://schemas.microsoft.com/office/powerpoint/2010/main" val="254890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16496</TotalTime>
  <Words>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Arial</vt:lpstr>
      <vt:lpstr>Calibri</vt:lpstr>
      <vt:lpstr>1_WJB1</vt:lpstr>
      <vt:lpstr>7_WJB1</vt:lpstr>
      <vt:lpstr>WJB1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1019</cp:revision>
  <cp:lastPrinted>2023-02-12T13:29:39Z</cp:lastPrinted>
  <dcterms:created xsi:type="dcterms:W3CDTF">2021-01-08T23:52:50Z</dcterms:created>
  <dcterms:modified xsi:type="dcterms:W3CDTF">2023-02-19T17:28:36Z</dcterms:modified>
</cp:coreProperties>
</file>