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</p:sldMasterIdLst>
  <p:notesMasterIdLst>
    <p:notesMasterId r:id="rId18"/>
  </p:notesMasterIdLst>
  <p:handoutMasterIdLst>
    <p:handoutMasterId r:id="rId19"/>
  </p:handoutMasterIdLst>
  <p:sldIdLst>
    <p:sldId id="5569" r:id="rId6"/>
    <p:sldId id="5979" r:id="rId7"/>
    <p:sldId id="5984" r:id="rId8"/>
    <p:sldId id="5770" r:id="rId9"/>
    <p:sldId id="5987" r:id="rId10"/>
    <p:sldId id="5983" r:id="rId11"/>
    <p:sldId id="5969" r:id="rId12"/>
    <p:sldId id="5982" r:id="rId13"/>
    <p:sldId id="5978" r:id="rId14"/>
    <p:sldId id="5986" r:id="rId15"/>
    <p:sldId id="5985" r:id="rId16"/>
    <p:sldId id="5977" r:id="rId17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569"/>
            <p14:sldId id="5979"/>
            <p14:sldId id="5984"/>
            <p14:sldId id="5770"/>
            <p14:sldId id="5987"/>
            <p14:sldId id="5983"/>
            <p14:sldId id="5969"/>
            <p14:sldId id="5982"/>
            <p14:sldId id="5978"/>
            <p14:sldId id="5986"/>
            <p14:sldId id="5985"/>
            <p14:sldId id="59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079"/>
    <a:srgbClr val="0096FF"/>
    <a:srgbClr val="FF40FF"/>
    <a:srgbClr val="005493"/>
    <a:srgbClr val="009193"/>
    <a:srgbClr val="941651"/>
    <a:srgbClr val="008F00"/>
    <a:srgbClr val="11B098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93" d="100"/>
          <a:sy n="93" d="100"/>
        </p:scale>
        <p:origin x="216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Seven Cities of Revelation">
            <a:extLst>
              <a:ext uri="{FF2B5EF4-FFF2-40B4-BE49-F238E27FC236}">
                <a16:creationId xmlns:a16="http://schemas.microsoft.com/office/drawing/2014/main" id="{5DDC8D10-FC9D-E2FD-1A2C-8FE9BF2C02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3" r="7143" b="17000"/>
          <a:stretch/>
        </p:blipFill>
        <p:spPr bwMode="auto">
          <a:xfrm>
            <a:off x="2743200" y="592015"/>
            <a:ext cx="6705600" cy="56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1FB17A-85D6-ABB8-C28A-74773D1EF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Isaiah 55:1</a:t>
            </a:r>
            <a:br>
              <a:rPr lang="en-US" dirty="0"/>
            </a:br>
            <a:r>
              <a:rPr lang="en-US" dirty="0"/>
              <a:t>Come, all you who are thirsty, come to the waters; and you who have no money, come, buy and eat! Come, buy wine and milk without money and without cost.</a:t>
            </a:r>
          </a:p>
        </p:txBody>
      </p:sp>
    </p:spTree>
    <p:extLst>
      <p:ext uri="{BB962C8B-B14F-4D97-AF65-F5344CB8AC3E}">
        <p14:creationId xmlns:p14="http://schemas.microsoft.com/office/powerpoint/2010/main" val="32484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36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rist at Heart's Door | The Warner Sallman Collection">
            <a:extLst>
              <a:ext uri="{FF2B5EF4-FFF2-40B4-BE49-F238E27FC236}">
                <a16:creationId xmlns:a16="http://schemas.microsoft.com/office/drawing/2014/main" id="{C7222464-159D-1428-0DB3-3F5030B0F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5029200" cy="63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2B5466-AA0C-030F-C374-5BE7AF32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ierapolis and the Lycus River Valley | Ferrell's Travel Blog">
            <a:extLst>
              <a:ext uri="{FF2B5EF4-FFF2-40B4-BE49-F238E27FC236}">
                <a16:creationId xmlns:a16="http://schemas.microsoft.com/office/drawing/2014/main" id="{449AC16C-44AA-1507-0F6D-D66902EFC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561612"/>
            <a:ext cx="9525000" cy="573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5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86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ither hot nor cold” — New Water Inscription Discovered at Laodicea —  Revelation 3:15 and 16 | HolyLandPhotos' Blog">
            <a:extLst>
              <a:ext uri="{FF2B5EF4-FFF2-40B4-BE49-F238E27FC236}">
                <a16:creationId xmlns:a16="http://schemas.microsoft.com/office/drawing/2014/main" id="{1015B8FA-5169-D846-0788-958BE7A3C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304800"/>
            <a:ext cx="8331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89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7A00EC-FE33-10A3-C9A2-8C82D21B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View (lukewarm = mediocre devotion)</a:t>
            </a:r>
          </a:p>
          <a:p>
            <a:endParaRPr lang="en-US" dirty="0"/>
          </a:p>
          <a:p>
            <a:pPr algn="ctr"/>
            <a:r>
              <a:rPr lang="en-US" sz="2800" dirty="0"/>
              <a:t>Cold                                           Lukewarm                                              Hot</a:t>
            </a:r>
          </a:p>
          <a:p>
            <a:pPr algn="ctr"/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D43504-33AB-3F4D-111C-AEF8988D4B4A}"/>
              </a:ext>
            </a:extLst>
          </p:cNvPr>
          <p:cNvCxnSpPr>
            <a:cxnSpLocks/>
          </p:cNvCxnSpPr>
          <p:nvPr/>
        </p:nvCxnSpPr>
        <p:spPr>
          <a:xfrm>
            <a:off x="781050" y="1600200"/>
            <a:ext cx="106299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22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4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7A00EC-FE33-10A3-C9A2-8C82D21B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View (lukewarm = mediocre devotion)</a:t>
            </a:r>
          </a:p>
          <a:p>
            <a:endParaRPr lang="en-US" dirty="0"/>
          </a:p>
          <a:p>
            <a:pPr algn="ctr"/>
            <a:r>
              <a:rPr lang="en-US" sz="2800" dirty="0"/>
              <a:t>Cold                                           Lukewarm                                              Hot</a:t>
            </a:r>
          </a:p>
          <a:p>
            <a:pPr algn="ctr"/>
            <a:endParaRPr lang="en-US" dirty="0"/>
          </a:p>
          <a:p>
            <a:endParaRPr lang="en-US" dirty="0"/>
          </a:p>
          <a:p>
            <a:r>
              <a:rPr lang="en-US" dirty="0"/>
              <a:t>Modern View (lukewarm = useless endeavors and works)</a:t>
            </a:r>
          </a:p>
          <a:p>
            <a:pPr algn="ctr"/>
            <a:endParaRPr lang="en-US" dirty="0"/>
          </a:p>
          <a:p>
            <a:pPr algn="ctr"/>
            <a:r>
              <a:rPr lang="en-US" sz="2800" dirty="0"/>
              <a:t>Lukewarm                                                                                   Hot or Cold</a:t>
            </a:r>
          </a:p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D43504-33AB-3F4D-111C-AEF8988D4B4A}"/>
              </a:ext>
            </a:extLst>
          </p:cNvPr>
          <p:cNvCxnSpPr>
            <a:cxnSpLocks/>
          </p:cNvCxnSpPr>
          <p:nvPr/>
        </p:nvCxnSpPr>
        <p:spPr>
          <a:xfrm>
            <a:off x="781050" y="1600200"/>
            <a:ext cx="106299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1E502B-41A9-BC81-33BF-50EE0E8C7820}"/>
              </a:ext>
            </a:extLst>
          </p:cNvPr>
          <p:cNvCxnSpPr>
            <a:cxnSpLocks/>
          </p:cNvCxnSpPr>
          <p:nvPr/>
        </p:nvCxnSpPr>
        <p:spPr>
          <a:xfrm>
            <a:off x="781050" y="4953000"/>
            <a:ext cx="106299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0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48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18859</TotalTime>
  <Words>78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1_WJB1</vt:lpstr>
      <vt:lpstr>7_WJB1</vt:lpstr>
      <vt:lpstr>WJB1</vt:lpstr>
      <vt:lpstr>8_WJB1</vt:lpstr>
      <vt:lpstr>9_WJB1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1078</cp:revision>
  <cp:lastPrinted>2023-03-19T12:05:52Z</cp:lastPrinted>
  <dcterms:created xsi:type="dcterms:W3CDTF">2021-01-08T23:52:50Z</dcterms:created>
  <dcterms:modified xsi:type="dcterms:W3CDTF">2023-03-26T16:54:01Z</dcterms:modified>
</cp:coreProperties>
</file>