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10"/>
  </p:notesMasterIdLst>
  <p:handoutMasterIdLst>
    <p:handoutMasterId r:id="rId11"/>
  </p:handoutMasterIdLst>
  <p:sldIdLst>
    <p:sldId id="6029" r:id="rId7"/>
    <p:sldId id="6031" r:id="rId8"/>
    <p:sldId id="6030" r:id="rId9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029"/>
            <p14:sldId id="6031"/>
            <p14:sldId id="60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079"/>
    <a:srgbClr val="0096FF"/>
    <a:srgbClr val="FF40FF"/>
    <a:srgbClr val="005493"/>
    <a:srgbClr val="009193"/>
    <a:srgbClr val="941651"/>
    <a:srgbClr val="008F00"/>
    <a:srgbClr val="11B098"/>
    <a:srgbClr val="CD4614"/>
    <a:srgbClr val="F54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103" d="100"/>
          <a:sy n="103" d="100"/>
        </p:scale>
        <p:origin x="114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4/23/2023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4/23/2023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25F7B-D35A-2E9E-1C53-8964FD4B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4:2-6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COLOSSIANS 4:2-6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Devote yourselves to prayer, being watchful and thankful.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pray for us, too, that God may open a door for our message, so that we may proclaim the mystery of Christ, for which I am in chains.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 that I may proclaim it clearly, as I should.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wise in the way you act toward outsiders; make the most of every opportunity. 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4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Let your conversation be always full of grace, seasoned with salt, so that you may know how to answer everyone.</a:t>
            </a:r>
            <a:endParaRPr lang="en-US" sz="4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70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25F7B-D35A-2E9E-1C53-8964FD4B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</a:pPr>
            <a:r>
              <a:rPr lang="en-US" sz="3200" b="1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Ephesians 6:19-20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 also for me, that whenever I speak, words may be given me so that I will fearlessly make known the mystery of the gospel, for which I am an ambassador in chains. </a:t>
            </a:r>
          </a:p>
          <a:p>
            <a:pPr marL="0" marR="0">
              <a:spcBef>
                <a:spcPts val="0"/>
              </a:spcBef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Pray that I may declare it fearlessly, as I should.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18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25F7B-D35A-2E9E-1C53-8964FD4BD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b="1" dirty="0">
                <a:solidFill>
                  <a:srgbClr val="FFC000"/>
                </a:solidFill>
              </a:rPr>
              <a:t>Acts 16:14</a:t>
            </a:r>
          </a:p>
          <a:p>
            <a:pPr marL="0" indent="0"/>
            <a:r>
              <a:rPr lang="en-US" sz="3200" dirty="0"/>
              <a:t>One of those listening was a woman from the city of Thyatira named Lydia, a dealer in purple cloth. She was a worshiper of God. </a:t>
            </a:r>
          </a:p>
          <a:p>
            <a:pPr marL="0" indent="0"/>
            <a:r>
              <a:rPr lang="en-US" sz="3200" dirty="0"/>
              <a:t>The Lord opened her heart to respond to Paul’s message.</a:t>
            </a:r>
          </a:p>
        </p:txBody>
      </p:sp>
    </p:spTree>
    <p:extLst>
      <p:ext uri="{BB962C8B-B14F-4D97-AF65-F5344CB8AC3E}">
        <p14:creationId xmlns:p14="http://schemas.microsoft.com/office/powerpoint/2010/main" val="161794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19571</TotalTime>
  <Words>196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1127</cp:revision>
  <cp:lastPrinted>2023-04-09T12:14:14Z</cp:lastPrinted>
  <dcterms:created xsi:type="dcterms:W3CDTF">2021-01-08T23:52:50Z</dcterms:created>
  <dcterms:modified xsi:type="dcterms:W3CDTF">2023-04-23T17:18:10Z</dcterms:modified>
</cp:coreProperties>
</file>