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 id="2147483880" r:id="rId2"/>
    <p:sldMasterId id="2147483887" r:id="rId3"/>
    <p:sldMasterId id="2147483914" r:id="rId4"/>
    <p:sldMasterId id="2147483958" r:id="rId5"/>
    <p:sldMasterId id="2147483967" r:id="rId6"/>
  </p:sldMasterIdLst>
  <p:notesMasterIdLst>
    <p:notesMasterId r:id="rId16"/>
  </p:notesMasterIdLst>
  <p:handoutMasterIdLst>
    <p:handoutMasterId r:id="rId17"/>
  </p:handoutMasterIdLst>
  <p:sldIdLst>
    <p:sldId id="6041" r:id="rId7"/>
    <p:sldId id="6043" r:id="rId8"/>
    <p:sldId id="6047" r:id="rId9"/>
    <p:sldId id="6044" r:id="rId10"/>
    <p:sldId id="6042" r:id="rId11"/>
    <p:sldId id="6051" r:id="rId12"/>
    <p:sldId id="6050" r:id="rId13"/>
    <p:sldId id="6046" r:id="rId14"/>
    <p:sldId id="6048" r:id="rId15"/>
  </p:sldIdLst>
  <p:sldSz cx="12192000" cy="6858000"/>
  <p:notesSz cx="6950075" cy="9236075"/>
  <p:custShowLst>
    <p:custShow name="Memes"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9B238D-AB4B-443B-AE74-6B7E606E67C7}">
          <p14:sldIdLst>
            <p14:sldId id="6041"/>
            <p14:sldId id="6043"/>
            <p14:sldId id="6047"/>
            <p14:sldId id="6044"/>
            <p14:sldId id="6042"/>
            <p14:sldId id="6051"/>
            <p14:sldId id="6050"/>
            <p14:sldId id="6046"/>
            <p14:sldId id="604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DB079"/>
    <a:srgbClr val="0096FF"/>
    <a:srgbClr val="FF40FF"/>
    <a:srgbClr val="005493"/>
    <a:srgbClr val="009193"/>
    <a:srgbClr val="941651"/>
    <a:srgbClr val="008F00"/>
    <a:srgbClr val="11B098"/>
    <a:srgbClr val="CD4614"/>
    <a:srgbClr val="F545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843" autoAdjust="0"/>
    <p:restoredTop sz="95493" autoAdjust="0"/>
  </p:normalViewPr>
  <p:slideViewPr>
    <p:cSldViewPr>
      <p:cViewPr varScale="1">
        <p:scale>
          <a:sx n="103" d="100"/>
          <a:sy n="103" d="100"/>
        </p:scale>
        <p:origin x="114" y="162"/>
      </p:cViewPr>
      <p:guideLst>
        <p:guide orient="horz" pos="2160"/>
        <p:guide pos="3840"/>
      </p:guideLst>
    </p:cSldViewPr>
  </p:slideViewPr>
  <p:outlineViewPr>
    <p:cViewPr>
      <p:scale>
        <a:sx n="33" d="100"/>
        <a:sy n="33" d="100"/>
      </p:scale>
      <p:origin x="0" y="-37472"/>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sz="quarter" idx="1"/>
          </p:nvPr>
        </p:nvSpPr>
        <p:spPr>
          <a:xfrm>
            <a:off x="3936771" y="0"/>
            <a:ext cx="3011699" cy="461804"/>
          </a:xfrm>
          <a:prstGeom prst="rect">
            <a:avLst/>
          </a:prstGeom>
        </p:spPr>
        <p:txBody>
          <a:bodyPr vert="horz" lIns="92474" tIns="46235" rIns="92474" bIns="46235" rtlCol="0"/>
          <a:lstStyle>
            <a:lvl1pPr algn="r">
              <a:defRPr sz="1200"/>
            </a:lvl1pPr>
          </a:lstStyle>
          <a:p>
            <a:fld id="{BA261189-8F52-444B-890B-269A83425068}" type="datetimeFigureOut">
              <a:rPr lang="en-US" smtClean="0"/>
              <a:pPr/>
              <a:t>4/30/2023</a:t>
            </a:fld>
            <a:endParaRPr lang="en-US"/>
          </a:p>
        </p:txBody>
      </p:sp>
      <p:sp>
        <p:nvSpPr>
          <p:cNvPr id="4" name="Footer Placeholder 3"/>
          <p:cNvSpPr>
            <a:spLocks noGrp="1"/>
          </p:cNvSpPr>
          <p:nvPr>
            <p:ph type="ftr" sz="quarter" idx="2"/>
          </p:nvPr>
        </p:nvSpPr>
        <p:spPr>
          <a:xfrm>
            <a:off x="3"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5" name="Slide Number Placeholder 4"/>
          <p:cNvSpPr>
            <a:spLocks noGrp="1"/>
          </p:cNvSpPr>
          <p:nvPr>
            <p:ph type="sldNum" sz="quarter" idx="3"/>
          </p:nvPr>
        </p:nvSpPr>
        <p:spPr>
          <a:xfrm>
            <a:off x="3936771" y="8772668"/>
            <a:ext cx="3011699" cy="461804"/>
          </a:xfrm>
          <a:prstGeom prst="rect">
            <a:avLst/>
          </a:prstGeom>
        </p:spPr>
        <p:txBody>
          <a:bodyPr vert="horz" lIns="92474" tIns="46235" rIns="92474" bIns="46235"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idx="1"/>
          </p:nvPr>
        </p:nvSpPr>
        <p:spPr>
          <a:xfrm>
            <a:off x="3936771" y="0"/>
            <a:ext cx="3011699" cy="461804"/>
          </a:xfrm>
          <a:prstGeom prst="rect">
            <a:avLst/>
          </a:prstGeom>
        </p:spPr>
        <p:txBody>
          <a:bodyPr vert="horz" lIns="92474" tIns="46235" rIns="92474" bIns="46235" rtlCol="0"/>
          <a:lstStyle>
            <a:lvl1pPr algn="r">
              <a:defRPr sz="1200"/>
            </a:lvl1pPr>
          </a:lstStyle>
          <a:p>
            <a:fld id="{57277A89-0140-4E3B-8429-21E784784C77}" type="datetimeFigureOut">
              <a:rPr lang="en-US" smtClean="0"/>
              <a:pPr/>
              <a:t>4/30/2023</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4" tIns="46235" rIns="92474" bIns="46235"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4" tIns="46235" rIns="92474" bIns="4623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7" name="Slide Number Placeholder 6"/>
          <p:cNvSpPr>
            <a:spLocks noGrp="1"/>
          </p:cNvSpPr>
          <p:nvPr>
            <p:ph type="sldNum" sz="quarter" idx="5"/>
          </p:nvPr>
        </p:nvSpPr>
        <p:spPr>
          <a:xfrm>
            <a:off x="3936771" y="8772668"/>
            <a:ext cx="3011699" cy="461804"/>
          </a:xfrm>
          <a:prstGeom prst="rect">
            <a:avLst/>
          </a:prstGeom>
        </p:spPr>
        <p:txBody>
          <a:bodyPr vert="horz" lIns="92474" tIns="46235" rIns="92474" bIns="46235"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471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08030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6D3C8A-C51C-465B-9EAC-54AF508F6415}" type="datetimeFigureOut">
              <a:rPr lang="en-US" smtClean="0"/>
              <a:pPr/>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529687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3751"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919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89398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11049000" cy="6248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4314745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56458332"/>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184827368"/>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32601798"/>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4/30/2023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28356949"/>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4/30/2023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95654620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08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4/30/2023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565897606"/>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4/30/2023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2815455604"/>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5697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60723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31275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4/30/2023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2827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4/30/2023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4660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4/30/2023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4836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4/30/2023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11135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10" Type="http://schemas.openxmlformats.org/officeDocument/2006/relationships/theme" Target="../theme/theme3.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4/30/2023</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11489578"/>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32" indent="-285744" algn="l" defTabSz="914377"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2971" indent="-228594" algn="l" defTabSz="914377"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160" indent="-228594" algn="l" defTabSz="914377"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349" indent="-228594" algn="l" defTabSz="914377"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D599CDB-3680-41C0-BCE2-341E59B8CBBC}" type="datetime1">
              <a:rPr lang="en-US" smtClean="0"/>
              <a:pPr/>
              <a:t>4/30/2023</a:t>
            </a:fld>
            <a:endParaRPr lang="en-US" dirty="0"/>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211890582"/>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Lst>
  <p:transition spd="med">
    <p:fade/>
  </p:transition>
  <p:hf hdr="0" ft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ts val="0"/>
        </a:spcBef>
        <a:spcAft>
          <a:spcPts val="900"/>
        </a:spcAft>
        <a:buFontTx/>
        <a:buNone/>
        <a:defRPr sz="2700" kern="1200" baseline="0">
          <a:solidFill>
            <a:schemeClr val="bg1"/>
          </a:solidFill>
          <a:latin typeface="+mn-lt"/>
          <a:ea typeface="+mn-ea"/>
          <a:cs typeface="+mn-cs"/>
        </a:defRPr>
      </a:lvl1pPr>
      <a:lvl2pPr marL="557199" indent="-214308" algn="l" defTabSz="685783" rtl="0" eaLnBrk="1" latinLnBrk="0" hangingPunct="1">
        <a:spcBef>
          <a:spcPts val="0"/>
        </a:spcBef>
        <a:spcAft>
          <a:spcPts val="900"/>
        </a:spcAft>
        <a:buFontTx/>
        <a:buNone/>
        <a:defRPr sz="2400" kern="1200" baseline="0">
          <a:solidFill>
            <a:schemeClr val="bg1"/>
          </a:solidFill>
          <a:latin typeface="+mn-lt"/>
          <a:ea typeface="+mn-ea"/>
          <a:cs typeface="+mn-cs"/>
        </a:defRPr>
      </a:lvl2pPr>
      <a:lvl3pPr marL="857229" indent="-171446" algn="l" defTabSz="685783" rtl="0" eaLnBrk="1" latinLnBrk="0" hangingPunct="1">
        <a:spcBef>
          <a:spcPts val="0"/>
        </a:spcBef>
        <a:spcAft>
          <a:spcPts val="900"/>
        </a:spcAft>
        <a:buFontTx/>
        <a:buNone/>
        <a:defRPr sz="2100" kern="1200" baseline="0">
          <a:solidFill>
            <a:schemeClr val="bg1"/>
          </a:solidFill>
          <a:latin typeface="+mn-lt"/>
          <a:ea typeface="+mn-ea"/>
          <a:cs typeface="+mn-cs"/>
        </a:defRPr>
      </a:lvl3pPr>
      <a:lvl4pPr marL="1200121" indent="-171446" algn="l" defTabSz="685783" rtl="0" eaLnBrk="1" latinLnBrk="0" hangingPunct="1">
        <a:spcBef>
          <a:spcPts val="0"/>
        </a:spcBef>
        <a:spcAft>
          <a:spcPts val="900"/>
        </a:spcAft>
        <a:buFontTx/>
        <a:buNone/>
        <a:defRPr sz="1800" kern="1200" baseline="0">
          <a:solidFill>
            <a:schemeClr val="bg1"/>
          </a:solidFill>
          <a:latin typeface="+mn-lt"/>
          <a:ea typeface="+mn-ea"/>
          <a:cs typeface="+mn-cs"/>
        </a:defRPr>
      </a:lvl4pPr>
      <a:lvl5pPr marL="1543012" indent="-171446" algn="l" defTabSz="685783" rtl="0" eaLnBrk="1" latinLnBrk="0" hangingPunct="1">
        <a:spcBef>
          <a:spcPts val="0"/>
        </a:spcBef>
        <a:spcAft>
          <a:spcPts val="900"/>
        </a:spcAft>
        <a:buFontTx/>
        <a:buNone/>
        <a:defRPr sz="1500" kern="1200" baseline="0">
          <a:solidFill>
            <a:schemeClr val="bg1"/>
          </a:solidFill>
          <a:latin typeface="+mn-lt"/>
          <a:ea typeface="+mn-ea"/>
          <a:cs typeface="+mn-cs"/>
        </a:defRPr>
      </a:lvl5pPr>
      <a:lvl6pPr marL="188590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4/30/2023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037995963"/>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Lst>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4/30/2023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890012493"/>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4/30/2023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545965851"/>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4/30/2023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91039417"/>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EBA0102-760F-DDC1-9581-79F5C6F0BBEF}"/>
              </a:ext>
            </a:extLst>
          </p:cNvPr>
          <p:cNvSpPr>
            <a:spLocks noGrp="1"/>
          </p:cNvSpPr>
          <p:nvPr>
            <p:ph idx="1"/>
          </p:nvPr>
        </p:nvSpPr>
        <p:spPr/>
        <p:txBody>
          <a:bodyPr>
            <a:normAutofit/>
          </a:bodyPr>
          <a:lstStyle/>
          <a:p>
            <a:pPr algn="l"/>
            <a:r>
              <a:rPr lang="en-US" b="1" dirty="0">
                <a:solidFill>
                  <a:srgbClr val="FFC000"/>
                </a:solidFill>
                <a:latin typeface="system-ui"/>
              </a:rPr>
              <a:t>Matthew 5:13-14</a:t>
            </a:r>
          </a:p>
          <a:p>
            <a:pPr algn="l"/>
            <a:r>
              <a:rPr lang="en-US" b="0" i="0" dirty="0">
                <a:effectLst/>
                <a:latin typeface="system-ui"/>
              </a:rPr>
              <a:t>You are the salt of the earth. But if the salt loses its saltiness, how can it be made salty again? It is no longer good for anything, except to be thrown out and trampled underfoot.</a:t>
            </a:r>
          </a:p>
          <a:p>
            <a:pPr algn="l"/>
            <a:r>
              <a:rPr lang="en-US" b="0" i="0" dirty="0">
                <a:effectLst/>
                <a:latin typeface="system-ui"/>
              </a:rPr>
              <a:t>You are the light of the world. A town built on a hill cannot be hidden. </a:t>
            </a:r>
            <a:r>
              <a:rPr lang="en-US" b="1" i="0" baseline="30000" dirty="0">
                <a:effectLst/>
                <a:latin typeface="system-ui"/>
              </a:rPr>
              <a:t>15 </a:t>
            </a:r>
            <a:r>
              <a:rPr lang="en-US" b="0" i="0" dirty="0">
                <a:effectLst/>
                <a:latin typeface="system-ui"/>
              </a:rPr>
              <a:t>Neither do people light a lamp and put it under a bowl. Instead, they put it on its stand, and it gives light to everyone in the house. </a:t>
            </a:r>
            <a:r>
              <a:rPr lang="en-US" b="1" i="0" baseline="30000" dirty="0">
                <a:effectLst/>
                <a:latin typeface="system-ui"/>
              </a:rPr>
              <a:t>16 </a:t>
            </a:r>
            <a:r>
              <a:rPr lang="en-US" b="0" i="0" dirty="0">
                <a:effectLst/>
                <a:latin typeface="system-ui"/>
              </a:rPr>
              <a:t>In the same way, let your light shine before others, that they may see your good deeds and glorify your Father in heaven.</a:t>
            </a:r>
          </a:p>
          <a:p>
            <a:endParaRPr lang="en-US" dirty="0"/>
          </a:p>
        </p:txBody>
      </p:sp>
    </p:spTree>
    <p:extLst>
      <p:ext uri="{BB962C8B-B14F-4D97-AF65-F5344CB8AC3E}">
        <p14:creationId xmlns:p14="http://schemas.microsoft.com/office/powerpoint/2010/main" val="3455307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EBA0102-760F-DDC1-9581-79F5C6F0BBEF}"/>
              </a:ext>
            </a:extLst>
          </p:cNvPr>
          <p:cNvSpPr>
            <a:spLocks noGrp="1"/>
          </p:cNvSpPr>
          <p:nvPr>
            <p:ph idx="1"/>
          </p:nvPr>
        </p:nvSpPr>
        <p:spPr/>
        <p:txBody>
          <a:bodyPr/>
          <a:lstStyle/>
          <a:p>
            <a:r>
              <a:rPr lang="en-US" b="1" dirty="0">
                <a:solidFill>
                  <a:srgbClr val="FFC000"/>
                </a:solidFill>
              </a:rPr>
              <a:t>Colossians 4:5-6</a:t>
            </a:r>
          </a:p>
          <a:p>
            <a:r>
              <a:rPr lang="en-US" b="0" i="0" dirty="0">
                <a:effectLst/>
                <a:latin typeface="system-ui"/>
              </a:rPr>
              <a:t>Be wise in the way you act toward outsiders; make the most of every opportunity. </a:t>
            </a:r>
          </a:p>
          <a:p>
            <a:r>
              <a:rPr lang="en-US" b="0" i="0" dirty="0">
                <a:effectLst/>
                <a:latin typeface="system-ui"/>
              </a:rPr>
              <a:t>Let your conversation be always full of grace, seasoned with salt, so that you may know how to answer everyone.</a:t>
            </a:r>
            <a:endParaRPr lang="en-US" dirty="0"/>
          </a:p>
        </p:txBody>
      </p:sp>
    </p:spTree>
    <p:extLst>
      <p:ext uri="{BB962C8B-B14F-4D97-AF65-F5344CB8AC3E}">
        <p14:creationId xmlns:p14="http://schemas.microsoft.com/office/powerpoint/2010/main" val="1058581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E1CCDF-9DC1-EF0E-6103-CE7BB4359081}"/>
              </a:ext>
            </a:extLst>
          </p:cNvPr>
          <p:cNvSpPr>
            <a:spLocks noGrp="1"/>
          </p:cNvSpPr>
          <p:nvPr>
            <p:ph idx="1"/>
          </p:nvPr>
        </p:nvSpPr>
        <p:spPr/>
        <p:txBody>
          <a:bodyPr/>
          <a:lstStyle/>
          <a:p>
            <a:r>
              <a:rPr lang="en-US" b="1" i="0" dirty="0">
                <a:solidFill>
                  <a:srgbClr val="FFC000"/>
                </a:solidFill>
                <a:effectLst/>
              </a:rPr>
              <a:t>1Peter 3:15</a:t>
            </a:r>
          </a:p>
          <a:p>
            <a:r>
              <a:rPr lang="en-US" b="0" i="0" dirty="0">
                <a:effectLst/>
              </a:rPr>
              <a:t>But in your hearts revere Christ as Lord. Always be prepared to give an answer to everyone who asks you to give the reason for the hope that you have. But do this with gentleness and respect . . .</a:t>
            </a:r>
            <a:endParaRPr lang="en-US" dirty="0"/>
          </a:p>
        </p:txBody>
      </p:sp>
    </p:spTree>
    <p:extLst>
      <p:ext uri="{BB962C8B-B14F-4D97-AF65-F5344CB8AC3E}">
        <p14:creationId xmlns:p14="http://schemas.microsoft.com/office/powerpoint/2010/main" val="2854920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A17A9B7-FB5C-569B-16E5-28456CD12ABF}"/>
              </a:ext>
            </a:extLst>
          </p:cNvPr>
          <p:cNvSpPr>
            <a:spLocks noGrp="1"/>
          </p:cNvSpPr>
          <p:nvPr>
            <p:ph idx="1"/>
          </p:nvPr>
        </p:nvSpPr>
        <p:spPr/>
        <p:txBody>
          <a:bodyPr/>
          <a:lstStyle/>
          <a:p>
            <a:r>
              <a:rPr lang="en-US" b="1" dirty="0">
                <a:solidFill>
                  <a:srgbClr val="FFC000"/>
                </a:solidFill>
                <a:latin typeface="Calibri" panose="020F0502020204030204" pitchFamily="34" charset="0"/>
                <a:ea typeface="Calibri" panose="020F0502020204030204" pitchFamily="34" charset="0"/>
                <a:cs typeface="Calibri" panose="020F0502020204030204" pitchFamily="34" charset="0"/>
              </a:rPr>
              <a:t>Titus 2:9-10</a:t>
            </a:r>
          </a:p>
          <a:p>
            <a:r>
              <a:rPr lang="en-US" dirty="0">
                <a:effectLst/>
                <a:latin typeface="Calibri" panose="020F0502020204030204" pitchFamily="34" charset="0"/>
                <a:ea typeface="Calibri" panose="020F0502020204030204" pitchFamily="34" charset="0"/>
                <a:cs typeface="Calibri" panose="020F0502020204030204" pitchFamily="34" charset="0"/>
              </a:rPr>
              <a:t>Teach slaves to be subject to their masters in everything, to try to please them, not to talk back to them, and not to steal from them, but to show that they can be fully trusted, so that in every way they will make the teaching about God our Savior attractive.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26594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EBA0102-760F-DDC1-9581-79F5C6F0BBEF}"/>
              </a:ext>
            </a:extLst>
          </p:cNvPr>
          <p:cNvSpPr>
            <a:spLocks noGrp="1"/>
          </p:cNvSpPr>
          <p:nvPr>
            <p:ph idx="1"/>
          </p:nvPr>
        </p:nvSpPr>
        <p:spPr/>
        <p:txBody>
          <a:bodyPr/>
          <a:lstStyle/>
          <a:p>
            <a:r>
              <a:rPr lang="en-US" b="1" dirty="0">
                <a:solidFill>
                  <a:srgbClr val="FFC000"/>
                </a:solidFill>
              </a:rPr>
              <a:t>John 17:20b-21</a:t>
            </a:r>
          </a:p>
          <a:p>
            <a:r>
              <a:rPr lang="en-US" dirty="0"/>
              <a:t>I pray also for those who will believe in me through their message, that all of them may be one, Father, just as you are in me and I am in you. </a:t>
            </a:r>
          </a:p>
          <a:p>
            <a:r>
              <a:rPr lang="en-US" dirty="0"/>
              <a:t>May they also be in us so that the world may believe that you have sent me.</a:t>
            </a:r>
          </a:p>
        </p:txBody>
      </p:sp>
    </p:spTree>
    <p:extLst>
      <p:ext uri="{BB962C8B-B14F-4D97-AF65-F5344CB8AC3E}">
        <p14:creationId xmlns:p14="http://schemas.microsoft.com/office/powerpoint/2010/main" val="4270620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EBA0102-760F-DDC1-9581-79F5C6F0BBEF}"/>
              </a:ext>
            </a:extLst>
          </p:cNvPr>
          <p:cNvSpPr>
            <a:spLocks noGrp="1"/>
          </p:cNvSpPr>
          <p:nvPr>
            <p:ph idx="1"/>
          </p:nvPr>
        </p:nvSpPr>
        <p:spPr/>
        <p:txBody>
          <a:bodyPr/>
          <a:lstStyle/>
          <a:p>
            <a:r>
              <a:rPr lang="en-US" b="1" dirty="0">
                <a:solidFill>
                  <a:srgbClr val="FFC000"/>
                </a:solidFill>
                <a:effectLst/>
                <a:latin typeface="Calibri" panose="020F0502020204030204" pitchFamily="34" charset="0"/>
                <a:ea typeface="Calibri" panose="020F0502020204030204" pitchFamily="34" charset="0"/>
                <a:cs typeface="Calibri" panose="020F0502020204030204" pitchFamily="34" charset="0"/>
              </a:rPr>
              <a:t>Matthe</a:t>
            </a:r>
            <a:r>
              <a:rPr lang="en-US" b="1" dirty="0">
                <a:solidFill>
                  <a:srgbClr val="FFC000"/>
                </a:solidFill>
                <a:latin typeface="Calibri" panose="020F0502020204030204" pitchFamily="34" charset="0"/>
                <a:ea typeface="Calibri" panose="020F0502020204030204" pitchFamily="34" charset="0"/>
                <a:cs typeface="Calibri" panose="020F0502020204030204" pitchFamily="34" charset="0"/>
              </a:rPr>
              <a:t>w 28:18-20</a:t>
            </a:r>
          </a:p>
          <a:p>
            <a:r>
              <a:rPr lang="en-US" dirty="0">
                <a:effectLst/>
                <a:latin typeface="Calibri" panose="020F0502020204030204" pitchFamily="34" charset="0"/>
                <a:ea typeface="Calibri" panose="020F0502020204030204" pitchFamily="34" charset="0"/>
                <a:cs typeface="Calibri" panose="020F0502020204030204" pitchFamily="34" charset="0"/>
              </a:rPr>
              <a:t>Then Jesus said to them, </a:t>
            </a:r>
          </a:p>
          <a:p>
            <a:pPr marL="457200" indent="0"/>
            <a:r>
              <a:rPr lang="en-US" dirty="0">
                <a:latin typeface="Calibri" panose="020F0502020204030204" pitchFamily="34" charset="0"/>
                <a:ea typeface="Calibri" panose="020F0502020204030204" pitchFamily="34" charset="0"/>
                <a:cs typeface="Calibri" panose="020F0502020204030204" pitchFamily="34" charset="0"/>
              </a:rPr>
              <a:t>“</a:t>
            </a:r>
            <a:r>
              <a:rPr lang="en-US" dirty="0">
                <a:effectLst/>
                <a:latin typeface="Calibri" panose="020F0502020204030204" pitchFamily="34" charset="0"/>
                <a:ea typeface="Calibri" panose="020F0502020204030204" pitchFamily="34" charset="0"/>
                <a:cs typeface="Calibri" panose="020F0502020204030204" pitchFamily="34" charset="0"/>
              </a:rPr>
              <a:t>All authority in heaven and on earth has been given to me. Therefore, go and make disciples of all nations, baptizing them in the name of the Father and of the Son and of the Holy Spirit, and teaching them to obey everything I have commanded you. And surely I am with you always, to the very end of the age.”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52944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EBA0102-760F-DDC1-9581-79F5C6F0BBEF}"/>
              </a:ext>
            </a:extLst>
          </p:cNvPr>
          <p:cNvSpPr>
            <a:spLocks noGrp="1"/>
          </p:cNvSpPr>
          <p:nvPr>
            <p:ph idx="1"/>
          </p:nvPr>
        </p:nvSpPr>
        <p:spPr/>
        <p:txBody>
          <a:bodyPr/>
          <a:lstStyle/>
          <a:p>
            <a:r>
              <a:rPr lang="en-US" b="1" dirty="0">
                <a:solidFill>
                  <a:srgbClr val="FFC000"/>
                </a:solidFill>
                <a:effectLst/>
                <a:latin typeface="Calibri" panose="020F0502020204030204" pitchFamily="34" charset="0"/>
                <a:ea typeface="Calibri" panose="020F0502020204030204" pitchFamily="34" charset="0"/>
                <a:cs typeface="Calibri" panose="020F0502020204030204" pitchFamily="34" charset="0"/>
              </a:rPr>
              <a:t>Matthe</a:t>
            </a:r>
            <a:r>
              <a:rPr lang="en-US" b="1" dirty="0">
                <a:solidFill>
                  <a:srgbClr val="FFC000"/>
                </a:solidFill>
                <a:latin typeface="Calibri" panose="020F0502020204030204" pitchFamily="34" charset="0"/>
                <a:ea typeface="Calibri" panose="020F0502020204030204" pitchFamily="34" charset="0"/>
                <a:cs typeface="Calibri" panose="020F0502020204030204" pitchFamily="34" charset="0"/>
              </a:rPr>
              <a:t>w 28:18-20</a:t>
            </a:r>
          </a:p>
          <a:p>
            <a:r>
              <a:rPr lang="en-US" dirty="0">
                <a:effectLst/>
                <a:latin typeface="Calibri" panose="020F0502020204030204" pitchFamily="34" charset="0"/>
                <a:ea typeface="Calibri" panose="020F0502020204030204" pitchFamily="34" charset="0"/>
                <a:cs typeface="Calibri" panose="020F0502020204030204" pitchFamily="34" charset="0"/>
              </a:rPr>
              <a:t>Then Jesus said to them, </a:t>
            </a:r>
          </a:p>
          <a:p>
            <a:pPr marL="457200" indent="0"/>
            <a:r>
              <a:rPr lang="en-US" dirty="0">
                <a:latin typeface="Calibri" panose="020F0502020204030204" pitchFamily="34" charset="0"/>
                <a:ea typeface="Calibri" panose="020F0502020204030204" pitchFamily="34" charset="0"/>
                <a:cs typeface="Calibri" panose="020F0502020204030204" pitchFamily="34" charset="0"/>
              </a:rPr>
              <a:t>“</a:t>
            </a:r>
            <a:r>
              <a:rPr lang="en-US" dirty="0">
                <a:effectLst/>
                <a:latin typeface="Calibri" panose="020F0502020204030204" pitchFamily="34" charset="0"/>
                <a:ea typeface="Calibri" panose="020F0502020204030204" pitchFamily="34" charset="0"/>
                <a:cs typeface="Calibri" panose="020F0502020204030204" pitchFamily="34" charset="0"/>
              </a:rPr>
              <a:t>All authority in heaven and on earth has been given to me. </a:t>
            </a:r>
            <a:r>
              <a:rPr lang="en-US" u="sng" dirty="0">
                <a:effectLst/>
                <a:latin typeface="Calibri" panose="020F0502020204030204" pitchFamily="34" charset="0"/>
                <a:ea typeface="Calibri" panose="020F0502020204030204" pitchFamily="34" charset="0"/>
                <a:cs typeface="Calibri" panose="020F0502020204030204" pitchFamily="34" charset="0"/>
              </a:rPr>
              <a:t>Therefore, go and make disciples of all nations</a:t>
            </a:r>
            <a:r>
              <a:rPr lang="en-US" dirty="0">
                <a:effectLst/>
                <a:latin typeface="Calibri" panose="020F0502020204030204" pitchFamily="34" charset="0"/>
                <a:ea typeface="Calibri" panose="020F0502020204030204" pitchFamily="34" charset="0"/>
                <a:cs typeface="Calibri" panose="020F0502020204030204" pitchFamily="34" charset="0"/>
              </a:rPr>
              <a:t>, baptizing them in the name of the Father and of the Son and of the Holy Spirit, and teaching them to obey everything I have commanded you. And surely I am with you always, to the very end of the age.”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88422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E4A1F9E-939B-8A8A-2CB9-691187DCCCA1}"/>
              </a:ext>
            </a:extLst>
          </p:cNvPr>
          <p:cNvSpPr>
            <a:spLocks noGrp="1"/>
          </p:cNvSpPr>
          <p:nvPr>
            <p:ph type="sldNum" sz="quarter" idx="12"/>
          </p:nvPr>
        </p:nvSpPr>
        <p:spPr/>
        <p:txBody>
          <a:bodyPr/>
          <a:lstStyle/>
          <a:p>
            <a:fld id="{0AA4ED6C-8A48-421A-ADF2-3AFB31B0387B}" type="slidenum">
              <a:rPr lang="en-US" smtClean="0"/>
              <a:pPr/>
              <a:t>8</a:t>
            </a:fld>
            <a:endParaRPr lang="en-US"/>
          </a:p>
        </p:txBody>
      </p:sp>
    </p:spTree>
    <p:extLst>
      <p:ext uri="{BB962C8B-B14F-4D97-AF65-F5344CB8AC3E}">
        <p14:creationId xmlns:p14="http://schemas.microsoft.com/office/powerpoint/2010/main" val="1381995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B0EFBEE-72B4-BAA9-0686-1C66463B23CA}"/>
              </a:ext>
            </a:extLst>
          </p:cNvPr>
          <p:cNvSpPr>
            <a:spLocks noGrp="1"/>
          </p:cNvSpPr>
          <p:nvPr>
            <p:ph idx="1"/>
          </p:nvPr>
        </p:nvSpPr>
        <p:spPr/>
        <p:txBody>
          <a:bodyPr/>
          <a:lstStyle/>
          <a:p>
            <a:r>
              <a:rPr lang="en-US" dirty="0"/>
              <a:t>I’m assuming:</a:t>
            </a:r>
          </a:p>
          <a:p>
            <a:r>
              <a:rPr lang="en-US" dirty="0"/>
              <a:t>• They already know quite a bit about the Gospel</a:t>
            </a:r>
          </a:p>
          <a:p>
            <a:r>
              <a:rPr lang="en-US" dirty="0"/>
              <a:t>• There is a reason they haven’t yielded to it</a:t>
            </a:r>
          </a:p>
          <a:p>
            <a:r>
              <a:rPr lang="en-US" dirty="0"/>
              <a:t>• They’d rather not talk about it</a:t>
            </a:r>
          </a:p>
          <a:p>
            <a:r>
              <a:rPr lang="en-US" dirty="0"/>
              <a:t>• My efforts will </a:t>
            </a:r>
            <a:r>
              <a:rPr lang="en-US"/>
              <a:t>often appear to </a:t>
            </a:r>
            <a:r>
              <a:rPr lang="en-US" dirty="0"/>
              <a:t>be in vain</a:t>
            </a:r>
          </a:p>
        </p:txBody>
      </p:sp>
    </p:spTree>
    <p:extLst>
      <p:ext uri="{BB962C8B-B14F-4D97-AF65-F5344CB8AC3E}">
        <p14:creationId xmlns:p14="http://schemas.microsoft.com/office/powerpoint/2010/main" val="193750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linds(horizont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8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9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0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19870</TotalTime>
  <Words>517</Words>
  <Application>Microsoft Office PowerPoint</Application>
  <PresentationFormat>Widescreen</PresentationFormat>
  <Paragraphs>25</Paragraphs>
  <Slides>9</Slides>
  <Notes>0</Notes>
  <HiddenSlides>0</HiddenSlides>
  <MMClips>0</MMClips>
  <ScaleCrop>false</ScaleCrop>
  <HeadingPairs>
    <vt:vector size="8" baseType="variant">
      <vt:variant>
        <vt:lpstr>Fonts Used</vt:lpstr>
      </vt:variant>
      <vt:variant>
        <vt:i4>3</vt:i4>
      </vt:variant>
      <vt:variant>
        <vt:lpstr>Theme</vt:lpstr>
      </vt:variant>
      <vt:variant>
        <vt:i4>6</vt:i4>
      </vt:variant>
      <vt:variant>
        <vt:lpstr>Slide Titles</vt:lpstr>
      </vt:variant>
      <vt:variant>
        <vt:i4>9</vt:i4>
      </vt:variant>
      <vt:variant>
        <vt:lpstr>Custom Shows</vt:lpstr>
      </vt:variant>
      <vt:variant>
        <vt:i4>1</vt:i4>
      </vt:variant>
    </vt:vector>
  </HeadingPairs>
  <TitlesOfParts>
    <vt:vector size="19" baseType="lpstr">
      <vt:lpstr>Arial</vt:lpstr>
      <vt:lpstr>Calibri</vt:lpstr>
      <vt:lpstr>system-ui</vt:lpstr>
      <vt:lpstr>1_WJB1</vt:lpstr>
      <vt:lpstr>7_WJB1</vt:lpstr>
      <vt:lpstr>WJB1</vt:lpstr>
      <vt:lpstr>8_WJB1</vt:lpstr>
      <vt:lpstr>9_WJB1</vt:lpstr>
      <vt:lpstr>10_WJB1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1140</cp:revision>
  <cp:lastPrinted>2023-04-09T12:14:14Z</cp:lastPrinted>
  <dcterms:created xsi:type="dcterms:W3CDTF">2021-01-08T23:52:50Z</dcterms:created>
  <dcterms:modified xsi:type="dcterms:W3CDTF">2023-04-30T17:09:27Z</dcterms:modified>
</cp:coreProperties>
</file>