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  <p:sldMasterId id="2147483880" r:id="rId2"/>
    <p:sldMasterId id="2147483887" r:id="rId3"/>
    <p:sldMasterId id="2147483914" r:id="rId4"/>
    <p:sldMasterId id="2147483958" r:id="rId5"/>
  </p:sldMasterIdLst>
  <p:notesMasterIdLst>
    <p:notesMasterId r:id="rId12"/>
  </p:notesMasterIdLst>
  <p:handoutMasterIdLst>
    <p:handoutMasterId r:id="rId13"/>
  </p:handoutMasterIdLst>
  <p:sldIdLst>
    <p:sldId id="5997" r:id="rId6"/>
    <p:sldId id="5998" r:id="rId7"/>
    <p:sldId id="6001" r:id="rId8"/>
    <p:sldId id="5999" r:id="rId9"/>
    <p:sldId id="6000" r:id="rId10"/>
    <p:sldId id="6002" r:id="rId11"/>
  </p:sldIdLst>
  <p:sldSz cx="12192000" cy="6858000"/>
  <p:notesSz cx="6950075" cy="9236075"/>
  <p:custShowLst>
    <p:custShow name="Memes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69B238D-AB4B-443B-AE74-6B7E606E67C7}">
          <p14:sldIdLst>
            <p14:sldId id="5997"/>
            <p14:sldId id="5998"/>
            <p14:sldId id="6001"/>
            <p14:sldId id="5999"/>
            <p14:sldId id="6000"/>
            <p14:sldId id="600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B079"/>
    <a:srgbClr val="0096FF"/>
    <a:srgbClr val="FF40FF"/>
    <a:srgbClr val="005493"/>
    <a:srgbClr val="009193"/>
    <a:srgbClr val="941651"/>
    <a:srgbClr val="008F00"/>
    <a:srgbClr val="11B098"/>
    <a:srgbClr val="CD4614"/>
    <a:srgbClr val="F545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843" autoAdjust="0"/>
    <p:restoredTop sz="95493" autoAdjust="0"/>
  </p:normalViewPr>
  <p:slideViewPr>
    <p:cSldViewPr>
      <p:cViewPr varScale="1">
        <p:scale>
          <a:sx n="103" d="100"/>
          <a:sy n="103" d="100"/>
        </p:scale>
        <p:origin x="114" y="1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747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674" y="-8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7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BA261189-8F52-444B-890B-269A83425068}" type="datetimeFigureOut">
              <a:rPr lang="en-US" smtClean="0"/>
              <a:pPr/>
              <a:t>4/9/2023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7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186FB555-BB8E-49AE-B117-4AF281875F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7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57277A89-0140-4E3B-8429-21E784784C77}" type="datetimeFigureOut">
              <a:rPr lang="en-US" smtClean="0"/>
              <a:pPr/>
              <a:t>4/9/2023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4" tIns="46235" rIns="92474" bIns="4623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74" tIns="46235" rIns="92474" bIns="4623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7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ED4FF1BE-2FA6-48B7-A734-A21F96AC4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2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47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030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4/9/2023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87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2"/>
            <a:ext cx="10668000" cy="1470025"/>
          </a:xfrm>
        </p:spPr>
        <p:txBody>
          <a:bodyPr>
            <a:normAutofit/>
          </a:bodyPr>
          <a:lstStyle>
            <a:lvl1pPr>
              <a:defRPr sz="3751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342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919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1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89398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"/>
            <a:ext cx="11049000" cy="6248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314745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4/9/2023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458332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4/9/2023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27368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4/9/2023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601798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4/9/2023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6949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4/9/2023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546201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8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4/9/2023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897606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4/9/2023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55604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4/9/2023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7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4/9/2023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3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4/9/2023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75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4/9/2023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7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4/9/2023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60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4/9/2023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36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4/9/2023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56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4/9/2023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8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4/9/2023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890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</p:sldLayoutIdLst>
  <p:transition spd="med">
    <p:fade/>
  </p:transition>
  <p:hf hdr="0" ftr="0" dt="0"/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7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1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18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15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4/9/2023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99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</p:sldLayoutIdLst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4/9/2023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012493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4/9/2023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965851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2DA7DEF-DAED-FB0C-4F8B-CE8BACDBA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C000"/>
                </a:solidFill>
              </a:rPr>
              <a:t>Raisings in the Old Testament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The widow’s son at Zarephath (1 Kings 17:17-24)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The son of a Shunammite woman (2 Kings 4:18-37)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A man hastily placed in Elisha’s tomb (2 Kings 13:20-21)</a:t>
            </a:r>
          </a:p>
        </p:txBody>
      </p:sp>
    </p:spTree>
    <p:extLst>
      <p:ext uri="{BB962C8B-B14F-4D97-AF65-F5344CB8AC3E}">
        <p14:creationId xmlns:p14="http://schemas.microsoft.com/office/powerpoint/2010/main" val="205228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768B1AE-C1C3-968D-2217-BC83E1E3D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C000"/>
                </a:solidFill>
              </a:rPr>
              <a:t>Raisings in the Gospels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The widow’s son at Nain (Luke 7:11-17)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The son of Jairus, the synagogue’s ruler (Mark 5:21-43)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Lazarus (John 11:1-11)</a:t>
            </a:r>
          </a:p>
        </p:txBody>
      </p:sp>
    </p:spTree>
    <p:extLst>
      <p:ext uri="{BB962C8B-B14F-4D97-AF65-F5344CB8AC3E}">
        <p14:creationId xmlns:p14="http://schemas.microsoft.com/office/powerpoint/2010/main" val="331387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28EDB75-AEB0-0298-B10A-C12DED24C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C000"/>
                </a:solidFill>
              </a:rPr>
              <a:t>These Raisings Point to and Illustrate Theological Truths</a:t>
            </a:r>
          </a:p>
          <a:p>
            <a:pPr marL="457200" indent="-457200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1. Demonstrates that Jesus is the promised Messiah</a:t>
            </a:r>
          </a:p>
          <a:p>
            <a:pPr marL="457200" indent="-457200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2. Demonstrates his divine power</a:t>
            </a:r>
          </a:p>
          <a:p>
            <a:pPr marL="457200" indent="-457200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3. Illustrates his compassion</a:t>
            </a:r>
          </a:p>
          <a:p>
            <a:pPr marL="457200" indent="-457200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4. Demonstrates his authority over death</a:t>
            </a:r>
          </a:p>
          <a:p>
            <a:pPr marL="457200" indent="-457200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5. Prefigures his own resurrection and the future resurrection of all mankind</a:t>
            </a:r>
          </a:p>
        </p:txBody>
      </p:sp>
    </p:spTree>
    <p:extLst>
      <p:ext uri="{BB962C8B-B14F-4D97-AF65-F5344CB8AC3E}">
        <p14:creationId xmlns:p14="http://schemas.microsoft.com/office/powerpoint/2010/main" val="1879351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9117761-5C33-AB1F-77CC-012027EED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C000"/>
                </a:solidFill>
              </a:rPr>
              <a:t>Other Raisings in the New Testament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Tabitha (Acts 9:36-42)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Eutychus (Acts 20:7-12)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Many holy people  (Matthew 27:50-53)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92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77B9285-CC4F-A8D3-4A66-8C54F0E59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92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AB7324F-3529-5638-0E46-1BFCC2E34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Therefore, my dear brothers, stand firm. 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Let nothing move you. </a:t>
            </a:r>
            <a:endParaRPr lang="en-US" dirty="0">
              <a:solidFill>
                <a:schemeClr val="bg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dirty="0">
              <a:solidFill>
                <a:schemeClr val="bg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Always give yourselves fully to the work of the Lord,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because you know that your labor in the Lord is not in vain.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-- 1 Corinthians 15:58 --</a:t>
            </a:r>
            <a:endParaRPr lang="en-US" sz="3000" dirty="0">
              <a:solidFill>
                <a:schemeClr val="bg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382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8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9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19318</TotalTime>
  <Words>185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6</vt:i4>
      </vt:variant>
      <vt:variant>
        <vt:lpstr>Custom Shows</vt:lpstr>
      </vt:variant>
      <vt:variant>
        <vt:i4>1</vt:i4>
      </vt:variant>
    </vt:vector>
  </HeadingPairs>
  <TitlesOfParts>
    <vt:vector size="14" baseType="lpstr">
      <vt:lpstr>Arial</vt:lpstr>
      <vt:lpstr>Calibri</vt:lpstr>
      <vt:lpstr>1_WJB1</vt:lpstr>
      <vt:lpstr>7_WJB1</vt:lpstr>
      <vt:lpstr>WJB1</vt:lpstr>
      <vt:lpstr>8_WJB1</vt:lpstr>
      <vt:lpstr>9_WJB1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∙ E ∙ S ∙ T </dc:title>
  <dc:creator>Wendell Brane</dc:creator>
  <cp:lastModifiedBy>Joshua Miles</cp:lastModifiedBy>
  <cp:revision>1097</cp:revision>
  <cp:lastPrinted>2023-04-09T12:14:14Z</cp:lastPrinted>
  <dcterms:created xsi:type="dcterms:W3CDTF">2021-01-08T23:52:50Z</dcterms:created>
  <dcterms:modified xsi:type="dcterms:W3CDTF">2023-04-09T13:15:50Z</dcterms:modified>
</cp:coreProperties>
</file>