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1BDDFC-2489-4341-AB85-4F9913385A0C}" v="54" dt="2023-05-28T10:07:26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Miles" userId="c3de303dcba1b2ee" providerId="LiveId" clId="{201BDDFC-2489-4341-AB85-4F9913385A0C}"/>
    <pc:docChg chg="undo custSel addSld delSld modSld sldOrd">
      <pc:chgData name="Joshua Miles" userId="c3de303dcba1b2ee" providerId="LiveId" clId="{201BDDFC-2489-4341-AB85-4F9913385A0C}" dt="2023-05-28T10:07:26.212" v="3119" actId="20577"/>
      <pc:docMkLst>
        <pc:docMk/>
      </pc:docMkLst>
      <pc:sldChg chg="new del">
        <pc:chgData name="Joshua Miles" userId="c3de303dcba1b2ee" providerId="LiveId" clId="{201BDDFC-2489-4341-AB85-4F9913385A0C}" dt="2023-05-27T21:51:17.310" v="2" actId="2696"/>
        <pc:sldMkLst>
          <pc:docMk/>
          <pc:sldMk cId="126331898" sldId="256"/>
        </pc:sldMkLst>
      </pc:sldChg>
      <pc:sldChg chg="modSp new mod modAnim">
        <pc:chgData name="Joshua Miles" userId="c3de303dcba1b2ee" providerId="LiveId" clId="{201BDDFC-2489-4341-AB85-4F9913385A0C}" dt="2023-05-28T00:13:26.196" v="3064"/>
        <pc:sldMkLst>
          <pc:docMk/>
          <pc:sldMk cId="3411647462" sldId="257"/>
        </pc:sldMkLst>
        <pc:spChg chg="mod">
          <ac:chgData name="Joshua Miles" userId="c3de303dcba1b2ee" providerId="LiveId" clId="{201BDDFC-2489-4341-AB85-4F9913385A0C}" dt="2023-05-27T21:51:20.647" v="21" actId="20577"/>
          <ac:spMkLst>
            <pc:docMk/>
            <pc:sldMk cId="3411647462" sldId="257"/>
            <ac:spMk id="2" creationId="{CD2CD747-65A1-5CF5-87AC-8DCDF2C52A4C}"/>
          </ac:spMkLst>
        </pc:spChg>
        <pc:spChg chg="mod">
          <ac:chgData name="Joshua Miles" userId="c3de303dcba1b2ee" providerId="LiveId" clId="{201BDDFC-2489-4341-AB85-4F9913385A0C}" dt="2023-05-27T21:55:53.370" v="448" actId="20577"/>
          <ac:spMkLst>
            <pc:docMk/>
            <pc:sldMk cId="3411647462" sldId="257"/>
            <ac:spMk id="3" creationId="{C94ED943-8483-AA14-56AD-02792B4A1042}"/>
          </ac:spMkLst>
        </pc:spChg>
      </pc:sldChg>
      <pc:sldChg chg="modSp add mod modAnim">
        <pc:chgData name="Joshua Miles" userId="c3de303dcba1b2ee" providerId="LiveId" clId="{201BDDFC-2489-4341-AB85-4F9913385A0C}" dt="2023-05-28T00:14:03.536" v="3066"/>
        <pc:sldMkLst>
          <pc:docMk/>
          <pc:sldMk cId="2840712668" sldId="258"/>
        </pc:sldMkLst>
        <pc:spChg chg="mod">
          <ac:chgData name="Joshua Miles" userId="c3de303dcba1b2ee" providerId="LiveId" clId="{201BDDFC-2489-4341-AB85-4F9913385A0C}" dt="2023-05-27T21:52:15.804" v="137" actId="20577"/>
          <ac:spMkLst>
            <pc:docMk/>
            <pc:sldMk cId="2840712668" sldId="258"/>
            <ac:spMk id="2" creationId="{CD2CD747-65A1-5CF5-87AC-8DCDF2C52A4C}"/>
          </ac:spMkLst>
        </pc:spChg>
        <pc:spChg chg="mod">
          <ac:chgData name="Joshua Miles" userId="c3de303dcba1b2ee" providerId="LiveId" clId="{201BDDFC-2489-4341-AB85-4F9913385A0C}" dt="2023-05-27T21:53:32.555" v="290" actId="313"/>
          <ac:spMkLst>
            <pc:docMk/>
            <pc:sldMk cId="2840712668" sldId="258"/>
            <ac:spMk id="3" creationId="{C94ED943-8483-AA14-56AD-02792B4A1042}"/>
          </ac:spMkLst>
        </pc:spChg>
      </pc:sldChg>
      <pc:sldChg chg="modSp add mod ord modAnim">
        <pc:chgData name="Joshua Miles" userId="c3de303dcba1b2ee" providerId="LiveId" clId="{201BDDFC-2489-4341-AB85-4F9913385A0C}" dt="2023-05-28T00:14:44.172" v="3068"/>
        <pc:sldMkLst>
          <pc:docMk/>
          <pc:sldMk cId="901680605" sldId="259"/>
        </pc:sldMkLst>
        <pc:spChg chg="mod">
          <ac:chgData name="Joshua Miles" userId="c3de303dcba1b2ee" providerId="LiveId" clId="{201BDDFC-2489-4341-AB85-4F9913385A0C}" dt="2023-05-27T21:54:00.356" v="296" actId="20577"/>
          <ac:spMkLst>
            <pc:docMk/>
            <pc:sldMk cId="901680605" sldId="259"/>
            <ac:spMk id="2" creationId="{CD2CD747-65A1-5CF5-87AC-8DCDF2C52A4C}"/>
          </ac:spMkLst>
        </pc:spChg>
        <pc:spChg chg="mod">
          <ac:chgData name="Joshua Miles" userId="c3de303dcba1b2ee" providerId="LiveId" clId="{201BDDFC-2489-4341-AB85-4F9913385A0C}" dt="2023-05-27T22:01:53.498" v="1217" actId="12"/>
          <ac:spMkLst>
            <pc:docMk/>
            <pc:sldMk cId="901680605" sldId="259"/>
            <ac:spMk id="3" creationId="{C94ED943-8483-AA14-56AD-02792B4A1042}"/>
          </ac:spMkLst>
        </pc:spChg>
      </pc:sldChg>
      <pc:sldChg chg="modSp add mod modAnim">
        <pc:chgData name="Joshua Miles" userId="c3de303dcba1b2ee" providerId="LiveId" clId="{201BDDFC-2489-4341-AB85-4F9913385A0C}" dt="2023-05-28T00:16:31.874" v="3070"/>
        <pc:sldMkLst>
          <pc:docMk/>
          <pc:sldMk cId="3237244365" sldId="260"/>
        </pc:sldMkLst>
        <pc:spChg chg="mod">
          <ac:chgData name="Joshua Miles" userId="c3de303dcba1b2ee" providerId="LiveId" clId="{201BDDFC-2489-4341-AB85-4F9913385A0C}" dt="2023-05-27T22:02:15.608" v="1330" actId="20577"/>
          <ac:spMkLst>
            <pc:docMk/>
            <pc:sldMk cId="3237244365" sldId="260"/>
            <ac:spMk id="3" creationId="{C94ED943-8483-AA14-56AD-02792B4A1042}"/>
          </ac:spMkLst>
        </pc:spChg>
      </pc:sldChg>
      <pc:sldChg chg="add del">
        <pc:chgData name="Joshua Miles" userId="c3de303dcba1b2ee" providerId="LiveId" clId="{201BDDFC-2489-4341-AB85-4F9913385A0C}" dt="2023-05-27T21:55:53.836" v="449" actId="2890"/>
        <pc:sldMkLst>
          <pc:docMk/>
          <pc:sldMk cId="3858269414" sldId="260"/>
        </pc:sldMkLst>
      </pc:sldChg>
      <pc:sldChg chg="modSp add mod modAnim">
        <pc:chgData name="Joshua Miles" userId="c3de303dcba1b2ee" providerId="LiveId" clId="{201BDDFC-2489-4341-AB85-4F9913385A0C}" dt="2023-05-28T01:07:12.537" v="3116" actId="20577"/>
        <pc:sldMkLst>
          <pc:docMk/>
          <pc:sldMk cId="1440336797" sldId="261"/>
        </pc:sldMkLst>
        <pc:spChg chg="mod">
          <ac:chgData name="Joshua Miles" userId="c3de303dcba1b2ee" providerId="LiveId" clId="{201BDDFC-2489-4341-AB85-4F9913385A0C}" dt="2023-05-27T22:06:49.724" v="1880" actId="14100"/>
          <ac:spMkLst>
            <pc:docMk/>
            <pc:sldMk cId="1440336797" sldId="261"/>
            <ac:spMk id="2" creationId="{CD2CD747-65A1-5CF5-87AC-8DCDF2C52A4C}"/>
          </ac:spMkLst>
        </pc:spChg>
        <pc:spChg chg="mod">
          <ac:chgData name="Joshua Miles" userId="c3de303dcba1b2ee" providerId="LiveId" clId="{201BDDFC-2489-4341-AB85-4F9913385A0C}" dt="2023-05-28T01:07:12.537" v="3116" actId="20577"/>
          <ac:spMkLst>
            <pc:docMk/>
            <pc:sldMk cId="1440336797" sldId="261"/>
            <ac:spMk id="3" creationId="{C94ED943-8483-AA14-56AD-02792B4A1042}"/>
          </ac:spMkLst>
        </pc:spChg>
      </pc:sldChg>
      <pc:sldChg chg="modSp add mod modAnim">
        <pc:chgData name="Joshua Miles" userId="c3de303dcba1b2ee" providerId="LiveId" clId="{201BDDFC-2489-4341-AB85-4F9913385A0C}" dt="2023-05-28T10:07:26.212" v="3119" actId="20577"/>
        <pc:sldMkLst>
          <pc:docMk/>
          <pc:sldMk cId="72781690" sldId="262"/>
        </pc:sldMkLst>
        <pc:spChg chg="mod">
          <ac:chgData name="Joshua Miles" userId="c3de303dcba1b2ee" providerId="LiveId" clId="{201BDDFC-2489-4341-AB85-4F9913385A0C}" dt="2023-05-27T23:16:40.853" v="2897" actId="14100"/>
          <ac:spMkLst>
            <pc:docMk/>
            <pc:sldMk cId="72781690" sldId="262"/>
            <ac:spMk id="2" creationId="{CD2CD747-65A1-5CF5-87AC-8DCDF2C52A4C}"/>
          </ac:spMkLst>
        </pc:spChg>
        <pc:spChg chg="mod">
          <ac:chgData name="Joshua Miles" userId="c3de303dcba1b2ee" providerId="LiveId" clId="{201BDDFC-2489-4341-AB85-4F9913385A0C}" dt="2023-05-28T10:07:26.212" v="3119" actId="20577"/>
          <ac:spMkLst>
            <pc:docMk/>
            <pc:sldMk cId="72781690" sldId="262"/>
            <ac:spMk id="3" creationId="{C94ED943-8483-AA14-56AD-02792B4A1042}"/>
          </ac:spMkLst>
        </pc:spChg>
      </pc:sldChg>
      <pc:sldChg chg="modSp add">
        <pc:chgData name="Joshua Miles" userId="c3de303dcba1b2ee" providerId="LiveId" clId="{201BDDFC-2489-4341-AB85-4F9913385A0C}" dt="2023-05-28T00:48:09.205" v="3080" actId="20577"/>
        <pc:sldMkLst>
          <pc:docMk/>
          <pc:sldMk cId="1965680998" sldId="263"/>
        </pc:sldMkLst>
        <pc:spChg chg="mod">
          <ac:chgData name="Joshua Miles" userId="c3de303dcba1b2ee" providerId="LiveId" clId="{201BDDFC-2489-4341-AB85-4F9913385A0C}" dt="2023-05-28T00:48:09.205" v="3080" actId="20577"/>
          <ac:spMkLst>
            <pc:docMk/>
            <pc:sldMk cId="1965680998" sldId="263"/>
            <ac:spMk id="3" creationId="{C94ED943-8483-AA14-56AD-02792B4A1042}"/>
          </ac:spMkLst>
        </pc:spChg>
      </pc:sldChg>
      <pc:sldChg chg="new del">
        <pc:chgData name="Joshua Miles" userId="c3de303dcba1b2ee" providerId="LiveId" clId="{201BDDFC-2489-4341-AB85-4F9913385A0C}" dt="2023-05-28T00:24:37.945" v="3074" actId="2696"/>
        <pc:sldMkLst>
          <pc:docMk/>
          <pc:sldMk cId="3618438337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CE1B1-BFD6-B726-29A6-780618E8C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FDB4C-585D-5CD0-B396-166B4868B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E0E99-36E5-79A5-E960-6B2D3D653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BB64-80FC-447D-921F-AA699BFB151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F4464-120C-5DA5-8239-06BDD221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24E17-F68B-056B-EEF8-6995C7CA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A066-8013-40F0-B449-8F85990C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5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B749-D7D9-72B8-6409-E1F0BF743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F6EC50-5547-C59A-97AD-7D7A594D7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3144C-0E4D-5B4D-5A21-45DD4DC23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BB64-80FC-447D-921F-AA699BFB151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40F77-F385-405D-96AC-89FC2BF71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41676-9E02-A360-058F-709239779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A066-8013-40F0-B449-8F85990C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6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C77306-27B4-6814-1343-6B7EE276FD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0DDD73-C377-97BF-B361-199BDE81D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C71C0-E061-D5E6-563B-0D727AA0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BB64-80FC-447D-921F-AA699BFB151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7D7D2-34AB-131C-A24C-CB9867D4F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EB476-86A5-47F0-63A1-8FA45A2C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A066-8013-40F0-B449-8F85990C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5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1C33B-CB13-7470-3389-99C61DEDE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CDAC2-95DA-0272-4CDE-40681DA62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F607A-2450-7F38-797F-CAD92405E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BB64-80FC-447D-921F-AA699BFB151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BE46F-305B-C1CE-DF40-1E2D110B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1C9C4-11F2-B42F-FA48-FADE420CE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A066-8013-40F0-B449-8F85990C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9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8872B-43E0-E802-3A8E-7D116DEC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84A180-1DF6-7276-224F-AD582FA2E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50F0E-EC2E-37C8-E796-AA55D21DF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BB64-80FC-447D-921F-AA699BFB151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16DEC-FA44-299B-A904-CB7AEBFB9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7B67C-5362-4C5D-A88C-5126ABF4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A066-8013-40F0-B449-8F85990C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0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2562C-837D-40E1-BA3D-E44590E1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57972-9A78-A24C-E514-C1CFE57B17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2721F-D1C0-EF16-6FCD-190B8A671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3B878-82CF-5ACD-934B-B7955DCA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BB64-80FC-447D-921F-AA699BFB151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3F2B7-5908-F1C0-314F-532F3E00B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2DB53E-5C60-75F8-7618-65F9C9249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A066-8013-40F0-B449-8F85990C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2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3A411-0578-FD6D-BCCA-028469F3B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5F411-9A9A-8DFD-C579-37D7C5182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96725D-00A1-8334-85B8-EE360DD51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AA30BD-70BD-8C64-0582-B64CC3725E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F06239-8A4F-BF5D-980F-7DC7249790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DD376C-1C16-77A3-AE57-80B5B4DA7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BB64-80FC-447D-921F-AA699BFB151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AB3A3D-7020-74FB-8BCD-EA38549DC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3B9F46-E9A7-B33A-F363-2D28E22A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A066-8013-40F0-B449-8F85990C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6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8F325-D2BD-0D35-CDDF-271469D61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08B539-54A1-BB78-9F01-7A57A3BC6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BB64-80FC-447D-921F-AA699BFB151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F5FFF1-483D-A76E-1927-B1A9DB5E4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478685-BE4D-91B5-E23F-9A7BF97E0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A066-8013-40F0-B449-8F85990C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0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EEFF37-94F4-2A77-A264-C6FD3C6D4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BB64-80FC-447D-921F-AA699BFB151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E315D9-65A8-0DD7-0E15-40976D994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3B9FC0-8E89-8B12-B1CF-1A4EB160F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A066-8013-40F0-B449-8F85990C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4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F6F66-95AD-519F-76F4-89E164BD6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2251C-FF6B-6F29-A810-8419323D3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592575-F86C-CAEA-8F15-271996781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AEE6E-841B-3ABD-5368-A9A4B59B0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BB64-80FC-447D-921F-AA699BFB151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D7D611-D257-02BD-28EB-CF4D84942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C6750-1D4A-AC5C-6A4D-4341F0127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A066-8013-40F0-B449-8F85990C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2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50E79-D2F1-CA8B-B8EE-B270497B3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F8CC21-9C66-211F-FB6F-CF0C350F9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180CE-7B01-C99F-A505-4C44E2A50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B3F26-1435-E6A1-28C2-0BD7D4A68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BB64-80FC-447D-921F-AA699BFB151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D562E-E603-4297-413B-FF4AC9F3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DE0D8-1E5C-2B74-214C-FB8EE5A99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A066-8013-40F0-B449-8F85990C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1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52F4F6-3FCB-4D94-5DBE-788AE62B3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CDD33-882A-BF72-662B-0D770A685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4E654-C9E6-A9B8-8D2F-7E3D14E39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CBB64-80FC-447D-921F-AA699BFB151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981C3-07F1-4C74-52CE-DBD63403D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219B1-E042-CC6E-0B47-2198DC853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4A066-8013-40F0-B449-8F85990C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9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CD747-65A1-5CF5-87AC-8DCDF2C5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Systematic Theology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ED943-8483-AA14-56AD-02792B4A1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Traces the presence of a theme in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Summarizes what the Bible says about a given topic</a:t>
            </a:r>
          </a:p>
        </p:txBody>
      </p:sp>
    </p:spTree>
    <p:extLst>
      <p:ext uri="{BB962C8B-B14F-4D97-AF65-F5344CB8AC3E}">
        <p14:creationId xmlns:p14="http://schemas.microsoft.com/office/powerpoint/2010/main" val="341164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CD747-65A1-5CF5-87AC-8DCDF2C5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Biblical Theology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ED943-8483-AA14-56AD-02792B4A1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Traces the presence of a theme in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Traces the development of a theme throughout redemptive history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Tells the Biblical story through the lens of that theme</a:t>
            </a:r>
          </a:p>
        </p:txBody>
      </p:sp>
    </p:spTree>
    <p:extLst>
      <p:ext uri="{BB962C8B-B14F-4D97-AF65-F5344CB8AC3E}">
        <p14:creationId xmlns:p14="http://schemas.microsoft.com/office/powerpoint/2010/main" val="284071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CD747-65A1-5CF5-87AC-8DCDF2C5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Sin: Systematic Theology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ED943-8483-AA14-56AD-02792B4A1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Genesis 3</a:t>
            </a:r>
          </a:p>
          <a:p>
            <a:pPr lvl="1"/>
            <a:r>
              <a:rPr lang="en-US" dirty="0"/>
              <a:t>Sin is disobedience to God and comes with consequences</a:t>
            </a:r>
          </a:p>
          <a:p>
            <a:r>
              <a:rPr lang="en-US" dirty="0"/>
              <a:t>Psalm 51</a:t>
            </a:r>
          </a:p>
          <a:p>
            <a:pPr lvl="1"/>
            <a:r>
              <a:rPr lang="en-US" dirty="0"/>
              <a:t>Sin is present in us since birth, and we also choose to sin – an offense to God</a:t>
            </a:r>
          </a:p>
          <a:p>
            <a:r>
              <a:rPr lang="en-US" dirty="0"/>
              <a:t>Jeremiah 17:1-18</a:t>
            </a:r>
          </a:p>
          <a:p>
            <a:pPr lvl="1"/>
            <a:r>
              <a:rPr lang="en-US" dirty="0"/>
              <a:t>Sin is deeply ingrained</a:t>
            </a:r>
          </a:p>
          <a:p>
            <a:pPr lvl="1"/>
            <a:r>
              <a:rPr lang="en-US" dirty="0"/>
              <a:t>Sinful choices are likened to turning our hearts away from God</a:t>
            </a:r>
          </a:p>
          <a:p>
            <a:pPr lvl="1"/>
            <a:r>
              <a:rPr lang="en-US" dirty="0"/>
              <a:t>Sin has consequences</a:t>
            </a:r>
          </a:p>
          <a:p>
            <a:pPr lvl="1"/>
            <a:r>
              <a:rPr lang="en-US" dirty="0"/>
              <a:t>Only God can heal us from our sins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8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CD747-65A1-5CF5-87AC-8DCDF2C5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Sin: Systematic Theology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ED943-8483-AA14-56AD-02792B4A1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5:27-30</a:t>
            </a:r>
          </a:p>
          <a:p>
            <a:pPr lvl="1"/>
            <a:r>
              <a:rPr lang="en-US" dirty="0"/>
              <a:t>Take strong measures to avoid sinful action</a:t>
            </a:r>
          </a:p>
          <a:p>
            <a:r>
              <a:rPr lang="en-US" dirty="0"/>
              <a:t>Romans 6:1-4</a:t>
            </a:r>
          </a:p>
          <a:p>
            <a:pPr lvl="1"/>
            <a:r>
              <a:rPr lang="en-US" dirty="0"/>
              <a:t>Some take God’s grace and forgiveness as license to keep on sinning</a:t>
            </a:r>
          </a:p>
          <a:p>
            <a:pPr lvl="1"/>
            <a:r>
              <a:rPr lang="en-US" dirty="0"/>
              <a:t>This should not be so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24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CD747-65A1-5CF5-87AC-8DCDF2C52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/>
          <a:lstStyle/>
          <a:p>
            <a:r>
              <a:rPr lang="en-US" dirty="0"/>
              <a:t>Sin: Biblical Theology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ED943-8483-AA14-56AD-02792B4A1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938395"/>
          </a:xfrm>
        </p:spPr>
        <p:txBody>
          <a:bodyPr>
            <a:normAutofit/>
          </a:bodyPr>
          <a:lstStyle/>
          <a:p>
            <a:r>
              <a:rPr lang="en-US" dirty="0"/>
              <a:t>Genesis 3</a:t>
            </a:r>
          </a:p>
          <a:p>
            <a:pPr lvl="1"/>
            <a:r>
              <a:rPr lang="en-US" dirty="0"/>
              <a:t>Introduced to sin and the consequences of it</a:t>
            </a:r>
          </a:p>
          <a:p>
            <a:r>
              <a:rPr lang="en-US" dirty="0"/>
              <a:t>Leviticus 4:1-5:13</a:t>
            </a:r>
          </a:p>
          <a:p>
            <a:pPr lvl="1"/>
            <a:r>
              <a:rPr lang="en-US" dirty="0"/>
              <a:t>God provides a sacrificial system to address sin</a:t>
            </a:r>
          </a:p>
          <a:p>
            <a:r>
              <a:rPr lang="en-US" dirty="0"/>
              <a:t>Jeremiah 33:1-26</a:t>
            </a:r>
          </a:p>
          <a:p>
            <a:pPr lvl="1"/>
            <a:r>
              <a:rPr lang="en-US" dirty="0"/>
              <a:t>God promises to cleanse his people from their sins</a:t>
            </a:r>
          </a:p>
          <a:p>
            <a:r>
              <a:rPr lang="en-US" dirty="0"/>
              <a:t>Romans 5:12-21</a:t>
            </a:r>
          </a:p>
          <a:p>
            <a:pPr lvl="1"/>
            <a:r>
              <a:rPr lang="en-US" dirty="0"/>
              <a:t>Jesus is the second Adam who made us righteous through his death</a:t>
            </a:r>
          </a:p>
          <a:p>
            <a:r>
              <a:rPr lang="en-US" dirty="0"/>
              <a:t>Hebrews 10:1-39</a:t>
            </a:r>
          </a:p>
          <a:p>
            <a:pPr lvl="1"/>
            <a:r>
              <a:rPr lang="en-US" dirty="0"/>
              <a:t>There is </a:t>
            </a:r>
            <a:r>
              <a:rPr lang="en-US"/>
              <a:t>a coming reward </a:t>
            </a:r>
            <a:r>
              <a:rPr lang="en-US" dirty="0"/>
              <a:t>for those who are faithful to Christ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3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CD747-65A1-5CF5-87AC-8DCDF2C52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169"/>
            <a:ext cx="10515600" cy="768095"/>
          </a:xfrm>
        </p:spPr>
        <p:txBody>
          <a:bodyPr/>
          <a:lstStyle/>
          <a:p>
            <a:r>
              <a:rPr lang="en-US" dirty="0"/>
              <a:t>Biblical Theology of the Temple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ED943-8483-AA14-56AD-02792B4A1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2416"/>
            <a:ext cx="10515600" cy="54504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Exodus 29:45-46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God establishes for himself a dwelling place among his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Ezekiel 10; 37:24-28; 43:2-4; 44:4; 47:1-11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God’s presence departs from the temple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God promises to restore his dwelling place among his people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God promises to dwell among his people forever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John 1:14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Word becomes flesh and dwells (tabernacles) among 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Matt. </a:t>
            </a:r>
            <a:r>
              <a:rPr lang="en-US"/>
              <a:t>28:20, </a:t>
            </a:r>
            <a:r>
              <a:rPr lang="en-US" dirty="0"/>
              <a:t>John 7:38-39; 15:26-27, 1 Cor. 6:19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Holy Spirit, the individual believer, and the community of believers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Revelation 21:1-22:5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Lord God Almighty and the Lamb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8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CD747-65A1-5CF5-87AC-8DCDF2C52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169"/>
            <a:ext cx="10515600" cy="768095"/>
          </a:xfrm>
        </p:spPr>
        <p:txBody>
          <a:bodyPr/>
          <a:lstStyle/>
          <a:p>
            <a:r>
              <a:rPr lang="en-US" dirty="0"/>
              <a:t>Biblical Theology of the Temple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ED943-8483-AA14-56AD-02792B4A1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2416"/>
            <a:ext cx="10515600" cy="54504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Exodus 29:45-46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God establishes for himself a dwelling place among his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Ezekiel 10; 37:24-28; 43:2-4; 44:4; 47:1-11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God’s presence departs from the temple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God promises to restore his dwelling place among his people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God promises to dwell among his people forever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John 1:14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Word becomes flesh and dwells (tabernacles) among 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Matt. 28:20, John 7:38-39; 15:26-27, 1 Cor. 6:19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Holy Spirit, the individual believer, and the community of believers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Revelation 21:1-22:5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Lord God Almighty and the Lamb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68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405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Systematic Theology</vt:lpstr>
      <vt:lpstr>Biblical Theology</vt:lpstr>
      <vt:lpstr>Sin: Systematic Theology</vt:lpstr>
      <vt:lpstr>Sin: Systematic Theology</vt:lpstr>
      <vt:lpstr>Sin: Biblical Theology</vt:lpstr>
      <vt:lpstr>Biblical Theology of the Temple</vt:lpstr>
      <vt:lpstr>Biblical Theology of the Temple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 Theology</dc:title>
  <dc:creator>Joshua Miles</dc:creator>
  <cp:lastModifiedBy>Joshua Miles</cp:lastModifiedBy>
  <cp:revision>1</cp:revision>
  <dcterms:created xsi:type="dcterms:W3CDTF">2023-05-27T21:51:07Z</dcterms:created>
  <dcterms:modified xsi:type="dcterms:W3CDTF">2023-05-28T10:07:34Z</dcterms:modified>
</cp:coreProperties>
</file>