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5" r:id="rId1"/>
    <p:sldMasterId id="2147483880" r:id="rId2"/>
    <p:sldMasterId id="2147483887" r:id="rId3"/>
    <p:sldMasterId id="2147483914" r:id="rId4"/>
    <p:sldMasterId id="2147483958" r:id="rId5"/>
    <p:sldMasterId id="2147483967" r:id="rId6"/>
    <p:sldMasterId id="2147483977" r:id="rId7"/>
  </p:sldMasterIdLst>
  <p:notesMasterIdLst>
    <p:notesMasterId r:id="rId47"/>
  </p:notesMasterIdLst>
  <p:handoutMasterIdLst>
    <p:handoutMasterId r:id="rId48"/>
  </p:handoutMasterIdLst>
  <p:sldIdLst>
    <p:sldId id="391" r:id="rId8"/>
    <p:sldId id="314" r:id="rId9"/>
    <p:sldId id="306" r:id="rId10"/>
    <p:sldId id="308" r:id="rId11"/>
    <p:sldId id="309" r:id="rId12"/>
    <p:sldId id="311" r:id="rId13"/>
    <p:sldId id="312" r:id="rId14"/>
    <p:sldId id="310" r:id="rId15"/>
    <p:sldId id="529" r:id="rId16"/>
    <p:sldId id="381" r:id="rId17"/>
    <p:sldId id="424" r:id="rId18"/>
    <p:sldId id="440" r:id="rId19"/>
    <p:sldId id="380" r:id="rId20"/>
    <p:sldId id="458" r:id="rId21"/>
    <p:sldId id="444" r:id="rId22"/>
    <p:sldId id="473" r:id="rId23"/>
    <p:sldId id="518" r:id="rId24"/>
    <p:sldId id="509" r:id="rId25"/>
    <p:sldId id="510" r:id="rId26"/>
    <p:sldId id="6083" r:id="rId27"/>
    <p:sldId id="519" r:id="rId28"/>
    <p:sldId id="520" r:id="rId29"/>
    <p:sldId id="521" r:id="rId30"/>
    <p:sldId id="506" r:id="rId31"/>
    <p:sldId id="507" r:id="rId32"/>
    <p:sldId id="503" r:id="rId33"/>
    <p:sldId id="508" r:id="rId34"/>
    <p:sldId id="523" r:id="rId35"/>
    <p:sldId id="511" r:id="rId36"/>
    <p:sldId id="527" r:id="rId37"/>
    <p:sldId id="512" r:id="rId38"/>
    <p:sldId id="528" r:id="rId39"/>
    <p:sldId id="513" r:id="rId40"/>
    <p:sldId id="517" r:id="rId41"/>
    <p:sldId id="524" r:id="rId42"/>
    <p:sldId id="515" r:id="rId43"/>
    <p:sldId id="516" r:id="rId44"/>
    <p:sldId id="526" r:id="rId45"/>
    <p:sldId id="525" r:id="rId46"/>
  </p:sldIdLst>
  <p:sldSz cx="12192000" cy="6858000"/>
  <p:notesSz cx="6950075" cy="9236075"/>
  <p:custShowLst>
    <p:custShow name="Memes"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9B238D-AB4B-443B-AE74-6B7E606E67C7}">
          <p14:sldIdLst>
            <p14:sldId id="391"/>
            <p14:sldId id="314"/>
            <p14:sldId id="306"/>
            <p14:sldId id="308"/>
            <p14:sldId id="309"/>
            <p14:sldId id="311"/>
            <p14:sldId id="312"/>
            <p14:sldId id="310"/>
            <p14:sldId id="529"/>
            <p14:sldId id="381"/>
            <p14:sldId id="424"/>
            <p14:sldId id="440"/>
            <p14:sldId id="380"/>
            <p14:sldId id="458"/>
            <p14:sldId id="444"/>
            <p14:sldId id="473"/>
            <p14:sldId id="518"/>
            <p14:sldId id="509"/>
            <p14:sldId id="510"/>
            <p14:sldId id="6083"/>
            <p14:sldId id="519"/>
            <p14:sldId id="520"/>
            <p14:sldId id="521"/>
            <p14:sldId id="506"/>
            <p14:sldId id="507"/>
            <p14:sldId id="503"/>
            <p14:sldId id="508"/>
            <p14:sldId id="523"/>
            <p14:sldId id="511"/>
            <p14:sldId id="527"/>
            <p14:sldId id="512"/>
            <p14:sldId id="528"/>
            <p14:sldId id="513"/>
            <p14:sldId id="517"/>
            <p14:sldId id="524"/>
            <p14:sldId id="515"/>
            <p14:sldId id="516"/>
            <p14:sldId id="526"/>
            <p14:sldId id="52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DB079"/>
    <a:srgbClr val="0096FF"/>
    <a:srgbClr val="FF40FF"/>
    <a:srgbClr val="005493"/>
    <a:srgbClr val="009193"/>
    <a:srgbClr val="941651"/>
    <a:srgbClr val="008F00"/>
    <a:srgbClr val="11B098"/>
    <a:srgbClr val="CD4614"/>
    <a:srgbClr val="F545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843" autoAdjust="0"/>
    <p:restoredTop sz="95493" autoAdjust="0"/>
  </p:normalViewPr>
  <p:slideViewPr>
    <p:cSldViewPr>
      <p:cViewPr varScale="1">
        <p:scale>
          <a:sx n="78" d="100"/>
          <a:sy n="78" d="100"/>
        </p:scale>
        <p:origin x="108" y="204"/>
      </p:cViewPr>
      <p:guideLst>
        <p:guide orient="horz" pos="2160"/>
        <p:guide pos="3840"/>
      </p:guideLst>
    </p:cSldViewPr>
  </p:slideViewPr>
  <p:outlineViewPr>
    <p:cViewPr>
      <p:scale>
        <a:sx n="33" d="100"/>
        <a:sy n="33" d="100"/>
      </p:scale>
      <p:origin x="0" y="-37472"/>
    </p:cViewPr>
  </p:outlineViewPr>
  <p:notesTextViewPr>
    <p:cViewPr>
      <p:scale>
        <a:sx n="3" d="2"/>
        <a:sy n="3" d="2"/>
      </p:scale>
      <p:origin x="0" y="0"/>
    </p:cViewPr>
  </p:notesTextViewPr>
  <p:sorterViewPr>
    <p:cViewPr varScale="1">
      <p:scale>
        <a:sx n="1" d="1"/>
        <a:sy n="1" d="1"/>
      </p:scale>
      <p:origin x="0" y="-6498"/>
    </p:cViewPr>
  </p:sorterViewPr>
  <p:notesViewPr>
    <p:cSldViewPr>
      <p:cViewPr varScale="1">
        <p:scale>
          <a:sx n="62" d="100"/>
          <a:sy n="62" d="100"/>
        </p:scale>
        <p:origin x="-1674" y="-8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11699" cy="461804"/>
          </a:xfrm>
          <a:prstGeom prst="rect">
            <a:avLst/>
          </a:prstGeom>
        </p:spPr>
        <p:txBody>
          <a:bodyPr vert="horz" lIns="92474" tIns="46235" rIns="92474" bIns="46235" rtlCol="0"/>
          <a:lstStyle>
            <a:lvl1pPr algn="l">
              <a:defRPr sz="1200"/>
            </a:lvl1pPr>
          </a:lstStyle>
          <a:p>
            <a:endParaRPr lang="en-US"/>
          </a:p>
        </p:txBody>
      </p:sp>
      <p:sp>
        <p:nvSpPr>
          <p:cNvPr id="3" name="Date Placeholder 2"/>
          <p:cNvSpPr>
            <a:spLocks noGrp="1"/>
          </p:cNvSpPr>
          <p:nvPr>
            <p:ph type="dt" sz="quarter" idx="1"/>
          </p:nvPr>
        </p:nvSpPr>
        <p:spPr>
          <a:xfrm>
            <a:off x="3936771" y="0"/>
            <a:ext cx="3011699" cy="461804"/>
          </a:xfrm>
          <a:prstGeom prst="rect">
            <a:avLst/>
          </a:prstGeom>
        </p:spPr>
        <p:txBody>
          <a:bodyPr vert="horz" lIns="92474" tIns="46235" rIns="92474" bIns="46235" rtlCol="0"/>
          <a:lstStyle>
            <a:lvl1pPr algn="r">
              <a:defRPr sz="1200"/>
            </a:lvl1pPr>
          </a:lstStyle>
          <a:p>
            <a:fld id="{BA261189-8F52-444B-890B-269A83425068}" type="datetimeFigureOut">
              <a:rPr lang="en-US" smtClean="0"/>
              <a:pPr/>
              <a:t>5/14/2023</a:t>
            </a:fld>
            <a:endParaRPr lang="en-US"/>
          </a:p>
        </p:txBody>
      </p:sp>
      <p:sp>
        <p:nvSpPr>
          <p:cNvPr id="4" name="Footer Placeholder 3"/>
          <p:cNvSpPr>
            <a:spLocks noGrp="1"/>
          </p:cNvSpPr>
          <p:nvPr>
            <p:ph type="ftr" sz="quarter" idx="2"/>
          </p:nvPr>
        </p:nvSpPr>
        <p:spPr>
          <a:xfrm>
            <a:off x="3" y="8772668"/>
            <a:ext cx="3011699" cy="461804"/>
          </a:xfrm>
          <a:prstGeom prst="rect">
            <a:avLst/>
          </a:prstGeom>
        </p:spPr>
        <p:txBody>
          <a:bodyPr vert="horz" lIns="92474" tIns="46235" rIns="92474" bIns="46235" rtlCol="0" anchor="b"/>
          <a:lstStyle>
            <a:lvl1pPr algn="l">
              <a:defRPr sz="1200"/>
            </a:lvl1pPr>
          </a:lstStyle>
          <a:p>
            <a:endParaRPr lang="en-US"/>
          </a:p>
        </p:txBody>
      </p:sp>
      <p:sp>
        <p:nvSpPr>
          <p:cNvPr id="5" name="Slide Number Placeholder 4"/>
          <p:cNvSpPr>
            <a:spLocks noGrp="1"/>
          </p:cNvSpPr>
          <p:nvPr>
            <p:ph type="sldNum" sz="quarter" idx="3"/>
          </p:nvPr>
        </p:nvSpPr>
        <p:spPr>
          <a:xfrm>
            <a:off x="3936771" y="8772668"/>
            <a:ext cx="3011699" cy="461804"/>
          </a:xfrm>
          <a:prstGeom prst="rect">
            <a:avLst/>
          </a:prstGeom>
        </p:spPr>
        <p:txBody>
          <a:bodyPr vert="horz" lIns="92474" tIns="46235" rIns="92474" bIns="46235" rtlCol="0" anchor="b"/>
          <a:lstStyle>
            <a:lvl1pPr algn="r">
              <a:defRPr sz="1200"/>
            </a:lvl1pPr>
          </a:lstStyle>
          <a:p>
            <a:fld id="{186FB555-BB8E-49AE-B117-4AF281875F2C}" type="slidenum">
              <a:rPr lang="en-US" smtClean="0"/>
              <a:pPr/>
              <a:t>‹#›</a:t>
            </a:fld>
            <a:endParaRPr lang="en-US"/>
          </a:p>
        </p:txBody>
      </p:sp>
    </p:spTree>
    <p:extLst>
      <p:ext uri="{BB962C8B-B14F-4D97-AF65-F5344CB8AC3E}">
        <p14:creationId xmlns:p14="http://schemas.microsoft.com/office/powerpoint/2010/main" val="1937625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11699" cy="461804"/>
          </a:xfrm>
          <a:prstGeom prst="rect">
            <a:avLst/>
          </a:prstGeom>
        </p:spPr>
        <p:txBody>
          <a:bodyPr vert="horz" lIns="92474" tIns="46235" rIns="92474" bIns="46235" rtlCol="0"/>
          <a:lstStyle>
            <a:lvl1pPr algn="l">
              <a:defRPr sz="1200"/>
            </a:lvl1pPr>
          </a:lstStyle>
          <a:p>
            <a:endParaRPr lang="en-US"/>
          </a:p>
        </p:txBody>
      </p:sp>
      <p:sp>
        <p:nvSpPr>
          <p:cNvPr id="3" name="Date Placeholder 2"/>
          <p:cNvSpPr>
            <a:spLocks noGrp="1"/>
          </p:cNvSpPr>
          <p:nvPr>
            <p:ph type="dt" idx="1"/>
          </p:nvPr>
        </p:nvSpPr>
        <p:spPr>
          <a:xfrm>
            <a:off x="3936771" y="0"/>
            <a:ext cx="3011699" cy="461804"/>
          </a:xfrm>
          <a:prstGeom prst="rect">
            <a:avLst/>
          </a:prstGeom>
        </p:spPr>
        <p:txBody>
          <a:bodyPr vert="horz" lIns="92474" tIns="46235" rIns="92474" bIns="46235" rtlCol="0"/>
          <a:lstStyle>
            <a:lvl1pPr algn="r">
              <a:defRPr sz="1200"/>
            </a:lvl1pPr>
          </a:lstStyle>
          <a:p>
            <a:fld id="{57277A89-0140-4E3B-8429-21E784784C77}" type="datetimeFigureOut">
              <a:rPr lang="en-US" smtClean="0"/>
              <a:pPr/>
              <a:t>5/14/2023</a:t>
            </a:fld>
            <a:endParaRPr lang="en-US"/>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74" tIns="46235" rIns="92474" bIns="46235"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74" tIns="46235" rIns="92474" bIns="4623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772668"/>
            <a:ext cx="3011699" cy="461804"/>
          </a:xfrm>
          <a:prstGeom prst="rect">
            <a:avLst/>
          </a:prstGeom>
        </p:spPr>
        <p:txBody>
          <a:bodyPr vert="horz" lIns="92474" tIns="46235" rIns="92474" bIns="46235" rtlCol="0" anchor="b"/>
          <a:lstStyle>
            <a:lvl1pPr algn="l">
              <a:defRPr sz="1200"/>
            </a:lvl1pPr>
          </a:lstStyle>
          <a:p>
            <a:endParaRPr lang="en-US"/>
          </a:p>
        </p:txBody>
      </p:sp>
      <p:sp>
        <p:nvSpPr>
          <p:cNvPr id="7" name="Slide Number Placeholder 6"/>
          <p:cNvSpPr>
            <a:spLocks noGrp="1"/>
          </p:cNvSpPr>
          <p:nvPr>
            <p:ph type="sldNum" sz="quarter" idx="5"/>
          </p:nvPr>
        </p:nvSpPr>
        <p:spPr>
          <a:xfrm>
            <a:off x="3936771" y="8772668"/>
            <a:ext cx="3011699" cy="461804"/>
          </a:xfrm>
          <a:prstGeom prst="rect">
            <a:avLst/>
          </a:prstGeom>
        </p:spPr>
        <p:txBody>
          <a:bodyPr vert="horz" lIns="92474" tIns="46235" rIns="92474" bIns="46235" rtlCol="0" anchor="b"/>
          <a:lstStyle>
            <a:lvl1pPr algn="r">
              <a:defRPr sz="1200"/>
            </a:lvl1pPr>
          </a:lstStyle>
          <a:p>
            <a:fld id="{ED4FF1BE-2FA6-48B7-A734-A21F96AC4705}" type="slidenum">
              <a:rPr lang="en-US" smtClean="0"/>
              <a:pPr/>
              <a:t>‹#›</a:t>
            </a:fld>
            <a:endParaRPr lang="en-US"/>
          </a:p>
        </p:txBody>
      </p:sp>
    </p:spTree>
    <p:extLst>
      <p:ext uri="{BB962C8B-B14F-4D97-AF65-F5344CB8AC3E}">
        <p14:creationId xmlns:p14="http://schemas.microsoft.com/office/powerpoint/2010/main" val="367620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720B3-618E-3C47-A06F-E745AE12D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497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720B3-618E-3C47-A06F-E745AE12D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554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720B3-618E-3C47-A06F-E745AE12D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624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720B3-618E-3C47-A06F-E745AE12D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527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720B3-618E-3C47-A06F-E745AE12D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46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720B3-618E-3C47-A06F-E745AE12D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406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720B3-618E-3C47-A06F-E745AE12D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095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720B3-618E-3C47-A06F-E745AE12D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570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720B3-618E-3C47-A06F-E745AE12D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378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720B3-618E-3C47-A06F-E745AE12D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858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720B3-618E-3C47-A06F-E745AE12D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849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720B3-618E-3C47-A06F-E745AE12D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792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720B3-618E-3C47-A06F-E745AE12D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768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_wjb">
    <p:spTree>
      <p:nvGrpSpPr>
        <p:cNvPr id="1" name=""/>
        <p:cNvGrpSpPr/>
        <p:nvPr/>
      </p:nvGrpSpPr>
      <p:grpSpPr>
        <a:xfrm>
          <a:off x="0" y="0"/>
          <a:ext cx="0" cy="0"/>
          <a:chOff x="0" y="0"/>
          <a:chExt cx="0" cy="0"/>
        </a:xfrm>
      </p:grpSpPr>
      <p:sp>
        <p:nvSpPr>
          <p:cNvPr id="2" name="Title 1"/>
          <p:cNvSpPr>
            <a:spLocks noGrp="1"/>
          </p:cNvSpPr>
          <p:nvPr>
            <p:ph type="ctrTitle"/>
          </p:nvPr>
        </p:nvSpPr>
        <p:spPr>
          <a:xfrm>
            <a:off x="812800" y="228602"/>
            <a:ext cx="10668000" cy="1470025"/>
          </a:xfrm>
        </p:spPr>
        <p:txBody>
          <a:bodyPr>
            <a:normAutofit/>
          </a:bodyPr>
          <a:lstStyle>
            <a:lvl1pPr>
              <a:defRPr sz="5000" cap="small" baseline="0">
                <a:solidFill>
                  <a:schemeClr val="bg1"/>
                </a:solidFill>
                <a:effectLst>
                  <a:outerShdw blurRad="50800" dist="88900" dir="2700000" algn="tl" rotWithShape="0">
                    <a:schemeClr val="bg1">
                      <a:lumMod val="95000"/>
                      <a:alpha val="4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914400" y="2133600"/>
            <a:ext cx="10566400" cy="1752600"/>
          </a:xfrm>
        </p:spPr>
        <p:txBody>
          <a:bodyPr/>
          <a:lstStyle>
            <a:lvl1pPr marL="0" indent="0" algn="ctr">
              <a:buNone/>
              <a:defRPr>
                <a:solidFill>
                  <a:schemeClr val="bg1">
                    <a:lumMod val="8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508000" y="1905000"/>
            <a:ext cx="11277600" cy="0"/>
          </a:xfrm>
          <a:prstGeom prst="line">
            <a:avLst/>
          </a:prstGeom>
          <a:ln w="101600" cap="rnd">
            <a:solidFill>
              <a:schemeClr val="tx2">
                <a:lumMod val="60000"/>
                <a:lumOff val="4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47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Main Tex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228600"/>
            <a:ext cx="11785600" cy="624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8030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6D3C8A-C51C-465B-9EAC-54AF508F6415}" type="datetimeFigureOut">
              <a:rPr lang="en-US" smtClean="0"/>
              <a:pPr/>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3529687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_wjb">
    <p:spTree>
      <p:nvGrpSpPr>
        <p:cNvPr id="1" name=""/>
        <p:cNvGrpSpPr/>
        <p:nvPr/>
      </p:nvGrpSpPr>
      <p:grpSpPr>
        <a:xfrm>
          <a:off x="0" y="0"/>
          <a:ext cx="0" cy="0"/>
          <a:chOff x="0" y="0"/>
          <a:chExt cx="0" cy="0"/>
        </a:xfrm>
      </p:grpSpPr>
      <p:sp>
        <p:nvSpPr>
          <p:cNvPr id="2" name="Title 1"/>
          <p:cNvSpPr>
            <a:spLocks noGrp="1"/>
          </p:cNvSpPr>
          <p:nvPr>
            <p:ph type="ctrTitle"/>
          </p:nvPr>
        </p:nvSpPr>
        <p:spPr>
          <a:xfrm>
            <a:off x="812800" y="228602"/>
            <a:ext cx="10668000" cy="1470025"/>
          </a:xfrm>
        </p:spPr>
        <p:txBody>
          <a:bodyPr>
            <a:normAutofit/>
          </a:bodyPr>
          <a:lstStyle>
            <a:lvl1pPr>
              <a:defRPr sz="3751" cap="small" baseline="0">
                <a:solidFill>
                  <a:schemeClr val="bg1"/>
                </a:solidFill>
                <a:effectLst>
                  <a:outerShdw blurRad="50800" dist="88900" dir="2700000" algn="tl" rotWithShape="0">
                    <a:schemeClr val="bg1">
                      <a:lumMod val="95000"/>
                      <a:alpha val="4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914400" y="2133600"/>
            <a:ext cx="10566400" cy="1752600"/>
          </a:xfrm>
        </p:spPr>
        <p:txBody>
          <a:bodyPr/>
          <a:lstStyle>
            <a:lvl1pPr marL="0" indent="0" algn="ctr">
              <a:buNone/>
              <a:defRPr>
                <a:solidFill>
                  <a:schemeClr val="bg1">
                    <a:lumMod val="8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508000" y="1905000"/>
            <a:ext cx="11277600" cy="0"/>
          </a:xfrm>
          <a:prstGeom prst="line">
            <a:avLst/>
          </a:prstGeom>
          <a:ln w="101600" cap="rnd">
            <a:solidFill>
              <a:schemeClr val="tx2">
                <a:lumMod val="60000"/>
                <a:lumOff val="4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08000" y="1905000"/>
            <a:ext cx="11277600" cy="0"/>
          </a:xfrm>
          <a:prstGeom prst="line">
            <a:avLst/>
          </a:prstGeom>
          <a:ln w="101600" cap="rnd">
            <a:solidFill>
              <a:schemeClr val="tx2">
                <a:lumMod val="60000"/>
                <a:lumOff val="4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919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_wjb">
    <p:spTree>
      <p:nvGrpSpPr>
        <p:cNvPr id="1" name=""/>
        <p:cNvGrpSpPr/>
        <p:nvPr/>
      </p:nvGrpSpPr>
      <p:grpSpPr>
        <a:xfrm>
          <a:off x="0" y="0"/>
          <a:ext cx="0" cy="0"/>
          <a:chOff x="0" y="0"/>
          <a:chExt cx="0" cy="0"/>
        </a:xfrm>
      </p:grpSpPr>
      <p:sp>
        <p:nvSpPr>
          <p:cNvPr id="2" name="Title 1"/>
          <p:cNvSpPr>
            <a:spLocks noGrp="1"/>
          </p:cNvSpPr>
          <p:nvPr>
            <p:ph type="ctrTitle"/>
          </p:nvPr>
        </p:nvSpPr>
        <p:spPr>
          <a:xfrm>
            <a:off x="812800" y="228601"/>
            <a:ext cx="10668000" cy="1470025"/>
          </a:xfrm>
        </p:spPr>
        <p:txBody>
          <a:bodyPr>
            <a:normAutofit/>
          </a:bodyPr>
          <a:lstStyle>
            <a:lvl1pPr>
              <a:defRPr sz="5000" cap="small" baseline="0">
                <a:solidFill>
                  <a:schemeClr val="bg1"/>
                </a:solidFill>
                <a:effectLst>
                  <a:outerShdw blurRad="50800" dist="88900" dir="2700000" algn="tl" rotWithShape="0">
                    <a:schemeClr val="bg1">
                      <a:lumMod val="95000"/>
                      <a:alpha val="4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914400" y="2133600"/>
            <a:ext cx="105664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508000" y="1905000"/>
            <a:ext cx="11277600" cy="0"/>
          </a:xfrm>
          <a:prstGeom prst="line">
            <a:avLst/>
          </a:prstGeom>
          <a:ln w="101600" cap="rnd">
            <a:solidFill>
              <a:schemeClr val="tx2">
                <a:lumMod val="60000"/>
                <a:lumOff val="4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89398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ain Tex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
            <a:ext cx="11049000" cy="6248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314745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130FD-499F-4894-AD62-C3DDA6D91343}" type="datetime1">
              <a:rPr lang="en-US" smtClean="0"/>
              <a:pPr/>
              <a:t>5/14/2023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45645833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049819-26D9-4639-ACD9-1778E09FE223}" type="datetime1">
              <a:rPr lang="en-US" smtClean="0"/>
              <a:pPr/>
              <a:t>5/14/2023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18482736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1BF5A-C490-4208-8FDD-AE8DF5A71761}" type="datetime1">
              <a:rPr lang="en-US" smtClean="0"/>
              <a:pPr/>
              <a:t>5/14/2023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423260179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C25850-DE81-411D-BAB1-33C2310A1D88}" type="datetime1">
              <a:rPr lang="en-US" smtClean="0"/>
              <a:pPr/>
              <a:t>5/14/2023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12835694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599CDB-3680-41C0-BCE2-341E59B8CBBC}" type="datetime1">
              <a:rPr lang="en-US" smtClean="0"/>
              <a:pPr/>
              <a:t>5/14/2023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95654620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in Tex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228600"/>
            <a:ext cx="11785600" cy="624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808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0016AF-8146-43CC-99FA-DAB7087B2826}" type="datetime1">
              <a:rPr lang="en-US" smtClean="0"/>
              <a:pPr/>
              <a:t>5/14/2023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56589760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D3C8A-C51C-465B-9EAC-54AF508F6415}" type="datetimeFigureOut">
              <a:rPr lang="en-US" smtClean="0"/>
              <a:pPr/>
              <a:t>5/14/2023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281545560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AAD347D-5ACD-4C99-B74B-A9C85AD731AF}"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5/14/2023</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74009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09A250-FF31-4206-8172-F9D3106AACB1}"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5/14/2023</a:t>
            </a:fld>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05401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130FD-499F-4894-AD62-C3DDA6D91343}" type="datetime1">
              <a:rPr lang="en-US" smtClean="0"/>
              <a:pPr/>
              <a:t>5/14/2023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75697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049819-26D9-4639-ACD9-1778E09FE223}" type="datetime1">
              <a:rPr lang="en-US" smtClean="0"/>
              <a:pPr/>
              <a:t>5/14/2023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60723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1BF5A-C490-4208-8FDD-AE8DF5A71761}" type="datetime1">
              <a:rPr lang="en-US" smtClean="0"/>
              <a:pPr/>
              <a:t>5/14/2023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31275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C25850-DE81-411D-BAB1-33C2310A1D88}" type="datetime1">
              <a:rPr lang="en-US" smtClean="0"/>
              <a:pPr/>
              <a:t>5/14/2023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262827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599CDB-3680-41C0-BCE2-341E59B8CBBC}" type="datetime1">
              <a:rPr lang="en-US" smtClean="0"/>
              <a:pPr/>
              <a:t>5/14/2023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144660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0016AF-8146-43CC-99FA-DAB7087B2826}" type="datetime1">
              <a:rPr lang="en-US" smtClean="0"/>
              <a:pPr/>
              <a:t>5/14/2023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424836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D3C8A-C51C-465B-9EAC-54AF508F6415}" type="datetimeFigureOut">
              <a:rPr lang="en-US" smtClean="0"/>
              <a:pPr/>
              <a:t>5/14/2023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311135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7" Type="http://schemas.openxmlformats.org/officeDocument/2006/relationships/image" Target="../media/image5.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5/14/2023</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151148957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32" indent="-285744" algn="l" defTabSz="914377"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2971" indent="-228594" algn="l" defTabSz="914377"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160" indent="-228594" algn="l" defTabSz="914377"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349" indent="-228594" algn="l" defTabSz="914377"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599CDB-3680-41C0-BCE2-341E59B8CBBC}" type="datetime1">
              <a:rPr lang="en-US" smtClean="0"/>
              <a:pPr/>
              <a:t>5/14/2023</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211890582"/>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Lst>
  <p:transition spd="med">
    <p:fade/>
  </p:transition>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ts val="0"/>
        </a:spcBef>
        <a:spcAft>
          <a:spcPts val="900"/>
        </a:spcAft>
        <a:buFontTx/>
        <a:buNone/>
        <a:defRPr sz="2700" kern="1200" baseline="0">
          <a:solidFill>
            <a:schemeClr val="bg1"/>
          </a:solidFill>
          <a:latin typeface="+mn-lt"/>
          <a:ea typeface="+mn-ea"/>
          <a:cs typeface="+mn-cs"/>
        </a:defRPr>
      </a:lvl1pPr>
      <a:lvl2pPr marL="557199" indent="-214308" algn="l" defTabSz="685783" rtl="0" eaLnBrk="1" latinLnBrk="0" hangingPunct="1">
        <a:spcBef>
          <a:spcPts val="0"/>
        </a:spcBef>
        <a:spcAft>
          <a:spcPts val="900"/>
        </a:spcAft>
        <a:buFontTx/>
        <a:buNone/>
        <a:defRPr sz="2400" kern="1200" baseline="0">
          <a:solidFill>
            <a:schemeClr val="bg1"/>
          </a:solidFill>
          <a:latin typeface="+mn-lt"/>
          <a:ea typeface="+mn-ea"/>
          <a:cs typeface="+mn-cs"/>
        </a:defRPr>
      </a:lvl2pPr>
      <a:lvl3pPr marL="857229" indent="-171446" algn="l" defTabSz="685783" rtl="0" eaLnBrk="1" latinLnBrk="0" hangingPunct="1">
        <a:spcBef>
          <a:spcPts val="0"/>
        </a:spcBef>
        <a:spcAft>
          <a:spcPts val="900"/>
        </a:spcAft>
        <a:buFontTx/>
        <a:buNone/>
        <a:defRPr sz="2100" kern="1200" baseline="0">
          <a:solidFill>
            <a:schemeClr val="bg1"/>
          </a:solidFill>
          <a:latin typeface="+mn-lt"/>
          <a:ea typeface="+mn-ea"/>
          <a:cs typeface="+mn-cs"/>
        </a:defRPr>
      </a:lvl3pPr>
      <a:lvl4pPr marL="1200121" indent="-171446" algn="l" defTabSz="685783" rtl="0" eaLnBrk="1" latinLnBrk="0" hangingPunct="1">
        <a:spcBef>
          <a:spcPts val="0"/>
        </a:spcBef>
        <a:spcAft>
          <a:spcPts val="900"/>
        </a:spcAft>
        <a:buFontTx/>
        <a:buNone/>
        <a:defRPr sz="1800" kern="1200" baseline="0">
          <a:solidFill>
            <a:schemeClr val="bg1"/>
          </a:solidFill>
          <a:latin typeface="+mn-lt"/>
          <a:ea typeface="+mn-ea"/>
          <a:cs typeface="+mn-cs"/>
        </a:defRPr>
      </a:lvl4pPr>
      <a:lvl5pPr marL="1543012" indent="-171446" algn="l" defTabSz="685783" rtl="0" eaLnBrk="1" latinLnBrk="0" hangingPunct="1">
        <a:spcBef>
          <a:spcPts val="0"/>
        </a:spcBef>
        <a:spcAft>
          <a:spcPts val="900"/>
        </a:spcAft>
        <a:buFontTx/>
        <a:buNone/>
        <a:defRPr sz="1500" kern="1200" baseline="0">
          <a:solidFill>
            <a:schemeClr val="bg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5/14/2023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403799596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Lst>
  <p:transition spd="med">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5/14/2023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1890012493"/>
      </p:ext>
    </p:extLst>
  </p:cSld>
  <p:clrMap bg1="lt1" tx1="dk1" bg2="lt2" tx2="dk2" accent1="accent1" accent2="accent2" accent3="accent3" accent4="accent4" accent5="accent5" accent6="accent6" hlink="hlink" folHlink="folHlink"/>
  <p:transition spd="med">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5/14/2023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2545965851"/>
      </p:ext>
    </p:extLst>
  </p:cSld>
  <p:clrMap bg1="lt1" tx1="dk1" bg2="lt2" tx2="dk2" accent1="accent1" accent2="accent2" accent3="accent3" accent4="accent4" accent5="accent5" accent6="accent6" hlink="hlink" folHlink="folHlink"/>
  <p:transition spd="med">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5/14/2023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491039417"/>
      </p:ext>
    </p:extLst>
  </p:cSld>
  <p:clrMap bg1="lt1" tx1="dk1" bg2="lt2" tx2="dk2" accent1="accent1" accent2="accent2" accent3="accent3" accent4="accent4" accent5="accent5" accent6="accent6" hlink="hlink" folHlink="folHlink"/>
  <p:transition spd="med">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5/14/2023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895561466"/>
      </p:ext>
    </p:extLst>
  </p:cSld>
  <p:clrMap bg1="dk1" tx1="lt1" bg2="dk2" tx2="lt2" accent1="accent1" accent2="accent2" accent3="accent3" accent4="accent4" accent5="accent5" accent6="accent6" hlink="hlink" folHlink="folHlink"/>
  <p:sldLayoutIdLst>
    <p:sldLayoutId id="2147483978" r:id="rId1"/>
    <p:sldLayoutId id="2147483979" r:id="rId2"/>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271B-4824-8C4F-9542-4C5E50A81B12}"/>
              </a:ext>
            </a:extLst>
          </p:cNvPr>
          <p:cNvSpPr>
            <a:spLocks noGrp="1"/>
          </p:cNvSpPr>
          <p:nvPr>
            <p:ph type="ctrTitle"/>
          </p:nvPr>
        </p:nvSpPr>
        <p:spPr/>
        <p:txBody>
          <a:bodyPr/>
          <a:lstStyle/>
          <a:p>
            <a:r>
              <a:rPr lang="en-US" sz="8800" dirty="0">
                <a:solidFill>
                  <a:schemeClr val="tx1">
                    <a:lumMod val="85000"/>
                  </a:schemeClr>
                </a:solidFill>
              </a:rPr>
              <a:t>Romans</a:t>
            </a:r>
            <a:r>
              <a:rPr lang="en-US" sz="8800" dirty="0"/>
              <a:t> </a:t>
            </a:r>
            <a:r>
              <a:rPr lang="en-US" dirty="0">
                <a:solidFill>
                  <a:schemeClr val="bg1"/>
                </a:solidFill>
              </a:rPr>
              <a:t> </a:t>
            </a:r>
            <a:endParaRPr lang="en-US" sz="8800" dirty="0">
              <a:solidFill>
                <a:schemeClr val="bg1"/>
              </a:solidFill>
            </a:endParaRPr>
          </a:p>
        </p:txBody>
      </p:sp>
      <p:sp>
        <p:nvSpPr>
          <p:cNvPr id="8" name="Subtitle 2">
            <a:extLst>
              <a:ext uri="{FF2B5EF4-FFF2-40B4-BE49-F238E27FC236}">
                <a16:creationId xmlns:a16="http://schemas.microsoft.com/office/drawing/2014/main" id="{F861B153-B3CF-B249-901F-D57031D3A11B}"/>
              </a:ext>
            </a:extLst>
          </p:cNvPr>
          <p:cNvSpPr>
            <a:spLocks noGrp="1"/>
          </p:cNvSpPr>
          <p:nvPr>
            <p:ph type="subTitle" idx="1"/>
          </p:nvPr>
        </p:nvSpPr>
        <p:spPr/>
        <p:txBody>
          <a:bodyPr>
            <a:normAutofit/>
          </a:bodyPr>
          <a:lstStyle/>
          <a:p>
            <a:r>
              <a:rPr lang="en-US" sz="3200" dirty="0"/>
              <a:t> </a:t>
            </a:r>
          </a:p>
        </p:txBody>
      </p:sp>
      <p:cxnSp>
        <p:nvCxnSpPr>
          <p:cNvPr id="4" name="Straight Connector 3">
            <a:extLst>
              <a:ext uri="{FF2B5EF4-FFF2-40B4-BE49-F238E27FC236}">
                <a16:creationId xmlns:a16="http://schemas.microsoft.com/office/drawing/2014/main" id="{DDFBB30A-D9CB-FB4C-93F7-B9679AB8E433}"/>
              </a:ext>
            </a:extLst>
          </p:cNvPr>
          <p:cNvCxnSpPr/>
          <p:nvPr/>
        </p:nvCxnSpPr>
        <p:spPr>
          <a:xfrm>
            <a:off x="1322613" y="4637316"/>
            <a:ext cx="969917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6589B4D-3D86-7E47-A882-FF8440376490}"/>
              </a:ext>
            </a:extLst>
          </p:cNvPr>
          <p:cNvSpPr txBox="1">
            <a:spLocks/>
          </p:cNvSpPr>
          <p:nvPr/>
        </p:nvSpPr>
        <p:spPr>
          <a:xfrm>
            <a:off x="1215933" y="4758098"/>
            <a:ext cx="4642168" cy="720762"/>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3600" b="0" i="0" u="none" strike="noStrike" kern="1200" cap="all" spc="0" normalizeH="0" baseline="0" noProof="0" dirty="0">
                <a:ln>
                  <a:noFill/>
                </a:ln>
                <a:solidFill>
                  <a:srgbClr val="1E5155">
                    <a:lumMod val="60000"/>
                    <a:lumOff val="40000"/>
                  </a:srgbClr>
                </a:solidFill>
                <a:effectLst/>
                <a:uLnTx/>
                <a:uFillTx/>
                <a:latin typeface="Century Gothic" panose="020B0502020202020204"/>
                <a:ea typeface="+mj-ea"/>
                <a:cs typeface="+mj-cs"/>
              </a:rPr>
              <a:t>Part II	</a:t>
            </a:r>
            <a:r>
              <a:rPr kumimoji="0" lang="en-US" sz="3600" b="0" i="0" u="none" strike="noStrike" kern="1200" cap="all" spc="0" normalizeH="0" baseline="0" noProof="0" dirty="0">
                <a:ln>
                  <a:noFill/>
                </a:ln>
                <a:solidFill>
                  <a:srgbClr val="FFC000"/>
                </a:solidFill>
                <a:effectLst/>
                <a:uLnTx/>
                <a:uFillTx/>
                <a:latin typeface="Century Gothic" panose="020B0502020202020204"/>
                <a:ea typeface="+mj-ea"/>
                <a:cs typeface="+mj-cs"/>
              </a:rPr>
              <a:t>Chapter 1</a:t>
            </a:r>
          </a:p>
        </p:txBody>
      </p:sp>
    </p:spTree>
    <p:extLst>
      <p:ext uri="{BB962C8B-B14F-4D97-AF65-F5344CB8AC3E}">
        <p14:creationId xmlns:p14="http://schemas.microsoft.com/office/powerpoint/2010/main" val="70396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271B-4824-8C4F-9542-4C5E50A81B12}"/>
              </a:ext>
            </a:extLst>
          </p:cNvPr>
          <p:cNvSpPr>
            <a:spLocks noGrp="1"/>
          </p:cNvSpPr>
          <p:nvPr>
            <p:ph type="ctrTitle"/>
          </p:nvPr>
        </p:nvSpPr>
        <p:spPr/>
        <p:txBody>
          <a:bodyPr/>
          <a:lstStyle/>
          <a:p>
            <a:r>
              <a:rPr lang="en-US" sz="8800" dirty="0">
                <a:solidFill>
                  <a:schemeClr val="tx1">
                    <a:lumMod val="85000"/>
                  </a:schemeClr>
                </a:solidFill>
              </a:rPr>
              <a:t>Romans</a:t>
            </a:r>
            <a:endParaRPr lang="en-US" sz="8800" dirty="0">
              <a:solidFill>
                <a:schemeClr val="bg1"/>
              </a:solidFill>
            </a:endParaRPr>
          </a:p>
        </p:txBody>
      </p:sp>
      <p:sp>
        <p:nvSpPr>
          <p:cNvPr id="8" name="Subtitle 2">
            <a:extLst>
              <a:ext uri="{FF2B5EF4-FFF2-40B4-BE49-F238E27FC236}">
                <a16:creationId xmlns:a16="http://schemas.microsoft.com/office/drawing/2014/main" id="{F861B153-B3CF-B249-901F-D57031D3A11B}"/>
              </a:ext>
            </a:extLst>
          </p:cNvPr>
          <p:cNvSpPr>
            <a:spLocks noGrp="1"/>
          </p:cNvSpPr>
          <p:nvPr>
            <p:ph type="subTitle" idx="1"/>
          </p:nvPr>
        </p:nvSpPr>
        <p:spPr/>
        <p:txBody>
          <a:bodyPr>
            <a:normAutofit/>
          </a:bodyPr>
          <a:lstStyle/>
          <a:p>
            <a:r>
              <a:rPr lang="en-US" sz="3200" dirty="0"/>
              <a:t> </a:t>
            </a:r>
          </a:p>
        </p:txBody>
      </p:sp>
      <p:cxnSp>
        <p:nvCxnSpPr>
          <p:cNvPr id="4" name="Straight Connector 3">
            <a:extLst>
              <a:ext uri="{FF2B5EF4-FFF2-40B4-BE49-F238E27FC236}">
                <a16:creationId xmlns:a16="http://schemas.microsoft.com/office/drawing/2014/main" id="{DDFBB30A-D9CB-FB4C-93F7-B9679AB8E433}"/>
              </a:ext>
            </a:extLst>
          </p:cNvPr>
          <p:cNvCxnSpPr/>
          <p:nvPr/>
        </p:nvCxnSpPr>
        <p:spPr>
          <a:xfrm>
            <a:off x="1322613" y="4637316"/>
            <a:ext cx="969917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7C83A1CB-0658-1E46-B4B5-383C1506D869}"/>
              </a:ext>
            </a:extLst>
          </p:cNvPr>
          <p:cNvSpPr txBox="1">
            <a:spLocks/>
          </p:cNvSpPr>
          <p:nvPr/>
        </p:nvSpPr>
        <p:spPr>
          <a:xfrm>
            <a:off x="1215933" y="4758098"/>
            <a:ext cx="5020744" cy="720762"/>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3600" b="0" i="0" u="none" strike="noStrike" kern="1200" cap="all" spc="0" normalizeH="0" baseline="0" noProof="0" dirty="0">
                <a:ln>
                  <a:noFill/>
                </a:ln>
                <a:solidFill>
                  <a:srgbClr val="1E5155">
                    <a:lumMod val="60000"/>
                    <a:lumOff val="40000"/>
                  </a:srgbClr>
                </a:solidFill>
                <a:effectLst/>
                <a:uLnTx/>
                <a:uFillTx/>
                <a:latin typeface="Century Gothic" panose="020B0502020202020204"/>
                <a:ea typeface="+mj-ea"/>
                <a:cs typeface="+mj-cs"/>
              </a:rPr>
              <a:t>Review</a:t>
            </a:r>
          </a:p>
        </p:txBody>
      </p:sp>
      <p:sp>
        <p:nvSpPr>
          <p:cNvPr id="7" name="Title 1">
            <a:extLst>
              <a:ext uri="{FF2B5EF4-FFF2-40B4-BE49-F238E27FC236}">
                <a16:creationId xmlns:a16="http://schemas.microsoft.com/office/drawing/2014/main" id="{D0238689-3E92-B348-91E4-259CB8D8F076}"/>
              </a:ext>
            </a:extLst>
          </p:cNvPr>
          <p:cNvSpPr txBox="1">
            <a:spLocks/>
          </p:cNvSpPr>
          <p:nvPr/>
        </p:nvSpPr>
        <p:spPr>
          <a:xfrm>
            <a:off x="3105459" y="4350221"/>
            <a:ext cx="3534821" cy="1040740"/>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C000"/>
                </a:solidFill>
                <a:effectLst/>
                <a:uLnTx/>
                <a:uFillTx/>
                <a:latin typeface="Century Gothic" panose="020B0502020202020204"/>
                <a:ea typeface="+mj-ea"/>
                <a:cs typeface="+mj-cs"/>
              </a:rPr>
              <a:t>Ch.1 – 5 </a:t>
            </a:r>
            <a:endParaRPr kumimoji="0" lang="en-US" sz="8000" b="0" i="0" u="none" strike="noStrike" kern="1200" cap="none" spc="0" normalizeH="0" baseline="0" noProof="0" dirty="0">
              <a:ln>
                <a:noFill/>
              </a:ln>
              <a:solidFill>
                <a:srgbClr val="FFC000"/>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338321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C915A3-90AF-EC4E-96B7-44523B27E0B3}"/>
              </a:ext>
            </a:extLst>
          </p:cNvPr>
          <p:cNvSpPr>
            <a:spLocks noGrp="1"/>
          </p:cNvSpPr>
          <p:nvPr>
            <p:ph idx="1"/>
          </p:nvPr>
        </p:nvSpPr>
        <p:spPr>
          <a:xfrm>
            <a:off x="393895" y="1295400"/>
            <a:ext cx="10818055" cy="5527434"/>
          </a:xfrm>
        </p:spPr>
        <p:txBody>
          <a:bodyPr>
            <a:noAutofit/>
          </a:bodyPr>
          <a:lstStyle/>
          <a:p>
            <a:pPr marL="0" indent="0">
              <a:buNone/>
            </a:pPr>
            <a:r>
              <a:rPr lang="en-US" sz="3600" b="1" baseline="30000" dirty="0">
                <a:solidFill>
                  <a:schemeClr val="accent3"/>
                </a:solidFill>
              </a:rPr>
              <a:t>16</a:t>
            </a:r>
            <a:r>
              <a:rPr lang="en-US" sz="3600" dirty="0"/>
              <a:t> I am not ashamed of the gospel, because it is the power of God for the salvation of everyone who believes: first for the Jew, then for the Gentile.</a:t>
            </a:r>
            <a:endParaRPr lang="en-US" sz="3600" baseline="30000" dirty="0">
              <a:solidFill>
                <a:schemeClr val="accent3"/>
              </a:solidFill>
            </a:endParaRPr>
          </a:p>
          <a:p>
            <a:pPr marL="0" indent="0">
              <a:buNone/>
            </a:pPr>
            <a:r>
              <a:rPr lang="en-US" sz="3600" b="1" baseline="30000" dirty="0">
                <a:solidFill>
                  <a:schemeClr val="accent3"/>
                </a:solidFill>
              </a:rPr>
              <a:t>17</a:t>
            </a:r>
            <a:r>
              <a:rPr lang="en-US" sz="3600" b="1" baseline="30000" dirty="0"/>
              <a:t> </a:t>
            </a:r>
            <a:r>
              <a:rPr lang="en-US" sz="3600" dirty="0"/>
              <a:t>For in the gospel a righteousness from God is revealed, a righteousness that is by faith from first to last,</a:t>
            </a:r>
            <a:r>
              <a:rPr lang="en-US" sz="3600" baseline="30000" dirty="0"/>
              <a:t> </a:t>
            </a:r>
            <a:r>
              <a:rPr lang="en-US" sz="3600" dirty="0"/>
              <a:t>just as it is written: </a:t>
            </a:r>
          </a:p>
          <a:p>
            <a:pPr marL="0" indent="0">
              <a:buNone/>
            </a:pPr>
            <a:r>
              <a:rPr lang="en-US" sz="3600" dirty="0"/>
              <a:t>"The righteous will live by faith." </a:t>
            </a:r>
          </a:p>
        </p:txBody>
      </p:sp>
      <p:cxnSp>
        <p:nvCxnSpPr>
          <p:cNvPr id="9" name="Straight Connector 8">
            <a:extLst>
              <a:ext uri="{FF2B5EF4-FFF2-40B4-BE49-F238E27FC236}">
                <a16:creationId xmlns:a16="http://schemas.microsoft.com/office/drawing/2014/main" id="{80EE61CA-25B2-3D44-9803-037EC3E2D70A}"/>
              </a:ext>
            </a:extLst>
          </p:cNvPr>
          <p:cNvCxnSpPr>
            <a:cxnSpLocks/>
          </p:cNvCxnSpPr>
          <p:nvPr/>
        </p:nvCxnSpPr>
        <p:spPr>
          <a:xfrm>
            <a:off x="6160168" y="2413949"/>
            <a:ext cx="467781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0C4F00-38B6-0C46-BE96-C54B48D4C15E}"/>
              </a:ext>
            </a:extLst>
          </p:cNvPr>
          <p:cNvCxnSpPr>
            <a:cxnSpLocks/>
          </p:cNvCxnSpPr>
          <p:nvPr/>
        </p:nvCxnSpPr>
        <p:spPr>
          <a:xfrm>
            <a:off x="424375" y="2963678"/>
            <a:ext cx="931229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9DE5C96-057A-0447-AC53-53BE346A7FB9}"/>
              </a:ext>
            </a:extLst>
          </p:cNvPr>
          <p:cNvCxnSpPr>
            <a:cxnSpLocks/>
          </p:cNvCxnSpPr>
          <p:nvPr/>
        </p:nvCxnSpPr>
        <p:spPr>
          <a:xfrm>
            <a:off x="2747892" y="4735034"/>
            <a:ext cx="6563748" cy="0"/>
          </a:xfrm>
          <a:prstGeom prst="line">
            <a:avLst/>
          </a:prstGeom>
          <a:ln w="38100">
            <a:solidFill>
              <a:srgbClr val="FF93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1A9086-476B-B140-A6DF-B467022954E1}"/>
              </a:ext>
            </a:extLst>
          </p:cNvPr>
          <p:cNvCxnSpPr>
            <a:cxnSpLocks/>
          </p:cNvCxnSpPr>
          <p:nvPr/>
        </p:nvCxnSpPr>
        <p:spPr>
          <a:xfrm>
            <a:off x="621579" y="5962946"/>
            <a:ext cx="6399707" cy="0"/>
          </a:xfrm>
          <a:prstGeom prst="line">
            <a:avLst/>
          </a:prstGeom>
          <a:ln w="38100">
            <a:solidFill>
              <a:srgbClr val="FF9300"/>
            </a:solidFill>
          </a:ln>
        </p:spPr>
        <p:style>
          <a:lnRef idx="1">
            <a:schemeClr val="accent1"/>
          </a:lnRef>
          <a:fillRef idx="0">
            <a:schemeClr val="accent1"/>
          </a:fillRef>
          <a:effectRef idx="0">
            <a:schemeClr val="accent1"/>
          </a:effectRef>
          <a:fontRef idx="minor">
            <a:schemeClr val="tx1"/>
          </a:fontRef>
        </p:style>
      </p:cxnSp>
      <p:sp>
        <p:nvSpPr>
          <p:cNvPr id="20" name="Rounded Rectangular Callout 19">
            <a:extLst>
              <a:ext uri="{FF2B5EF4-FFF2-40B4-BE49-F238E27FC236}">
                <a16:creationId xmlns:a16="http://schemas.microsoft.com/office/drawing/2014/main" id="{940E806C-7D42-4844-AD1B-87EB42F59992}"/>
              </a:ext>
            </a:extLst>
          </p:cNvPr>
          <p:cNvSpPr/>
          <p:nvPr/>
        </p:nvSpPr>
        <p:spPr>
          <a:xfrm>
            <a:off x="7888395" y="390358"/>
            <a:ext cx="2298343" cy="856960"/>
          </a:xfrm>
          <a:prstGeom prst="wedgeRoundRectCallout">
            <a:avLst>
              <a:gd name="adj1" fmla="val 9994"/>
              <a:gd name="adj2" fmla="val 119830"/>
              <a:gd name="adj3" fmla="val 16667"/>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Century Gothic" panose="020B0502020202020204"/>
                <a:ea typeface="+mn-ea"/>
                <a:cs typeface="+mn-cs"/>
              </a:rPr>
              <a:t>= WHAT</a:t>
            </a:r>
            <a:endParaRPr kumimoji="0" lang="en-US" sz="33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sp>
        <p:nvSpPr>
          <p:cNvPr id="21" name="Rounded Rectangular Callout 20">
            <a:extLst>
              <a:ext uri="{FF2B5EF4-FFF2-40B4-BE49-F238E27FC236}">
                <a16:creationId xmlns:a16="http://schemas.microsoft.com/office/drawing/2014/main" id="{13153C64-0463-8F4F-8F7F-7642A019EE58}"/>
              </a:ext>
            </a:extLst>
          </p:cNvPr>
          <p:cNvSpPr/>
          <p:nvPr/>
        </p:nvSpPr>
        <p:spPr>
          <a:xfrm>
            <a:off x="8092779" y="5610682"/>
            <a:ext cx="2437722" cy="856960"/>
          </a:xfrm>
          <a:prstGeom prst="wedgeRoundRectCallout">
            <a:avLst>
              <a:gd name="adj1" fmla="val -86330"/>
              <a:gd name="adj2" fmla="val -147596"/>
              <a:gd name="adj3" fmla="val 16667"/>
            </a:avLst>
          </a:prstGeom>
          <a:solidFill>
            <a:schemeClr val="tx2"/>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Century Gothic" panose="020B0502020202020204"/>
                <a:ea typeface="+mn-ea"/>
                <a:cs typeface="+mn-cs"/>
              </a:rPr>
              <a:t>= HOW</a:t>
            </a:r>
            <a:endParaRPr kumimoji="0" lang="en-US" sz="33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cxnSp>
        <p:nvCxnSpPr>
          <p:cNvPr id="4" name="Straight Connector 3">
            <a:extLst>
              <a:ext uri="{FF2B5EF4-FFF2-40B4-BE49-F238E27FC236}">
                <a16:creationId xmlns:a16="http://schemas.microsoft.com/office/drawing/2014/main" id="{0896001B-A68B-2C7C-D3DE-9410AFA973CE}"/>
              </a:ext>
            </a:extLst>
          </p:cNvPr>
          <p:cNvCxnSpPr>
            <a:cxnSpLocks/>
          </p:cNvCxnSpPr>
          <p:nvPr/>
        </p:nvCxnSpPr>
        <p:spPr>
          <a:xfrm>
            <a:off x="4666017" y="4196105"/>
            <a:ext cx="5653640" cy="0"/>
          </a:xfrm>
          <a:prstGeom prst="line">
            <a:avLst/>
          </a:prstGeom>
          <a:ln w="38100">
            <a:solidFill>
              <a:srgbClr val="FF9300"/>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93D6BA3B-2FDF-C9BF-F8C5-3BE4CEA12FC8}"/>
              </a:ext>
            </a:extLst>
          </p:cNvPr>
          <p:cNvSpPr txBox="1">
            <a:spLocks/>
          </p:cNvSpPr>
          <p:nvPr/>
        </p:nvSpPr>
        <p:spPr>
          <a:xfrm>
            <a:off x="857041" y="290261"/>
            <a:ext cx="5459269" cy="891261"/>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300" b="0" i="0" u="none" strike="noStrike" kern="1200" cap="none" spc="0" normalizeH="0" baseline="0" noProof="0" dirty="0">
                <a:ln>
                  <a:noFill/>
                </a:ln>
                <a:solidFill>
                  <a:srgbClr val="EBEBEB"/>
                </a:solidFill>
                <a:effectLst/>
                <a:uLnTx/>
                <a:uFillTx/>
                <a:latin typeface="Century Gothic" panose="020B0502020202020204"/>
                <a:ea typeface="+mj-ea"/>
                <a:cs typeface="+mj-cs"/>
              </a:rPr>
              <a:t>Romans 1</a:t>
            </a:r>
          </a:p>
        </p:txBody>
      </p:sp>
      <p:cxnSp>
        <p:nvCxnSpPr>
          <p:cNvPr id="5" name="Straight Connector 4">
            <a:extLst>
              <a:ext uri="{FF2B5EF4-FFF2-40B4-BE49-F238E27FC236}">
                <a16:creationId xmlns:a16="http://schemas.microsoft.com/office/drawing/2014/main" id="{0C794786-C2FF-2235-1878-EFE44C4ABB59}"/>
              </a:ext>
            </a:extLst>
          </p:cNvPr>
          <p:cNvCxnSpPr>
            <a:cxnSpLocks/>
          </p:cNvCxnSpPr>
          <p:nvPr/>
        </p:nvCxnSpPr>
        <p:spPr>
          <a:xfrm>
            <a:off x="441308" y="3522479"/>
            <a:ext cx="16584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78BD06F9-A260-781A-A4D8-AF176C8D32C9}"/>
              </a:ext>
            </a:extLst>
          </p:cNvPr>
          <p:cNvSpPr txBox="1">
            <a:spLocks/>
          </p:cNvSpPr>
          <p:nvPr/>
        </p:nvSpPr>
        <p:spPr>
          <a:xfrm>
            <a:off x="393894" y="2473324"/>
            <a:ext cx="10818055" cy="177326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3600" b="1" i="0" u="none" strike="noStrike" kern="1200" cap="none" spc="0" normalizeH="0" baseline="30000" noProof="0" dirty="0">
                <a:ln>
                  <a:noFill/>
                </a:ln>
                <a:solidFill>
                  <a:srgbClr val="E6B729"/>
                </a:solidFill>
                <a:effectLst/>
                <a:uLnTx/>
                <a:uFillTx/>
                <a:latin typeface="Century Gothic" panose="020B0502020202020204"/>
                <a:ea typeface="+mn-ea"/>
                <a:cs typeface="+mn-cs"/>
              </a:rPr>
              <a:t>5</a:t>
            </a:r>
            <a:r>
              <a:rPr kumimoji="0" lang="en-US" sz="3600" b="0" i="0" u="none" strike="noStrike" kern="1200" cap="none" spc="0" normalizeH="0" baseline="0" noProof="0" dirty="0">
                <a:ln>
                  <a:noFill/>
                </a:ln>
                <a:solidFill>
                  <a:prstClr val="black"/>
                </a:solidFill>
                <a:effectLst/>
                <a:uLnTx/>
                <a:uFillTx/>
                <a:latin typeface="Century Gothic" panose="020B0502020202020204"/>
                <a:ea typeface="+mn-ea"/>
                <a:cs typeface="+mn-cs"/>
              </a:rPr>
              <a:t> Through him we received grace and apostleship </a:t>
            </a:r>
            <a:r>
              <a:rPr kumimoji="0" lang="en-US" sz="3600" b="0" i="0" u="sng" strike="noStrike" kern="1200" cap="none" spc="0" normalizeH="0" baseline="0" noProof="0" dirty="0">
                <a:ln>
                  <a:noFill/>
                </a:ln>
                <a:solidFill>
                  <a:prstClr val="black"/>
                </a:solidFill>
                <a:effectLst/>
                <a:uLnTx/>
                <a:uFillTx/>
                <a:latin typeface="Century Gothic" panose="020B0502020202020204"/>
                <a:ea typeface="+mn-ea"/>
                <a:cs typeface="+mn-cs"/>
              </a:rPr>
              <a:t>to call </a:t>
            </a:r>
            <a:r>
              <a:rPr kumimoji="0" lang="en-US" sz="3600" b="0" i="0" u="sng" strike="noStrike" kern="1200" cap="none" spc="0" normalizeH="0" baseline="0" noProof="0" dirty="0">
                <a:ln>
                  <a:noFill/>
                </a:ln>
                <a:solidFill>
                  <a:srgbClr val="E6B729">
                    <a:lumMod val="75000"/>
                  </a:srgbClr>
                </a:solidFill>
                <a:effectLst/>
                <a:uLnTx/>
                <a:uFillTx/>
                <a:latin typeface="Century Gothic" panose="020B0502020202020204"/>
                <a:ea typeface="+mn-ea"/>
                <a:cs typeface="+mn-cs"/>
              </a:rPr>
              <a:t>all Gentiles</a:t>
            </a:r>
            <a:r>
              <a:rPr kumimoji="0" lang="en-US" sz="3600" b="0" i="0" u="none" strike="noStrike" kern="1200" cap="none" spc="0" normalizeH="0" baseline="0" noProof="0" dirty="0">
                <a:ln>
                  <a:noFill/>
                </a:ln>
                <a:solidFill>
                  <a:prstClr val="black"/>
                </a:solidFill>
                <a:effectLst/>
                <a:uLnTx/>
                <a:uFillTx/>
                <a:latin typeface="Century Gothic" panose="020B0502020202020204"/>
                <a:ea typeface="+mn-ea"/>
                <a:cs typeface="+mn-cs"/>
              </a:rPr>
              <a:t> to </a:t>
            </a:r>
            <a:r>
              <a:rPr kumimoji="0" lang="en-US" sz="3600" b="0" i="0" u="sng" strike="noStrike" kern="1200" cap="none" spc="0" normalizeH="0" baseline="0" noProof="0" dirty="0">
                <a:ln>
                  <a:noFill/>
                </a:ln>
                <a:solidFill>
                  <a:prstClr val="black"/>
                </a:solidFill>
                <a:effectLst/>
                <a:uLnTx/>
                <a:uFillTx/>
                <a:latin typeface="Century Gothic" panose="020B0502020202020204"/>
                <a:ea typeface="+mn-ea"/>
                <a:cs typeface="+mn-cs"/>
              </a:rPr>
              <a:t>the obedience that comes from </a:t>
            </a:r>
            <a:r>
              <a:rPr kumimoji="0" lang="en-US" sz="3600" b="0" i="0" u="sng" strike="noStrike" kern="1200" cap="none" spc="0" normalizeH="0" baseline="0" noProof="0" dirty="0">
                <a:ln>
                  <a:noFill/>
                </a:ln>
                <a:solidFill>
                  <a:srgbClr val="EA6312">
                    <a:lumMod val="75000"/>
                  </a:srgbClr>
                </a:solidFill>
                <a:effectLst/>
                <a:uLnTx/>
                <a:uFillTx/>
                <a:latin typeface="Century Gothic" panose="020B0502020202020204"/>
                <a:ea typeface="+mn-ea"/>
                <a:cs typeface="+mn-cs"/>
              </a:rPr>
              <a:t>faith</a:t>
            </a:r>
            <a:r>
              <a:rPr kumimoji="0" lang="en-US" sz="3600" b="0" i="0" u="none" strike="noStrike" kern="1200" cap="none" spc="0" normalizeH="0" baseline="0" noProof="0" dirty="0">
                <a:ln>
                  <a:noFill/>
                </a:ln>
                <a:solidFill>
                  <a:prstClr val="black"/>
                </a:solidFill>
                <a:effectLst/>
                <a:uLnTx/>
                <a:uFillTx/>
                <a:latin typeface="Century Gothic" panose="020B0502020202020204"/>
                <a:ea typeface="+mn-ea"/>
                <a:cs typeface="+mn-cs"/>
              </a:rPr>
              <a:t> for his name’s sake. </a:t>
            </a:r>
          </a:p>
        </p:txBody>
      </p:sp>
    </p:spTree>
    <p:extLst>
      <p:ext uri="{BB962C8B-B14F-4D97-AF65-F5344CB8AC3E}">
        <p14:creationId xmlns:p14="http://schemas.microsoft.com/office/powerpoint/2010/main" val="87429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07456" y="357182"/>
            <a:ext cx="4812992" cy="830978"/>
          </a:xfrm>
        </p:spPr>
        <p:txBody>
          <a:bodyPr/>
          <a:lstStyle/>
          <a:p>
            <a:r>
              <a:rPr lang="en-US" sz="4000" dirty="0"/>
              <a:t>Romans 1-5</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464023" y="1359878"/>
            <a:ext cx="11087001" cy="4560277"/>
          </a:xfrm>
        </p:spPr>
        <p:txBody>
          <a:bodyPr>
            <a:noAutofit/>
          </a:bodyPr>
          <a:lstStyle/>
          <a:p>
            <a:pPr>
              <a:buFont typeface="Arial" panose="020B0604020202020204" pitchFamily="34" charset="0"/>
              <a:buChar char="•"/>
            </a:pPr>
            <a:r>
              <a:rPr lang="en-US" sz="3300" dirty="0">
                <a:solidFill>
                  <a:schemeClr val="accent3">
                    <a:lumMod val="60000"/>
                    <a:lumOff val="40000"/>
                  </a:schemeClr>
                </a:solidFill>
              </a:rPr>
              <a:t>Ch.1</a:t>
            </a:r>
            <a:r>
              <a:rPr lang="en-US" sz="3300" dirty="0"/>
              <a:t>	 	Gentiles: General Revelation (Creation)</a:t>
            </a:r>
          </a:p>
          <a:p>
            <a:pPr>
              <a:buFont typeface="Arial" panose="020B0604020202020204" pitchFamily="34" charset="0"/>
              <a:buChar char="•"/>
            </a:pPr>
            <a:r>
              <a:rPr lang="en-US" sz="3300" dirty="0">
                <a:solidFill>
                  <a:schemeClr val="accent3">
                    <a:lumMod val="60000"/>
                    <a:lumOff val="40000"/>
                  </a:schemeClr>
                </a:solidFill>
              </a:rPr>
              <a:t>Ch.2</a:t>
            </a:r>
            <a:r>
              <a:rPr lang="en-US" sz="3300" dirty="0"/>
              <a:t>	 	Jews: Specific Revelation (Law)</a:t>
            </a:r>
          </a:p>
          <a:p>
            <a:pPr marL="0" indent="0">
              <a:buNone/>
            </a:pPr>
            <a:r>
              <a:rPr lang="en-US" sz="3300" dirty="0"/>
              <a:t>		</a:t>
            </a:r>
            <a:r>
              <a:rPr lang="en-US" sz="3300" dirty="0">
                <a:solidFill>
                  <a:schemeClr val="accent3">
                    <a:lumMod val="60000"/>
                    <a:lumOff val="40000"/>
                  </a:schemeClr>
                </a:solidFill>
              </a:rPr>
              <a:t> 2:5-16	</a:t>
            </a:r>
            <a:r>
              <a:rPr lang="en-US" sz="3300" dirty="0"/>
              <a:t> 	God’s Impartial Judgement </a:t>
            </a:r>
          </a:p>
          <a:p>
            <a:pPr marL="0" indent="0">
              <a:buNone/>
            </a:pPr>
            <a:r>
              <a:rPr lang="en-US" sz="3300" dirty="0">
                <a:solidFill>
                  <a:schemeClr val="accent3">
                    <a:lumMod val="60000"/>
                    <a:lumOff val="40000"/>
                  </a:schemeClr>
                </a:solidFill>
              </a:rPr>
              <a:t>Ch.3</a:t>
            </a:r>
            <a:r>
              <a:rPr lang="en-US" sz="3300" dirty="0"/>
              <a:t>	 	Jews &amp; Gentiles </a:t>
            </a:r>
            <a:r>
              <a:rPr lang="en-US" sz="3300" u="sng" dirty="0"/>
              <a:t>alike</a:t>
            </a:r>
            <a:r>
              <a:rPr lang="en-US" sz="3300" dirty="0"/>
              <a:t> under sin</a:t>
            </a:r>
          </a:p>
          <a:p>
            <a:pPr marL="0" indent="0">
              <a:buNone/>
            </a:pPr>
            <a:r>
              <a:rPr lang="en-US" sz="2800" dirty="0">
                <a:solidFill>
                  <a:schemeClr val="accent3">
                    <a:lumMod val="60000"/>
                    <a:lumOff val="40000"/>
                  </a:schemeClr>
                </a:solidFill>
              </a:rPr>
              <a:t>	</a:t>
            </a:r>
            <a:endParaRPr lang="en-US" sz="3300" dirty="0"/>
          </a:p>
        </p:txBody>
      </p:sp>
    </p:spTree>
    <p:extLst>
      <p:ext uri="{BB962C8B-B14F-4D97-AF65-F5344CB8AC3E}">
        <p14:creationId xmlns:p14="http://schemas.microsoft.com/office/powerpoint/2010/main" val="319681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AC873CD-D805-1745-9792-F52D17540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826" y="563301"/>
            <a:ext cx="7186443" cy="597832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C7C63E19-B84A-004B-8727-D8E878B3F537}"/>
              </a:ext>
            </a:extLst>
          </p:cNvPr>
          <p:cNvCxnSpPr>
            <a:cxnSpLocks/>
          </p:cNvCxnSpPr>
          <p:nvPr/>
        </p:nvCxnSpPr>
        <p:spPr>
          <a:xfrm flipH="1">
            <a:off x="5506720" y="5377873"/>
            <a:ext cx="2153920"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176E8BD-A72B-A84D-96A8-7DA696BE0C5B}"/>
              </a:ext>
            </a:extLst>
          </p:cNvPr>
          <p:cNvSpPr/>
          <p:nvPr/>
        </p:nvSpPr>
        <p:spPr>
          <a:xfrm>
            <a:off x="4320032" y="5141913"/>
            <a:ext cx="123952" cy="125031"/>
          </a:xfrm>
          <a:prstGeom prst="ellipse">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id="{27D330ED-0D79-CA45-8D60-1959EB0A002A}"/>
              </a:ext>
            </a:extLst>
          </p:cNvPr>
          <p:cNvSpPr/>
          <p:nvPr/>
        </p:nvSpPr>
        <p:spPr>
          <a:xfrm>
            <a:off x="4685460" y="775504"/>
            <a:ext cx="3301072" cy="451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D44C39E9-AABE-DA43-BC6C-29B3DA1E18CD}"/>
              </a:ext>
            </a:extLst>
          </p:cNvPr>
          <p:cNvSpPr/>
          <p:nvPr/>
        </p:nvSpPr>
        <p:spPr>
          <a:xfrm flipV="1">
            <a:off x="3298785" y="1692937"/>
            <a:ext cx="6012391" cy="5177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CCBD9E43-B2E6-5842-9AA5-ED081A2A1799}"/>
              </a:ext>
            </a:extLst>
          </p:cNvPr>
          <p:cNvSpPr/>
          <p:nvPr/>
        </p:nvSpPr>
        <p:spPr>
          <a:xfrm>
            <a:off x="3034924" y="5868365"/>
            <a:ext cx="6276252" cy="451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929F71D4-6B5E-7587-5CA3-51A6B65427CA}"/>
              </a:ext>
            </a:extLst>
          </p:cNvPr>
          <p:cNvSpPr txBox="1">
            <a:spLocks/>
          </p:cNvSpPr>
          <p:nvPr/>
        </p:nvSpPr>
        <p:spPr>
          <a:xfrm>
            <a:off x="1393666" y="735946"/>
            <a:ext cx="9497961" cy="1217525"/>
          </a:xfrm>
          <a:prstGeom prst="rect">
            <a:avLst/>
          </a:prstGeom>
          <a:solidFill>
            <a:schemeClr val="accent1">
              <a:lumMod val="75000"/>
            </a:scheme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3200" b="1" i="0" u="none" strike="noStrike" kern="1200" cap="none" spc="0" normalizeH="0" baseline="30000" noProof="0" dirty="0">
                <a:ln>
                  <a:noFill/>
                </a:ln>
                <a:solidFill>
                  <a:srgbClr val="E6B729">
                    <a:lumMod val="60000"/>
                    <a:lumOff val="40000"/>
                  </a:srgbClr>
                </a:solidFill>
                <a:effectLst/>
                <a:uLnTx/>
                <a:uFillTx/>
                <a:latin typeface="Century Gothic" panose="020B0502020202020204"/>
                <a:ea typeface="Times New Roman" panose="02020603050405020304" pitchFamily="18" charset="0"/>
                <a:cs typeface="+mj-cs"/>
              </a:rPr>
              <a:t>20  </a:t>
            </a:r>
            <a:r>
              <a:rPr kumimoji="0" lang="en-US" sz="3200" b="0" i="0" u="none" strike="noStrike" kern="1200" cap="none" spc="0" normalizeH="0" baseline="0" noProof="0" dirty="0">
                <a:ln>
                  <a:noFill/>
                </a:ln>
                <a:solidFill>
                  <a:prstClr val="white"/>
                </a:solidFill>
                <a:effectLst/>
                <a:uLnTx/>
                <a:uFillTx/>
                <a:latin typeface="Century Gothic" panose="020B0502020202020204"/>
                <a:ea typeface="+mj-ea"/>
                <a:cs typeface="+mj-cs"/>
              </a:rPr>
              <a:t>Therefore, no one will be declared righteous in God’s sight by the works of the law.</a:t>
            </a:r>
          </a:p>
        </p:txBody>
      </p:sp>
    </p:spTree>
    <p:extLst>
      <p:ext uri="{BB962C8B-B14F-4D97-AF65-F5344CB8AC3E}">
        <p14:creationId xmlns:p14="http://schemas.microsoft.com/office/powerpoint/2010/main" val="37173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AC873CD-D805-1745-9792-F52D17540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826" y="563301"/>
            <a:ext cx="7186443" cy="5978324"/>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0176E8BD-A72B-A84D-96A8-7DA696BE0C5B}"/>
              </a:ext>
            </a:extLst>
          </p:cNvPr>
          <p:cNvSpPr/>
          <p:nvPr/>
        </p:nvSpPr>
        <p:spPr>
          <a:xfrm>
            <a:off x="4320032" y="5141913"/>
            <a:ext cx="123952" cy="125031"/>
          </a:xfrm>
          <a:prstGeom prst="ellipse">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cxnSp>
        <p:nvCxnSpPr>
          <p:cNvPr id="7" name="Straight Arrow Connector 6">
            <a:extLst>
              <a:ext uri="{FF2B5EF4-FFF2-40B4-BE49-F238E27FC236}">
                <a16:creationId xmlns:a16="http://schemas.microsoft.com/office/drawing/2014/main" id="{B5C2F655-8407-7849-9B74-B76248ED544F}"/>
              </a:ext>
            </a:extLst>
          </p:cNvPr>
          <p:cNvCxnSpPr>
            <a:cxnSpLocks/>
          </p:cNvCxnSpPr>
          <p:nvPr/>
        </p:nvCxnSpPr>
        <p:spPr>
          <a:xfrm flipV="1">
            <a:off x="4685460" y="3866339"/>
            <a:ext cx="891122" cy="941133"/>
          </a:xfrm>
          <a:prstGeom prst="straightConnector1">
            <a:avLst/>
          </a:prstGeom>
          <a:ln w="57150">
            <a:solidFill>
              <a:schemeClr val="accent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7D330ED-0D79-CA45-8D60-1959EB0A002A}"/>
              </a:ext>
            </a:extLst>
          </p:cNvPr>
          <p:cNvSpPr/>
          <p:nvPr/>
        </p:nvSpPr>
        <p:spPr>
          <a:xfrm>
            <a:off x="4685460" y="775504"/>
            <a:ext cx="3301072" cy="451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D44C39E9-AABE-DA43-BC6C-29B3DA1E18CD}"/>
              </a:ext>
            </a:extLst>
          </p:cNvPr>
          <p:cNvSpPr/>
          <p:nvPr/>
        </p:nvSpPr>
        <p:spPr>
          <a:xfrm flipV="1">
            <a:off x="3298785" y="1692937"/>
            <a:ext cx="6012391" cy="5177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CCBD9E43-B2E6-5842-9AA5-ED081A2A1799}"/>
              </a:ext>
            </a:extLst>
          </p:cNvPr>
          <p:cNvSpPr/>
          <p:nvPr/>
        </p:nvSpPr>
        <p:spPr>
          <a:xfrm>
            <a:off x="3034924" y="5868365"/>
            <a:ext cx="6276252" cy="451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Content Placeholder 2">
            <a:extLst>
              <a:ext uri="{FF2B5EF4-FFF2-40B4-BE49-F238E27FC236}">
                <a16:creationId xmlns:a16="http://schemas.microsoft.com/office/drawing/2014/main" id="{7A152E08-58AB-58A2-6D4D-33DDDAF153DD}"/>
              </a:ext>
            </a:extLst>
          </p:cNvPr>
          <p:cNvSpPr txBox="1">
            <a:spLocks/>
          </p:cNvSpPr>
          <p:nvPr/>
        </p:nvSpPr>
        <p:spPr>
          <a:xfrm>
            <a:off x="552499" y="316375"/>
            <a:ext cx="11087001" cy="2948544"/>
          </a:xfrm>
          <a:prstGeom prst="rect">
            <a:avLst/>
          </a:prstGeom>
          <a:solidFill>
            <a:schemeClr val="accent3">
              <a:lumMod val="75000"/>
            </a:scheme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3600" b="1" i="0" u="none" strike="noStrike" kern="1200" cap="none" spc="0" normalizeH="0" baseline="30000" noProof="0" dirty="0">
                <a:ln>
                  <a:noFill/>
                </a:ln>
                <a:solidFill>
                  <a:srgbClr val="E6B729">
                    <a:lumMod val="60000"/>
                    <a:lumOff val="40000"/>
                  </a:srgbClr>
                </a:solidFill>
                <a:effectLst/>
                <a:uLnTx/>
                <a:uFillTx/>
                <a:latin typeface="Century Gothic" panose="020B0502020202020204"/>
                <a:ea typeface="Times New Roman" panose="02020603050405020304" pitchFamily="18" charset="0"/>
                <a:cs typeface="+mj-cs"/>
              </a:rPr>
              <a:t>21 </a:t>
            </a:r>
            <a:r>
              <a:rPr kumimoji="0" lang="en-US" sz="3600" b="0" i="0" u="none" strike="noStrike" kern="1200" cap="none" spc="0" normalizeH="0" baseline="0" noProof="0" dirty="0">
                <a:ln>
                  <a:noFill/>
                </a:ln>
                <a:solidFill>
                  <a:prstClr val="white"/>
                </a:solidFill>
                <a:effectLst/>
                <a:uLnTx/>
                <a:uFillTx/>
                <a:latin typeface="Century Gothic" panose="020B0502020202020204"/>
                <a:ea typeface="+mj-ea"/>
                <a:cs typeface="+mj-cs"/>
              </a:rPr>
              <a:t>But now apart from the law the righteousness of God has been made known, to which the Law and the Prophets testify. </a:t>
            </a:r>
            <a:r>
              <a:rPr kumimoji="0" lang="en-US" sz="3600" b="1" i="0" u="none" strike="noStrike" kern="1200" cap="none" spc="0" normalizeH="0" baseline="30000" noProof="0" dirty="0">
                <a:ln>
                  <a:noFill/>
                </a:ln>
                <a:solidFill>
                  <a:srgbClr val="E6B729">
                    <a:lumMod val="60000"/>
                    <a:lumOff val="40000"/>
                  </a:srgbClr>
                </a:solidFill>
                <a:effectLst/>
                <a:uLnTx/>
                <a:uFillTx/>
                <a:latin typeface="Century Gothic" panose="020B0502020202020204"/>
                <a:ea typeface="Times New Roman" panose="02020603050405020304" pitchFamily="18" charset="0"/>
                <a:cs typeface="+mj-cs"/>
              </a:rPr>
              <a:t>22 </a:t>
            </a:r>
            <a:r>
              <a:rPr kumimoji="0" lang="en-US" sz="3600" b="0" i="0" u="none" strike="noStrike" kern="1200" cap="none" spc="0" normalizeH="0" baseline="0" noProof="0" dirty="0">
                <a:ln>
                  <a:noFill/>
                </a:ln>
                <a:solidFill>
                  <a:prstClr val="white"/>
                </a:solidFill>
                <a:effectLst/>
                <a:uLnTx/>
                <a:uFillTx/>
                <a:latin typeface="Century Gothic" panose="020B0502020202020204"/>
                <a:ea typeface="+mj-ea"/>
                <a:cs typeface="+mj-cs"/>
              </a:rPr>
              <a:t>This righteousness from God comes through faith in Jesus Christ to all who believe. </a:t>
            </a:r>
          </a:p>
        </p:txBody>
      </p:sp>
    </p:spTree>
    <p:extLst>
      <p:ext uri="{BB962C8B-B14F-4D97-AF65-F5344CB8AC3E}">
        <p14:creationId xmlns:p14="http://schemas.microsoft.com/office/powerpoint/2010/main" val="225376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07456" y="357182"/>
            <a:ext cx="4812992" cy="830978"/>
          </a:xfrm>
        </p:spPr>
        <p:txBody>
          <a:bodyPr/>
          <a:lstStyle/>
          <a:p>
            <a:r>
              <a:rPr lang="en-US" sz="4000" dirty="0"/>
              <a:t>Romans 1-5</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464023" y="1359878"/>
            <a:ext cx="11087001" cy="5340180"/>
          </a:xfrm>
        </p:spPr>
        <p:txBody>
          <a:bodyPr>
            <a:noAutofit/>
          </a:bodyPr>
          <a:lstStyle/>
          <a:p>
            <a:pPr>
              <a:buFont typeface="Arial" panose="020B0604020202020204" pitchFamily="34" charset="0"/>
              <a:buChar char="•"/>
            </a:pPr>
            <a:r>
              <a:rPr lang="en-US" sz="3300" dirty="0">
                <a:solidFill>
                  <a:schemeClr val="accent3">
                    <a:lumMod val="60000"/>
                    <a:lumOff val="40000"/>
                  </a:schemeClr>
                </a:solidFill>
              </a:rPr>
              <a:t>Ch.1</a:t>
            </a:r>
            <a:r>
              <a:rPr lang="en-US" sz="3300" dirty="0"/>
              <a:t>	 	Gentiles: General Revelation (Creation)</a:t>
            </a:r>
          </a:p>
          <a:p>
            <a:pPr>
              <a:buFont typeface="Arial" panose="020B0604020202020204" pitchFamily="34" charset="0"/>
              <a:buChar char="•"/>
            </a:pPr>
            <a:r>
              <a:rPr lang="en-US" sz="3300" dirty="0">
                <a:solidFill>
                  <a:schemeClr val="accent3">
                    <a:lumMod val="60000"/>
                    <a:lumOff val="40000"/>
                  </a:schemeClr>
                </a:solidFill>
              </a:rPr>
              <a:t>Ch.2</a:t>
            </a:r>
            <a:r>
              <a:rPr lang="en-US" sz="3300" dirty="0"/>
              <a:t>	 	Jews: Specific Revelation (Law)</a:t>
            </a:r>
          </a:p>
          <a:p>
            <a:pPr marL="0" indent="0">
              <a:buNone/>
            </a:pPr>
            <a:r>
              <a:rPr lang="en-US" sz="3300" dirty="0"/>
              <a:t>		</a:t>
            </a:r>
            <a:r>
              <a:rPr lang="en-US" sz="3300" dirty="0">
                <a:solidFill>
                  <a:schemeClr val="accent3">
                    <a:lumMod val="60000"/>
                    <a:lumOff val="40000"/>
                  </a:schemeClr>
                </a:solidFill>
              </a:rPr>
              <a:t> 2:5-16	</a:t>
            </a:r>
            <a:r>
              <a:rPr lang="en-US" sz="3300" dirty="0"/>
              <a:t> 	God’s Impartial Judgement</a:t>
            </a:r>
          </a:p>
          <a:p>
            <a:pPr>
              <a:buFont typeface="Arial" panose="020B0604020202020204" pitchFamily="34" charset="0"/>
              <a:buChar char="•"/>
            </a:pPr>
            <a:r>
              <a:rPr lang="en-US" sz="3300" dirty="0">
                <a:solidFill>
                  <a:schemeClr val="accent3">
                    <a:lumMod val="60000"/>
                    <a:lumOff val="40000"/>
                  </a:schemeClr>
                </a:solidFill>
              </a:rPr>
              <a:t>Ch.3</a:t>
            </a:r>
            <a:r>
              <a:rPr lang="en-US" sz="3300" dirty="0"/>
              <a:t>	 	Jews &amp; Gentiles </a:t>
            </a:r>
            <a:r>
              <a:rPr lang="en-US" sz="3300" u="sng" dirty="0"/>
              <a:t>alike</a:t>
            </a:r>
            <a:r>
              <a:rPr lang="en-US" sz="3300" dirty="0"/>
              <a:t> under sin</a:t>
            </a:r>
          </a:p>
          <a:p>
            <a:pPr marL="0" indent="0">
              <a:buNone/>
            </a:pPr>
            <a:r>
              <a:rPr lang="en-US" sz="2800" dirty="0">
                <a:solidFill>
                  <a:schemeClr val="accent3">
                    <a:lumMod val="60000"/>
                    <a:lumOff val="40000"/>
                  </a:schemeClr>
                </a:solidFill>
              </a:rPr>
              <a:t>		</a:t>
            </a:r>
            <a:r>
              <a:rPr lang="en-US" sz="3300" dirty="0">
                <a:solidFill>
                  <a:schemeClr val="accent3">
                    <a:lumMod val="60000"/>
                    <a:lumOff val="40000"/>
                  </a:schemeClr>
                </a:solidFill>
              </a:rPr>
              <a:t>3:20	</a:t>
            </a:r>
            <a:r>
              <a:rPr lang="en-US" sz="3300" dirty="0"/>
              <a:t> 		Law does not bring Righteousness</a:t>
            </a:r>
          </a:p>
          <a:p>
            <a:pPr marL="0" indent="0">
              <a:buNone/>
            </a:pPr>
            <a:r>
              <a:rPr lang="en-US" sz="3300" dirty="0">
                <a:solidFill>
                  <a:schemeClr val="accent3">
                    <a:lumMod val="60000"/>
                    <a:lumOff val="40000"/>
                  </a:schemeClr>
                </a:solidFill>
              </a:rPr>
              <a:t>		3:21	</a:t>
            </a:r>
            <a:r>
              <a:rPr lang="en-US" sz="3300" dirty="0"/>
              <a:t> 		Christ brings Righteousness</a:t>
            </a:r>
          </a:p>
          <a:p>
            <a:pPr>
              <a:buFont typeface="Arial" panose="020B0604020202020204" pitchFamily="34" charset="0"/>
              <a:buChar char="•"/>
            </a:pPr>
            <a:r>
              <a:rPr lang="en-US" sz="3300" dirty="0">
                <a:solidFill>
                  <a:schemeClr val="accent3">
                    <a:lumMod val="60000"/>
                    <a:lumOff val="40000"/>
                  </a:schemeClr>
                </a:solidFill>
              </a:rPr>
              <a:t>Ch.4	  	</a:t>
            </a:r>
            <a:r>
              <a:rPr lang="en-US" sz="3300" dirty="0"/>
              <a:t>Abraham: Faith in Action</a:t>
            </a:r>
          </a:p>
          <a:p>
            <a:pPr>
              <a:buFont typeface="Arial" panose="020B0604020202020204" pitchFamily="34" charset="0"/>
              <a:buChar char="•"/>
            </a:pPr>
            <a:r>
              <a:rPr lang="en-US" sz="3300" dirty="0">
                <a:solidFill>
                  <a:schemeClr val="accent3">
                    <a:lumMod val="60000"/>
                    <a:lumOff val="40000"/>
                  </a:schemeClr>
                </a:solidFill>
              </a:rPr>
              <a:t>Ch.5	  	</a:t>
            </a:r>
            <a:r>
              <a:rPr lang="en-US" sz="3300" dirty="0"/>
              <a:t>Sanctification</a:t>
            </a:r>
          </a:p>
          <a:p>
            <a:pPr marL="0" indent="0">
              <a:buNone/>
            </a:pPr>
            <a:endParaRPr lang="en-US" sz="3300" dirty="0"/>
          </a:p>
          <a:p>
            <a:pPr marL="0" indent="0">
              <a:buNone/>
            </a:pPr>
            <a:endParaRPr lang="en-US" sz="3300" dirty="0"/>
          </a:p>
        </p:txBody>
      </p:sp>
    </p:spTree>
    <p:extLst>
      <p:ext uri="{BB962C8B-B14F-4D97-AF65-F5344CB8AC3E}">
        <p14:creationId xmlns:p14="http://schemas.microsoft.com/office/powerpoint/2010/main" val="53354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40" y="373224"/>
            <a:ext cx="6573720" cy="666398"/>
          </a:xfrm>
        </p:spPr>
        <p:txBody>
          <a:bodyPr/>
          <a:lstStyle/>
          <a:p>
            <a:r>
              <a:rPr lang="en-US" sz="3200" dirty="0"/>
              <a:t>Romans 5</a:t>
            </a:r>
            <a:r>
              <a:rPr lang="en-US" sz="3200" dirty="0">
                <a:solidFill>
                  <a:srgbClr val="00B0F0"/>
                </a:solidFill>
              </a:rPr>
              <a:t>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464023" y="1463170"/>
            <a:ext cx="11087001" cy="2379488"/>
          </a:xfrm>
        </p:spPr>
        <p:txBody>
          <a:bodyPr>
            <a:noAutofit/>
          </a:bodyPr>
          <a:lstStyle/>
          <a:p>
            <a:pPr marL="0" indent="0">
              <a:buNone/>
            </a:pPr>
            <a:r>
              <a:rPr lang="en-US" sz="3300" baseline="30000" dirty="0">
                <a:solidFill>
                  <a:schemeClr val="accent3"/>
                </a:solidFill>
                <a:effectLst/>
                <a:latin typeface="+mn-lt"/>
                <a:ea typeface="Times New Roman" panose="02020603050405020304" pitchFamily="18" charset="0"/>
                <a:cs typeface="Times New Roman" panose="02020603050405020304" pitchFamily="18" charset="0"/>
              </a:rPr>
              <a:t>12</a:t>
            </a:r>
            <a:r>
              <a:rPr lang="en-US" sz="3300" dirty="0">
                <a:effectLst/>
                <a:latin typeface="+mn-lt"/>
                <a:ea typeface="Times New Roman" panose="02020603050405020304" pitchFamily="18" charset="0"/>
                <a:cs typeface="Times New Roman" panose="02020603050405020304" pitchFamily="18" charset="0"/>
              </a:rPr>
              <a:t> Therefore, just as sin entered the world through one man, and death through sin, … </a:t>
            </a:r>
          </a:p>
          <a:p>
            <a:pPr marL="0" indent="0">
              <a:buNone/>
            </a:pPr>
            <a:endParaRPr lang="en-US" sz="3300" dirty="0">
              <a:latin typeface="+mn-lt"/>
              <a:ea typeface="Times New Roman" panose="02020603050405020304" pitchFamily="18" charset="0"/>
              <a:cs typeface="Times New Roman" panose="02020603050405020304" pitchFamily="18" charset="0"/>
            </a:endParaRPr>
          </a:p>
          <a:p>
            <a:pPr marL="0" indent="0">
              <a:buNone/>
            </a:pPr>
            <a:endParaRPr lang="en-US" sz="3300" dirty="0">
              <a:effectLst/>
              <a:latin typeface="+mn-lt"/>
              <a:ea typeface="Times New Roman" panose="02020603050405020304" pitchFamily="18" charset="0"/>
              <a:cs typeface="Times New Roman" panose="02020603050405020304" pitchFamily="18" charset="0"/>
            </a:endParaRPr>
          </a:p>
          <a:p>
            <a:pPr marL="0" indent="0">
              <a:buNone/>
            </a:pPr>
            <a:endParaRPr lang="en-US" sz="3300" dirty="0">
              <a:effectLst/>
              <a:latin typeface="+mn-lt"/>
              <a:ea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F1ACA273-0B56-DA84-ABE0-0436C6559767}"/>
              </a:ext>
            </a:extLst>
          </p:cNvPr>
          <p:cNvSpPr txBox="1">
            <a:spLocks/>
          </p:cNvSpPr>
          <p:nvPr/>
        </p:nvSpPr>
        <p:spPr>
          <a:xfrm>
            <a:off x="464023" y="4292279"/>
            <a:ext cx="11087001" cy="157889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3300" b="0" i="0" u="none" strike="noStrike" kern="1200" cap="none" spc="0" normalizeH="0" baseline="30000" noProof="0" dirty="0">
                <a:ln>
                  <a:noFill/>
                </a:ln>
                <a:solidFill>
                  <a:srgbClr val="E6B729"/>
                </a:solidFill>
                <a:effectLst/>
                <a:uLnTx/>
                <a:uFillTx/>
                <a:latin typeface="Century Gothic" panose="020B0502020202020204"/>
                <a:ea typeface="Times New Roman" panose="02020603050405020304" pitchFamily="18" charset="0"/>
                <a:cs typeface="Times New Roman" panose="02020603050405020304" pitchFamily="18" charset="0"/>
              </a:rPr>
              <a:t>18 </a:t>
            </a:r>
            <a:r>
              <a:rPr kumimoji="0" lang="en-US" sz="3300" b="0" i="0" u="none" strike="noStrike" kern="1200" cap="none" spc="0" normalizeH="0" baseline="0" noProof="0" dirty="0">
                <a:ln>
                  <a:noFill/>
                </a:ln>
                <a:solidFill>
                  <a:prstClr val="white"/>
                </a:solidFill>
                <a:effectLst/>
                <a:uLnTx/>
                <a:uFillTx/>
                <a:latin typeface="Century Gothic" panose="020B0502020202020204"/>
                <a:ea typeface="Times New Roman" panose="02020603050405020304" pitchFamily="18" charset="0"/>
                <a:cs typeface="+mj-cs"/>
              </a:rPr>
              <a:t>So also the result of one act of righteousness was justification that brings life for all men. </a:t>
            </a:r>
            <a:endParaRPr kumimoji="0" lang="en-US" sz="3300" b="0" i="0" u="none" strike="noStrike" kern="1200" cap="none" spc="0" normalizeH="0" baseline="0" noProof="0" dirty="0">
              <a:ln>
                <a:noFill/>
              </a:ln>
              <a:solidFill>
                <a:prstClr val="white"/>
              </a:solidFill>
              <a:effectLst/>
              <a:uLnTx/>
              <a:uFillTx/>
              <a:latin typeface="Century Gothic" panose="020B0502020202020204"/>
              <a:ea typeface="+mj-ea"/>
              <a:cs typeface="+mj-cs"/>
            </a:endParaRPr>
          </a:p>
        </p:txBody>
      </p:sp>
      <p:sp>
        <p:nvSpPr>
          <p:cNvPr id="6" name="Content Placeholder 2">
            <a:extLst>
              <a:ext uri="{FF2B5EF4-FFF2-40B4-BE49-F238E27FC236}">
                <a16:creationId xmlns:a16="http://schemas.microsoft.com/office/drawing/2014/main" id="{8A5251B7-58CB-E19C-0D62-8985C38C0F3F}"/>
              </a:ext>
            </a:extLst>
          </p:cNvPr>
          <p:cNvSpPr txBox="1">
            <a:spLocks/>
          </p:cNvSpPr>
          <p:nvPr/>
        </p:nvSpPr>
        <p:spPr>
          <a:xfrm>
            <a:off x="464022" y="2823757"/>
            <a:ext cx="11087001" cy="131816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3200" b="0" i="0" u="none" strike="noStrike" kern="1200" cap="none" spc="0" normalizeH="0" baseline="30000" noProof="0" dirty="0">
                <a:ln>
                  <a:noFill/>
                </a:ln>
                <a:solidFill>
                  <a:srgbClr val="E6B729"/>
                </a:solidFill>
                <a:effectLst/>
                <a:uLnTx/>
                <a:uFillTx/>
                <a:latin typeface="Century Gothic" panose="020B0502020202020204"/>
                <a:ea typeface="Times New Roman" panose="02020603050405020304" pitchFamily="18" charset="0"/>
                <a:cs typeface="Times New Roman" panose="02020603050405020304" pitchFamily="18" charset="0"/>
              </a:rPr>
              <a:t>13 </a:t>
            </a:r>
            <a:r>
              <a:rPr kumimoji="0" lang="en-US" sz="3200" b="0" i="0" u="none" strike="noStrike" kern="1200" cap="none" spc="0" normalizeH="0" baseline="0" noProof="0" dirty="0">
                <a:ln>
                  <a:noFill/>
                </a:ln>
                <a:solidFill>
                  <a:prstClr val="white"/>
                </a:solidFill>
                <a:effectLst/>
                <a:uLnTx/>
                <a:uFillTx/>
                <a:latin typeface="Century Gothic" panose="020B0502020202020204"/>
                <a:ea typeface="Times New Roman" panose="02020603050405020304" pitchFamily="18" charset="0"/>
                <a:cs typeface="Times New Roman" panose="02020603050405020304" pitchFamily="18" charset="0"/>
              </a:rPr>
              <a:t>for before the law was given, sin was in the world. But sin is not taken into account when there is no law.</a:t>
            </a:r>
            <a:endParaRPr kumimoji="0" lang="en-US" sz="3200" b="0" i="0" u="none" strike="noStrike" kern="1200" cap="none" spc="0" normalizeH="0" baseline="0" noProof="0" dirty="0">
              <a:ln>
                <a:noFill/>
              </a:ln>
              <a:solidFill>
                <a:prstClr val="white"/>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98005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07456" y="357182"/>
            <a:ext cx="4812992" cy="830978"/>
          </a:xfrm>
        </p:spPr>
        <p:txBody>
          <a:bodyPr/>
          <a:lstStyle/>
          <a:p>
            <a:r>
              <a:rPr lang="en-US" sz="4000" dirty="0"/>
              <a:t>Romans 1-5</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464023" y="1359878"/>
            <a:ext cx="11087001" cy="5323555"/>
          </a:xfrm>
        </p:spPr>
        <p:txBody>
          <a:bodyPr>
            <a:noAutofit/>
          </a:bodyPr>
          <a:lstStyle/>
          <a:p>
            <a:pPr>
              <a:buFont typeface="Arial" panose="020B0604020202020204" pitchFamily="34" charset="0"/>
              <a:buChar char="•"/>
            </a:pPr>
            <a:r>
              <a:rPr lang="en-US" sz="3300" dirty="0">
                <a:solidFill>
                  <a:schemeClr val="accent3">
                    <a:lumMod val="60000"/>
                    <a:lumOff val="40000"/>
                  </a:schemeClr>
                </a:solidFill>
              </a:rPr>
              <a:t>Ch.1</a:t>
            </a:r>
            <a:r>
              <a:rPr lang="en-US" sz="3300" dirty="0"/>
              <a:t>	 	Gentiles: General Revelation (Creation)</a:t>
            </a:r>
          </a:p>
          <a:p>
            <a:pPr>
              <a:buFont typeface="Arial" panose="020B0604020202020204" pitchFamily="34" charset="0"/>
              <a:buChar char="•"/>
            </a:pPr>
            <a:r>
              <a:rPr lang="en-US" sz="3300" dirty="0">
                <a:solidFill>
                  <a:schemeClr val="accent3">
                    <a:lumMod val="60000"/>
                    <a:lumOff val="40000"/>
                  </a:schemeClr>
                </a:solidFill>
              </a:rPr>
              <a:t>Ch.2</a:t>
            </a:r>
            <a:r>
              <a:rPr lang="en-US" sz="3300" dirty="0"/>
              <a:t>	 	Jews: Specific Revelation (Law)</a:t>
            </a:r>
          </a:p>
          <a:p>
            <a:pPr marL="0" indent="0">
              <a:buNone/>
            </a:pPr>
            <a:r>
              <a:rPr lang="en-US" sz="3300" dirty="0"/>
              <a:t>		</a:t>
            </a:r>
            <a:r>
              <a:rPr lang="en-US" sz="3300" dirty="0">
                <a:solidFill>
                  <a:schemeClr val="accent3">
                    <a:lumMod val="60000"/>
                    <a:lumOff val="40000"/>
                  </a:schemeClr>
                </a:solidFill>
              </a:rPr>
              <a:t> 2:5-16	</a:t>
            </a:r>
            <a:r>
              <a:rPr lang="en-US" sz="3300" dirty="0"/>
              <a:t> 	God’s </a:t>
            </a:r>
            <a:r>
              <a:rPr lang="en-US" sz="3300"/>
              <a:t>Impartial Judgement</a:t>
            </a:r>
            <a:endParaRPr lang="en-US" sz="3300" dirty="0"/>
          </a:p>
          <a:p>
            <a:pPr>
              <a:buFont typeface="Arial" panose="020B0604020202020204" pitchFamily="34" charset="0"/>
              <a:buChar char="•"/>
            </a:pPr>
            <a:r>
              <a:rPr lang="en-US" sz="3300" dirty="0">
                <a:solidFill>
                  <a:schemeClr val="accent3">
                    <a:lumMod val="60000"/>
                    <a:lumOff val="40000"/>
                  </a:schemeClr>
                </a:solidFill>
              </a:rPr>
              <a:t>Ch.3</a:t>
            </a:r>
            <a:r>
              <a:rPr lang="en-US" sz="3300" dirty="0"/>
              <a:t>	 	Jews &amp; Gentiles </a:t>
            </a:r>
            <a:r>
              <a:rPr lang="en-US" sz="3300" u="sng" dirty="0"/>
              <a:t>alike</a:t>
            </a:r>
            <a:r>
              <a:rPr lang="en-US" sz="3300" dirty="0"/>
              <a:t> under sin</a:t>
            </a:r>
          </a:p>
          <a:p>
            <a:pPr marL="0" indent="0">
              <a:buNone/>
            </a:pPr>
            <a:r>
              <a:rPr lang="en-US" sz="2800" dirty="0">
                <a:solidFill>
                  <a:schemeClr val="accent3">
                    <a:lumMod val="60000"/>
                    <a:lumOff val="40000"/>
                  </a:schemeClr>
                </a:solidFill>
              </a:rPr>
              <a:t>		</a:t>
            </a:r>
            <a:r>
              <a:rPr lang="en-US" sz="3300" dirty="0">
                <a:solidFill>
                  <a:schemeClr val="accent3">
                    <a:lumMod val="60000"/>
                    <a:lumOff val="40000"/>
                  </a:schemeClr>
                </a:solidFill>
              </a:rPr>
              <a:t>3:20	</a:t>
            </a:r>
            <a:r>
              <a:rPr lang="en-US" sz="3300" dirty="0"/>
              <a:t> 		Law does not bring Righteousness</a:t>
            </a:r>
          </a:p>
          <a:p>
            <a:pPr marL="0" indent="0">
              <a:buNone/>
            </a:pPr>
            <a:r>
              <a:rPr lang="en-US" sz="3300" dirty="0">
                <a:solidFill>
                  <a:schemeClr val="accent3">
                    <a:lumMod val="60000"/>
                    <a:lumOff val="40000"/>
                  </a:schemeClr>
                </a:solidFill>
              </a:rPr>
              <a:t>		3:21	</a:t>
            </a:r>
            <a:r>
              <a:rPr lang="en-US" sz="3300" dirty="0"/>
              <a:t> 		Christ brings Righteousness</a:t>
            </a:r>
          </a:p>
          <a:p>
            <a:pPr>
              <a:buFont typeface="Arial" panose="020B0604020202020204" pitchFamily="34" charset="0"/>
              <a:buChar char="•"/>
            </a:pPr>
            <a:r>
              <a:rPr lang="en-US" sz="3300" dirty="0">
                <a:solidFill>
                  <a:schemeClr val="accent3">
                    <a:lumMod val="60000"/>
                    <a:lumOff val="40000"/>
                  </a:schemeClr>
                </a:solidFill>
              </a:rPr>
              <a:t>Ch.4	  	</a:t>
            </a:r>
            <a:r>
              <a:rPr lang="en-US" sz="3300" dirty="0"/>
              <a:t>Abraham: Faith in Action</a:t>
            </a:r>
          </a:p>
          <a:p>
            <a:pPr>
              <a:buFont typeface="Arial" panose="020B0604020202020204" pitchFamily="34" charset="0"/>
              <a:buChar char="•"/>
            </a:pPr>
            <a:r>
              <a:rPr lang="en-US" sz="3300" dirty="0">
                <a:solidFill>
                  <a:schemeClr val="accent3">
                    <a:lumMod val="60000"/>
                    <a:lumOff val="40000"/>
                  </a:schemeClr>
                </a:solidFill>
              </a:rPr>
              <a:t>Ch.5	  	</a:t>
            </a:r>
            <a:r>
              <a:rPr lang="en-US" sz="3300" dirty="0"/>
              <a:t>Sanctification  →  </a:t>
            </a:r>
            <a:r>
              <a:rPr lang="en-US" sz="3300" dirty="0">
                <a:solidFill>
                  <a:schemeClr val="accent3">
                    <a:lumMod val="60000"/>
                    <a:lumOff val="40000"/>
                  </a:schemeClr>
                </a:solidFill>
              </a:rPr>
              <a:t>Ch.6–8 </a:t>
            </a:r>
            <a:endParaRPr lang="en-US" sz="3300" dirty="0"/>
          </a:p>
          <a:p>
            <a:pPr marL="0" indent="0">
              <a:buNone/>
            </a:pPr>
            <a:endParaRPr lang="en-US" sz="3300" dirty="0"/>
          </a:p>
          <a:p>
            <a:pPr marL="0" indent="0">
              <a:buNone/>
            </a:pPr>
            <a:endParaRPr lang="en-US" sz="3300" dirty="0"/>
          </a:p>
        </p:txBody>
      </p:sp>
    </p:spTree>
    <p:extLst>
      <p:ext uri="{BB962C8B-B14F-4D97-AF65-F5344CB8AC3E}">
        <p14:creationId xmlns:p14="http://schemas.microsoft.com/office/powerpoint/2010/main" val="408300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C662E2B-3E72-C0E0-7F10-9B110E8CD93E}"/>
              </a:ext>
            </a:extLst>
          </p:cNvPr>
          <p:cNvSpPr txBox="1">
            <a:spLocks/>
          </p:cNvSpPr>
          <p:nvPr/>
        </p:nvSpPr>
        <p:spPr>
          <a:xfrm>
            <a:off x="933921" y="1307968"/>
            <a:ext cx="10203980" cy="4203832"/>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a:ea typeface="+mj-ea"/>
              <a:cs typeface="+mj-cs"/>
            </a:endParaRP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j-ea"/>
                <a:cs typeface="+mj-cs"/>
              </a:rPr>
              <a:t>“Sin is pictured as an insidious power that, once allowed entry, multiplies until it dominates, enslaves, and kills everyone. Here, the chief agent of sin is</a:t>
            </a:r>
            <a:r>
              <a:rPr kumimoji="0" lang="en-US" sz="3600" b="1" i="0" u="none" strike="noStrike" kern="1200" cap="none" spc="0" normalizeH="0" baseline="0" noProof="0" dirty="0">
                <a:ln>
                  <a:noFill/>
                </a:ln>
                <a:solidFill>
                  <a:prstClr val="white"/>
                </a:solidFill>
                <a:effectLst/>
                <a:uLnTx/>
                <a:uFillTx/>
                <a:latin typeface="Century Gothic" panose="020B0502020202020204"/>
                <a:ea typeface="+mj-ea"/>
                <a:cs typeface="+mj-cs"/>
              </a:rPr>
              <a:t> </a:t>
            </a:r>
            <a:r>
              <a:rPr kumimoji="0" lang="en-US" sz="3600" b="0" i="0" u="none" strike="noStrike" kern="1200" cap="none" spc="0" normalizeH="0" baseline="0" noProof="0" dirty="0">
                <a:ln>
                  <a:noFill/>
                </a:ln>
                <a:solidFill>
                  <a:prstClr val="white"/>
                </a:solidFill>
                <a:effectLst/>
                <a:uLnTx/>
                <a:uFillTx/>
                <a:latin typeface="Century Gothic" panose="020B0502020202020204"/>
                <a:ea typeface="+mj-ea"/>
                <a:cs typeface="+mj-cs"/>
              </a:rPr>
              <a:t>death which ‘advanced’ to every human being.”			</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j-ea"/>
                <a:cs typeface="+mj-cs"/>
              </a:rPr>
              <a:t>												  - </a:t>
            </a:r>
            <a:r>
              <a:rPr kumimoji="0" lang="en-US" sz="3600" b="0" i="1" u="none" strike="noStrike" kern="1200" cap="none" spc="0" normalizeH="0" baseline="0" noProof="0" dirty="0">
                <a:ln>
                  <a:noFill/>
                </a:ln>
                <a:solidFill>
                  <a:prstClr val="white"/>
                </a:solidFill>
                <a:effectLst/>
                <a:uLnTx/>
                <a:uFillTx/>
                <a:latin typeface="Century Gothic" panose="020B0502020202020204"/>
                <a:ea typeface="+mj-ea"/>
                <a:cs typeface="+mj-cs"/>
              </a:rPr>
              <a:t>Frank Thielman</a:t>
            </a:r>
          </a:p>
        </p:txBody>
      </p:sp>
    </p:spTree>
    <p:extLst>
      <p:ext uri="{BB962C8B-B14F-4D97-AF65-F5344CB8AC3E}">
        <p14:creationId xmlns:p14="http://schemas.microsoft.com/office/powerpoint/2010/main" val="51591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271B-4824-8C4F-9542-4C5E50A81B12}"/>
              </a:ext>
            </a:extLst>
          </p:cNvPr>
          <p:cNvSpPr>
            <a:spLocks noGrp="1"/>
          </p:cNvSpPr>
          <p:nvPr>
            <p:ph type="ctrTitle"/>
          </p:nvPr>
        </p:nvSpPr>
        <p:spPr/>
        <p:txBody>
          <a:bodyPr/>
          <a:lstStyle/>
          <a:p>
            <a:r>
              <a:rPr lang="en-US" sz="8800" dirty="0">
                <a:solidFill>
                  <a:schemeClr val="tx1">
                    <a:lumMod val="85000"/>
                  </a:schemeClr>
                </a:solidFill>
              </a:rPr>
              <a:t>Romans</a:t>
            </a:r>
            <a:r>
              <a:rPr lang="en-US" sz="8800" dirty="0"/>
              <a:t> </a:t>
            </a:r>
            <a:r>
              <a:rPr lang="en-US" dirty="0">
                <a:solidFill>
                  <a:schemeClr val="bg1"/>
                </a:solidFill>
              </a:rPr>
              <a:t> </a:t>
            </a:r>
            <a:endParaRPr lang="en-US" sz="8800" dirty="0">
              <a:solidFill>
                <a:schemeClr val="bg1"/>
              </a:solidFill>
            </a:endParaRPr>
          </a:p>
        </p:txBody>
      </p:sp>
      <p:sp>
        <p:nvSpPr>
          <p:cNvPr id="8" name="Subtitle 2">
            <a:extLst>
              <a:ext uri="{FF2B5EF4-FFF2-40B4-BE49-F238E27FC236}">
                <a16:creationId xmlns:a16="http://schemas.microsoft.com/office/drawing/2014/main" id="{F861B153-B3CF-B249-901F-D57031D3A11B}"/>
              </a:ext>
            </a:extLst>
          </p:cNvPr>
          <p:cNvSpPr>
            <a:spLocks noGrp="1"/>
          </p:cNvSpPr>
          <p:nvPr>
            <p:ph type="subTitle" idx="1"/>
          </p:nvPr>
        </p:nvSpPr>
        <p:spPr/>
        <p:txBody>
          <a:bodyPr>
            <a:normAutofit/>
          </a:bodyPr>
          <a:lstStyle/>
          <a:p>
            <a:r>
              <a:rPr lang="en-US" sz="3200" dirty="0"/>
              <a:t> </a:t>
            </a:r>
          </a:p>
        </p:txBody>
      </p:sp>
      <p:cxnSp>
        <p:nvCxnSpPr>
          <p:cNvPr id="4" name="Straight Connector 3">
            <a:extLst>
              <a:ext uri="{FF2B5EF4-FFF2-40B4-BE49-F238E27FC236}">
                <a16:creationId xmlns:a16="http://schemas.microsoft.com/office/drawing/2014/main" id="{DDFBB30A-D9CB-FB4C-93F7-B9679AB8E433}"/>
              </a:ext>
            </a:extLst>
          </p:cNvPr>
          <p:cNvCxnSpPr/>
          <p:nvPr/>
        </p:nvCxnSpPr>
        <p:spPr>
          <a:xfrm>
            <a:off x="1322613" y="4637316"/>
            <a:ext cx="969917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6589B4D-3D86-7E47-A882-FF8440376490}"/>
              </a:ext>
            </a:extLst>
          </p:cNvPr>
          <p:cNvSpPr txBox="1">
            <a:spLocks/>
          </p:cNvSpPr>
          <p:nvPr/>
        </p:nvSpPr>
        <p:spPr>
          <a:xfrm>
            <a:off x="1215933" y="4758098"/>
            <a:ext cx="4642168" cy="720762"/>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3600" b="0" i="0" u="none" strike="noStrike" kern="1200" cap="all" spc="0" normalizeH="0" baseline="0" noProof="0" dirty="0">
                <a:ln>
                  <a:noFill/>
                </a:ln>
                <a:solidFill>
                  <a:srgbClr val="1E5155">
                    <a:lumMod val="60000"/>
                    <a:lumOff val="40000"/>
                  </a:srgbClr>
                </a:solidFill>
                <a:effectLst/>
                <a:uLnTx/>
                <a:uFillTx/>
                <a:latin typeface="Century Gothic" panose="020B0502020202020204"/>
                <a:ea typeface="+mj-ea"/>
                <a:cs typeface="+mj-cs"/>
              </a:rPr>
              <a:t>Part XI	</a:t>
            </a:r>
            <a:r>
              <a:rPr kumimoji="0" lang="en-US" sz="3600" b="0" i="0" u="none" strike="noStrike" kern="1200" cap="all" spc="0" normalizeH="0" baseline="0" noProof="0" dirty="0">
                <a:ln>
                  <a:noFill/>
                </a:ln>
                <a:solidFill>
                  <a:srgbClr val="FFC000"/>
                </a:solidFill>
                <a:effectLst/>
                <a:uLnTx/>
                <a:uFillTx/>
                <a:latin typeface="Century Gothic" panose="020B0502020202020204"/>
                <a:ea typeface="+mj-ea"/>
                <a:cs typeface="+mj-cs"/>
              </a:rPr>
              <a:t>Chapter 6</a:t>
            </a:r>
          </a:p>
        </p:txBody>
      </p:sp>
    </p:spTree>
    <p:extLst>
      <p:ext uri="{BB962C8B-B14F-4D97-AF65-F5344CB8AC3E}">
        <p14:creationId xmlns:p14="http://schemas.microsoft.com/office/powerpoint/2010/main" val="186709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A7B0476-9531-9843-BFD6-B83DEE35482A}"/>
              </a:ext>
            </a:extLst>
          </p:cNvPr>
          <p:cNvSpPr>
            <a:spLocks noGrp="1"/>
          </p:cNvSpPr>
          <p:nvPr>
            <p:ph idx="1"/>
          </p:nvPr>
        </p:nvSpPr>
        <p:spPr>
          <a:xfrm>
            <a:off x="1215933" y="4758098"/>
            <a:ext cx="4642168" cy="720762"/>
          </a:xfrm>
        </p:spPr>
        <p:txBody>
          <a:bodyPr>
            <a:normAutofit/>
          </a:bodyPr>
          <a:lstStyle/>
          <a:p>
            <a:pPr marL="0" indent="0">
              <a:buNone/>
            </a:pPr>
            <a:r>
              <a:rPr lang="en-US" sz="3600" dirty="0"/>
              <a:t>Part 2</a:t>
            </a:r>
          </a:p>
        </p:txBody>
      </p:sp>
      <p:sp>
        <p:nvSpPr>
          <p:cNvPr id="2" name="Title 1">
            <a:extLst>
              <a:ext uri="{FF2B5EF4-FFF2-40B4-BE49-F238E27FC236}">
                <a16:creationId xmlns:a16="http://schemas.microsoft.com/office/drawing/2014/main" id="{5E0630A3-0A75-A54E-8A9C-BFEEA20CA934}"/>
              </a:ext>
            </a:extLst>
          </p:cNvPr>
          <p:cNvSpPr>
            <a:spLocks noGrp="1"/>
          </p:cNvSpPr>
          <p:nvPr>
            <p:ph type="title"/>
          </p:nvPr>
        </p:nvSpPr>
        <p:spPr/>
        <p:txBody>
          <a:bodyPr/>
          <a:lstStyle/>
          <a:p>
            <a:r>
              <a:rPr lang="en-US" sz="6000" dirty="0">
                <a:solidFill>
                  <a:schemeClr val="accent3"/>
                </a:solidFill>
              </a:rPr>
              <a:t>Good morning, </a:t>
            </a:r>
            <a:r>
              <a:rPr lang="en-US" sz="8800" dirty="0">
                <a:solidFill>
                  <a:schemeClr val="bg1"/>
                </a:solidFill>
              </a:rPr>
              <a:t>TEC…</a:t>
            </a:r>
            <a:endParaRPr lang="en-US" sz="6000" dirty="0">
              <a:solidFill>
                <a:schemeClr val="bg1"/>
              </a:solidFill>
            </a:endParaRPr>
          </a:p>
        </p:txBody>
      </p:sp>
      <p:cxnSp>
        <p:nvCxnSpPr>
          <p:cNvPr id="4" name="Straight Connector 3">
            <a:extLst>
              <a:ext uri="{FF2B5EF4-FFF2-40B4-BE49-F238E27FC236}">
                <a16:creationId xmlns:a16="http://schemas.microsoft.com/office/drawing/2014/main" id="{EAF71B73-9FC9-C54C-A051-0C7B89B84F36}"/>
              </a:ext>
            </a:extLst>
          </p:cNvPr>
          <p:cNvCxnSpPr/>
          <p:nvPr/>
        </p:nvCxnSpPr>
        <p:spPr>
          <a:xfrm>
            <a:off x="1322613" y="4637316"/>
            <a:ext cx="969917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10CA156-5829-1340-B42D-E25ADB8BDC03}"/>
              </a:ext>
            </a:extLst>
          </p:cNvPr>
          <p:cNvSpPr txBox="1">
            <a:spLocks/>
          </p:cNvSpPr>
          <p:nvPr/>
        </p:nvSpPr>
        <p:spPr>
          <a:xfrm>
            <a:off x="1154955" y="2931511"/>
            <a:ext cx="8825658" cy="250162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prstClr val="white">
                    <a:lumMod val="85000"/>
                  </a:prstClr>
                </a:solidFill>
                <a:effectLst/>
                <a:uLnTx/>
                <a:uFillTx/>
                <a:latin typeface="Century Gothic" panose="020B0502020202020204"/>
                <a:ea typeface="+mj-ea"/>
                <a:cs typeface="+mj-cs"/>
              </a:rPr>
              <a:t>Romans </a:t>
            </a:r>
            <a:r>
              <a:rPr kumimoji="0" lang="en-US" sz="11500" b="0" i="0" u="none" strike="noStrike" kern="1200" cap="none" spc="0" normalizeH="0" baseline="0" noProof="0" dirty="0">
                <a:ln>
                  <a:noFill/>
                </a:ln>
                <a:solidFill>
                  <a:prstClr val="black"/>
                </a:solidFill>
                <a:effectLst/>
                <a:uLnTx/>
                <a:uFillTx/>
                <a:latin typeface="Century Gothic" panose="020B0502020202020204"/>
                <a:ea typeface="+mj-ea"/>
                <a:cs typeface="+mj-cs"/>
              </a:rPr>
              <a:t>1</a:t>
            </a:r>
            <a:r>
              <a:rPr kumimoji="0" lang="en-US" sz="8800" b="0" i="0" u="none" strike="noStrike" kern="1200" cap="none" spc="0" normalizeH="0" baseline="0" noProof="0" dirty="0">
                <a:ln>
                  <a:noFill/>
                </a:ln>
                <a:solidFill>
                  <a:srgbClr val="EBEBEB"/>
                </a:solidFill>
                <a:effectLst/>
                <a:uLnTx/>
                <a:uFillTx/>
                <a:latin typeface="Century Gothic" panose="020B0502020202020204"/>
                <a:ea typeface="+mj-ea"/>
                <a:cs typeface="+mj-cs"/>
              </a:rPr>
              <a:t> </a:t>
            </a:r>
          </a:p>
        </p:txBody>
      </p:sp>
      <p:pic>
        <p:nvPicPr>
          <p:cNvPr id="5" name="Picture 4">
            <a:extLst>
              <a:ext uri="{FF2B5EF4-FFF2-40B4-BE49-F238E27FC236}">
                <a16:creationId xmlns:a16="http://schemas.microsoft.com/office/drawing/2014/main" id="{60A64EBB-1D6E-644B-890C-FE2C6F33A359}"/>
              </a:ext>
            </a:extLst>
          </p:cNvPr>
          <p:cNvPicPr>
            <a:picLocks noChangeAspect="1"/>
          </p:cNvPicPr>
          <p:nvPr/>
        </p:nvPicPr>
        <p:blipFill rotWithShape="1">
          <a:blip r:embed="rId3"/>
          <a:srcRect l="10000" t="2353" r="7517" b="3529"/>
          <a:stretch/>
        </p:blipFill>
        <p:spPr>
          <a:xfrm>
            <a:off x="1337532" y="2059130"/>
            <a:ext cx="5124228" cy="4385289"/>
          </a:xfrm>
          <a:prstGeom prst="rect">
            <a:avLst/>
          </a:prstGeom>
          <a:ln w="57150">
            <a:solidFill>
              <a:schemeClr val="accent2">
                <a:lumMod val="75000"/>
              </a:schemeClr>
            </a:solidFill>
          </a:ln>
        </p:spPr>
      </p:pic>
    </p:spTree>
    <p:extLst>
      <p:ext uri="{BB962C8B-B14F-4D97-AF65-F5344CB8AC3E}">
        <p14:creationId xmlns:p14="http://schemas.microsoft.com/office/powerpoint/2010/main" val="151601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39" y="373224"/>
            <a:ext cx="7589565" cy="666398"/>
          </a:xfrm>
        </p:spPr>
        <p:txBody>
          <a:bodyPr/>
          <a:lstStyle/>
          <a:p>
            <a:r>
              <a:rPr lang="en-US" sz="3200" dirty="0"/>
              <a:t>Romans 5:20-21 →	 Ch.6	</a:t>
            </a:r>
            <a:r>
              <a:rPr lang="en-US" sz="3200" dirty="0">
                <a:solidFill>
                  <a:srgbClr val="00B0F0"/>
                </a:solidFill>
              </a:rPr>
              <a:t>(1984 NIV)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464023" y="1201912"/>
            <a:ext cx="11053063" cy="3936145"/>
          </a:xfrm>
        </p:spPr>
        <p:txBody>
          <a:bodyPr>
            <a:noAutofit/>
          </a:bodyPr>
          <a:lstStyle/>
          <a:p>
            <a:pPr marL="0" marR="0" indent="0">
              <a:spcBef>
                <a:spcPts val="900"/>
              </a:spcBef>
              <a:spcAft>
                <a:spcPts val="0"/>
              </a:spcAft>
              <a:buNone/>
            </a:pPr>
            <a:r>
              <a:rPr lang="en-US" sz="3000" baseline="30000" dirty="0">
                <a:solidFill>
                  <a:srgbClr val="FFC000"/>
                </a:solidFill>
                <a:effectLst/>
                <a:latin typeface="+mn-lt"/>
                <a:ea typeface="Times New Roman" panose="02020603050405020304" pitchFamily="18" charset="0"/>
              </a:rPr>
              <a:t>20 </a:t>
            </a:r>
            <a:r>
              <a:rPr lang="en-US" sz="3000" dirty="0">
                <a:effectLst/>
                <a:latin typeface="+mn-lt"/>
                <a:ea typeface="Times New Roman" panose="02020603050405020304" pitchFamily="18" charset="0"/>
                <a:cs typeface="Times New Roman" panose="02020603050405020304" pitchFamily="18" charset="0"/>
              </a:rPr>
              <a:t>The law was added so that the trespass might increase. </a:t>
            </a:r>
            <a:r>
              <a:rPr lang="en-US" sz="3000" dirty="0">
                <a:effectLst/>
                <a:latin typeface="+mn-lt"/>
                <a:ea typeface="Times New Roman" panose="02020603050405020304" pitchFamily="18" charset="0"/>
              </a:rPr>
              <a:t>But where sin increased, grace increased all the more, </a:t>
            </a:r>
            <a:r>
              <a:rPr lang="en-US" sz="3000" baseline="30000" dirty="0">
                <a:solidFill>
                  <a:srgbClr val="FFC000"/>
                </a:solidFill>
                <a:effectLst/>
                <a:latin typeface="+mn-lt"/>
                <a:ea typeface="Times New Roman" panose="02020603050405020304" pitchFamily="18" charset="0"/>
              </a:rPr>
              <a:t>21 </a:t>
            </a:r>
            <a:r>
              <a:rPr lang="en-US" sz="3000" dirty="0">
                <a:effectLst/>
                <a:latin typeface="+mn-lt"/>
                <a:ea typeface="Times New Roman" panose="02020603050405020304" pitchFamily="18" charset="0"/>
              </a:rPr>
              <a:t>so that, just as sin reigned in death, so also grace might reign through righteousness to bring eternal life through Jesus Christ our Lord. </a:t>
            </a:r>
          </a:p>
        </p:txBody>
      </p:sp>
      <p:sp>
        <p:nvSpPr>
          <p:cNvPr id="4" name="Content Placeholder 2">
            <a:extLst>
              <a:ext uri="{FF2B5EF4-FFF2-40B4-BE49-F238E27FC236}">
                <a16:creationId xmlns:a16="http://schemas.microsoft.com/office/drawing/2014/main" id="{BC886E73-9A42-464C-4B2D-B6999038F385}"/>
              </a:ext>
            </a:extLst>
          </p:cNvPr>
          <p:cNvSpPr txBox="1">
            <a:spLocks/>
          </p:cNvSpPr>
          <p:nvPr/>
        </p:nvSpPr>
        <p:spPr>
          <a:xfrm>
            <a:off x="464023" y="3646711"/>
            <a:ext cx="11521148" cy="16950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r>
              <a:rPr kumimoji="0" lang="en-US" sz="3000" b="0" i="0" u="none" strike="noStrike" kern="1200" cap="none" spc="0" normalizeH="0" baseline="30000" noProof="0" dirty="0">
                <a:ln>
                  <a:noFill/>
                </a:ln>
                <a:solidFill>
                  <a:srgbClr val="FFC000"/>
                </a:solidFill>
                <a:effectLst/>
                <a:uLnTx/>
                <a:uFillTx/>
                <a:latin typeface="Century Gothic" panose="020B0502020202020204"/>
                <a:ea typeface="Times New Roman" panose="02020603050405020304" pitchFamily="18" charset="0"/>
                <a:cs typeface="+mj-cs"/>
              </a:rPr>
              <a:t>1</a:t>
            </a:r>
            <a:r>
              <a:rPr kumimoji="0" lang="en-US" sz="3000" b="0" i="0" u="none" strike="noStrike" kern="1200" cap="none" spc="0" normalizeH="0" baseline="0" noProof="0" dirty="0">
                <a:ln>
                  <a:noFill/>
                </a:ln>
                <a:solidFill>
                  <a:prstClr val="white"/>
                </a:solidFill>
                <a:effectLst/>
                <a:uLnTx/>
                <a:uFillTx/>
                <a:latin typeface="Century Gothic" panose="020B0502020202020204"/>
                <a:ea typeface="Times New Roman" panose="02020603050405020304" pitchFamily="18" charset="0"/>
                <a:cs typeface="+mj-cs"/>
              </a:rPr>
              <a:t> What shall we say, then? Shall we go on sinning so that grace may increase? </a:t>
            </a:r>
            <a:r>
              <a:rPr kumimoji="0" lang="en-US" sz="3000" b="0" i="0" u="none" strike="noStrike" kern="1200" cap="none" spc="0" normalizeH="0" baseline="30000" noProof="0" dirty="0">
                <a:ln>
                  <a:noFill/>
                </a:ln>
                <a:solidFill>
                  <a:srgbClr val="FFC000"/>
                </a:solidFill>
                <a:effectLst/>
                <a:uLnTx/>
                <a:uFillTx/>
                <a:latin typeface="Century Gothic" panose="020B0502020202020204"/>
                <a:ea typeface="Times New Roman" panose="02020603050405020304" pitchFamily="18" charset="0"/>
                <a:cs typeface="+mj-cs"/>
              </a:rPr>
              <a:t>2</a:t>
            </a:r>
            <a:r>
              <a:rPr kumimoji="0" lang="en-US" sz="3000" b="1" i="0" u="none" strike="noStrike" kern="1200" cap="none" spc="0" normalizeH="0" baseline="30000" noProof="0" dirty="0">
                <a:ln>
                  <a:noFill/>
                </a:ln>
                <a:solidFill>
                  <a:srgbClr val="FFC000"/>
                </a:solidFill>
                <a:effectLst/>
                <a:uLnTx/>
                <a:uFillTx/>
                <a:latin typeface="Century Gothic" panose="020B0502020202020204"/>
                <a:ea typeface="Times New Roman" panose="02020603050405020304" pitchFamily="18" charset="0"/>
                <a:cs typeface="+mj-cs"/>
              </a:rPr>
              <a:t> </a:t>
            </a:r>
            <a:r>
              <a:rPr kumimoji="0" lang="en-US" sz="3000" b="0" i="0" u="none" strike="noStrike" kern="1200" cap="none" spc="0" normalizeH="0" baseline="0" noProof="0" dirty="0">
                <a:ln>
                  <a:noFill/>
                </a:ln>
                <a:solidFill>
                  <a:prstClr val="white"/>
                </a:solidFill>
                <a:effectLst/>
                <a:uLnTx/>
                <a:uFillTx/>
                <a:latin typeface="Century Gothic" panose="020B0502020202020204"/>
                <a:ea typeface="Times New Roman" panose="02020603050405020304" pitchFamily="18" charset="0"/>
                <a:cs typeface="+mj-cs"/>
              </a:rPr>
              <a:t>By no means! </a:t>
            </a:r>
            <a:endParaRPr kumimoji="0" lang="en-US" sz="3000" b="0" i="0" u="none" strike="noStrike" kern="1200" cap="none" spc="0" normalizeH="0" baseline="0" noProof="0" dirty="0">
              <a:ln>
                <a:noFill/>
              </a:ln>
              <a:solidFill>
                <a:srgbClr val="6AAC90">
                  <a:lumMod val="60000"/>
                  <a:lumOff val="40000"/>
                </a:srgbClr>
              </a:solidFill>
              <a:effectLst/>
              <a:uLnTx/>
              <a:uFillTx/>
              <a:latin typeface="Century Gothic" panose="020B0502020202020204"/>
              <a:ea typeface="+mj-ea"/>
              <a:cs typeface="+mj-cs"/>
            </a:endParaRPr>
          </a:p>
        </p:txBody>
      </p:sp>
      <p:sp>
        <p:nvSpPr>
          <p:cNvPr id="5" name="Content Placeholder 2">
            <a:extLst>
              <a:ext uri="{FF2B5EF4-FFF2-40B4-BE49-F238E27FC236}">
                <a16:creationId xmlns:a16="http://schemas.microsoft.com/office/drawing/2014/main" id="{D4F9E0EF-126E-01D8-5DE2-0F301F21387E}"/>
              </a:ext>
            </a:extLst>
          </p:cNvPr>
          <p:cNvSpPr txBox="1">
            <a:spLocks/>
          </p:cNvSpPr>
          <p:nvPr/>
        </p:nvSpPr>
        <p:spPr>
          <a:xfrm>
            <a:off x="458575" y="4855870"/>
            <a:ext cx="10753711" cy="1197428"/>
          </a:xfrm>
          <a:prstGeom prst="rect">
            <a:avLst/>
          </a:prstGeom>
          <a:solidFill>
            <a:schemeClr val="bg2"/>
          </a:solidFill>
          <a:ln w="28575">
            <a:no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r>
              <a:rPr kumimoji="0" lang="en-US" sz="3000" b="0" i="0" u="none" strike="noStrike" kern="1200" cap="none" spc="0" normalizeH="0" baseline="30000" noProof="0" dirty="0">
                <a:ln>
                  <a:noFill/>
                </a:ln>
                <a:solidFill>
                  <a:srgbClr val="FFC000"/>
                </a:solidFill>
                <a:effectLst/>
                <a:uLnTx/>
                <a:uFillTx/>
                <a:latin typeface="Century Gothic" panose="020B0502020202020204"/>
                <a:ea typeface="Times New Roman" panose="02020603050405020304" pitchFamily="18" charset="0"/>
                <a:cs typeface="+mj-cs"/>
              </a:rPr>
              <a:t>15</a:t>
            </a:r>
            <a:r>
              <a:rPr kumimoji="0" lang="en-US" sz="3000" b="0" i="0" u="none" strike="noStrike" kern="1200" cap="none" spc="0" normalizeH="0" baseline="0" noProof="0" dirty="0">
                <a:ln>
                  <a:noFill/>
                </a:ln>
                <a:solidFill>
                  <a:prstClr val="white"/>
                </a:solidFill>
                <a:effectLst/>
                <a:uLnTx/>
                <a:uFillTx/>
                <a:latin typeface="Century Gothic" panose="020B0502020202020204"/>
                <a:ea typeface="Times New Roman" panose="02020603050405020304" pitchFamily="18" charset="0"/>
                <a:cs typeface="+mj-cs"/>
              </a:rPr>
              <a:t> What then, shall we sin because we are not under the law but under grace? By no means! </a:t>
            </a:r>
            <a:endParaRPr kumimoji="0" lang="en-US" sz="3000" b="0" i="0" u="none" strike="noStrike" kern="1200" cap="none" spc="0" normalizeH="0" baseline="0" noProof="0" dirty="0">
              <a:ln>
                <a:noFill/>
              </a:ln>
              <a:solidFill>
                <a:prstClr val="white"/>
              </a:solidFill>
              <a:effectLst/>
              <a:uLnTx/>
              <a:uFillTx/>
              <a:latin typeface="Century Gothic" panose="020B0502020202020204"/>
              <a:ea typeface="+mj-ea"/>
              <a:cs typeface="+mj-cs"/>
            </a:endParaRPr>
          </a:p>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endParaRPr kumimoji="0" lang="en-US" sz="3000" b="1" i="0" u="none" strike="noStrike" kern="1200" cap="none" spc="0" normalizeH="0" baseline="30000" noProof="0" dirty="0">
              <a:ln>
                <a:noFill/>
              </a:ln>
              <a:solidFill>
                <a:srgbClr val="FFC000"/>
              </a:solidFill>
              <a:effectLst/>
              <a:uLnTx/>
              <a:uFillTx/>
              <a:latin typeface="Verdana" panose="020B0604030504040204" pitchFamily="34" charset="0"/>
              <a:ea typeface="Times New Roman" panose="02020603050405020304" pitchFamily="18" charset="0"/>
              <a:cs typeface="+mj-cs"/>
            </a:endParaRPr>
          </a:p>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endParaRPr kumimoji="0" lang="en-US" sz="3000" b="1" i="0" u="none" strike="noStrike" kern="1200" cap="none" spc="0" normalizeH="0" baseline="30000" noProof="0" dirty="0">
              <a:ln>
                <a:noFill/>
              </a:ln>
              <a:solidFill>
                <a:srgbClr val="FFC000"/>
              </a:solidFill>
              <a:effectLst/>
              <a:uLnTx/>
              <a:uFillTx/>
              <a:latin typeface="Verdana" panose="020B0604030504040204" pitchFamily="34" charset="0"/>
              <a:ea typeface="Times New Roman" panose="02020603050405020304" pitchFamily="18" charset="0"/>
              <a:cs typeface="+mj-cs"/>
            </a:endParaRPr>
          </a:p>
        </p:txBody>
      </p:sp>
    </p:spTree>
    <p:extLst>
      <p:ext uri="{BB962C8B-B14F-4D97-AF65-F5344CB8AC3E}">
        <p14:creationId xmlns:p14="http://schemas.microsoft.com/office/powerpoint/2010/main" val="62849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C662E2B-3E72-C0E0-7F10-9B110E8CD93E}"/>
              </a:ext>
            </a:extLst>
          </p:cNvPr>
          <p:cNvSpPr txBox="1">
            <a:spLocks/>
          </p:cNvSpPr>
          <p:nvPr/>
        </p:nvSpPr>
        <p:spPr>
          <a:xfrm>
            <a:off x="898273" y="1326384"/>
            <a:ext cx="10226927" cy="4205232"/>
          </a:xfrm>
          <a:prstGeom prst="rect">
            <a:avLst/>
          </a:prstGeom>
          <a:solidFill>
            <a:schemeClr val="accent6">
              <a:lumMod val="75000"/>
            </a:schemeClr>
          </a:solidFill>
          <a:ln w="28575">
            <a:solidFill>
              <a:schemeClr val="accent5">
                <a:lumMod val="50000"/>
              </a:schemeClr>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US" sz="2000" b="0" i="0" u="none" strike="noStrike" kern="1800" cap="none" spc="0" normalizeH="0" baseline="0" noProof="0" dirty="0">
              <a:ln>
                <a:noFill/>
              </a:ln>
              <a:solidFill>
                <a:prstClr val="white"/>
              </a:solidFill>
              <a:effectLst/>
              <a:uLnTx/>
              <a:uFillTx/>
              <a:latin typeface="Merriweather" pitchFamily="2" charset="77"/>
              <a:ea typeface="Times New Roman" panose="02020603050405020304" pitchFamily="18" charset="0"/>
              <a:cs typeface="+mj-cs"/>
            </a:endParaRP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3000" b="0" i="0" u="none" strike="noStrike" kern="1800" cap="none" spc="0" normalizeH="0" baseline="0" noProof="0" dirty="0">
                <a:ln>
                  <a:noFill/>
                </a:ln>
                <a:solidFill>
                  <a:prstClr val="white"/>
                </a:solidFill>
                <a:effectLst/>
                <a:uLnTx/>
                <a:uFillTx/>
                <a:latin typeface="Merriweather" pitchFamily="2" charset="77"/>
                <a:ea typeface="Times New Roman" panose="02020603050405020304" pitchFamily="18" charset="0"/>
                <a:cs typeface="+mj-cs"/>
              </a:rPr>
              <a:t>“Our faith in Christ does not free us from works but from false opinions concerning works, that is, from the foolish presumption that justification is acquired by works. Faith redeems, corrects, and preserves our consciences so that we know that righteousness does not consist in works, although works neither can nor ought to be wanting.” 				– </a:t>
            </a:r>
            <a:r>
              <a:rPr kumimoji="0" lang="en-US" sz="3000" b="0" i="1" u="none" strike="noStrike" kern="1800" cap="none" spc="0" normalizeH="0" baseline="0" noProof="0" dirty="0">
                <a:ln>
                  <a:noFill/>
                </a:ln>
                <a:solidFill>
                  <a:prstClr val="white"/>
                </a:solidFill>
                <a:effectLst/>
                <a:uLnTx/>
                <a:uFillTx/>
                <a:latin typeface="Merriweather" pitchFamily="2" charset="77"/>
                <a:ea typeface="Times New Roman" panose="02020603050405020304" pitchFamily="18" charset="0"/>
                <a:cs typeface="+mj-cs"/>
              </a:rPr>
              <a:t>Martin Luther</a:t>
            </a:r>
            <a:endParaRPr kumimoji="0" lang="en-US" sz="30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j-cs"/>
            </a:endParaRPr>
          </a:p>
        </p:txBody>
      </p:sp>
    </p:spTree>
    <p:extLst>
      <p:ext uri="{BB962C8B-B14F-4D97-AF65-F5344CB8AC3E}">
        <p14:creationId xmlns:p14="http://schemas.microsoft.com/office/powerpoint/2010/main" val="64722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39" y="373224"/>
            <a:ext cx="7589565" cy="666398"/>
          </a:xfrm>
        </p:spPr>
        <p:txBody>
          <a:bodyPr/>
          <a:lstStyle/>
          <a:p>
            <a:r>
              <a:rPr lang="en-US" sz="3200" dirty="0"/>
              <a:t>Romans 5:20-21 →	 </a:t>
            </a:r>
            <a:r>
              <a:rPr lang="en-US" sz="3200" dirty="0">
                <a:solidFill>
                  <a:schemeClr val="accent3"/>
                </a:solidFill>
              </a:rPr>
              <a:t>Ch.6</a:t>
            </a:r>
            <a:r>
              <a:rPr lang="en-US" sz="3200" dirty="0"/>
              <a:t>	</a:t>
            </a:r>
            <a:r>
              <a:rPr lang="en-US" sz="3200" dirty="0">
                <a:solidFill>
                  <a:srgbClr val="00B0F0"/>
                </a:solidFill>
              </a:rPr>
              <a:t>(1984 NIV)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464023" y="1201912"/>
            <a:ext cx="11053063" cy="3936145"/>
          </a:xfrm>
        </p:spPr>
        <p:txBody>
          <a:bodyPr>
            <a:noAutofit/>
          </a:bodyPr>
          <a:lstStyle/>
          <a:p>
            <a:pPr marL="0" marR="0" indent="0">
              <a:spcBef>
                <a:spcPts val="900"/>
              </a:spcBef>
              <a:spcAft>
                <a:spcPts val="0"/>
              </a:spcAft>
              <a:buNone/>
            </a:pPr>
            <a:r>
              <a:rPr lang="en-US" sz="3000" baseline="30000" dirty="0">
                <a:solidFill>
                  <a:srgbClr val="FFC000"/>
                </a:solidFill>
                <a:effectLst/>
                <a:latin typeface="+mn-lt"/>
                <a:ea typeface="Times New Roman" panose="02020603050405020304" pitchFamily="18" charset="0"/>
              </a:rPr>
              <a:t>20 </a:t>
            </a:r>
            <a:r>
              <a:rPr lang="en-US" sz="3000" dirty="0">
                <a:effectLst/>
                <a:latin typeface="+mn-lt"/>
                <a:ea typeface="Times New Roman" panose="02020603050405020304" pitchFamily="18" charset="0"/>
                <a:cs typeface="Times New Roman" panose="02020603050405020304" pitchFamily="18" charset="0"/>
              </a:rPr>
              <a:t>The law was added so that the trespass might increase. </a:t>
            </a:r>
            <a:r>
              <a:rPr lang="en-US" sz="3000" dirty="0">
                <a:effectLst/>
                <a:latin typeface="+mn-lt"/>
                <a:ea typeface="Times New Roman" panose="02020603050405020304" pitchFamily="18" charset="0"/>
              </a:rPr>
              <a:t>But where sin increased, grace increased all the more, </a:t>
            </a:r>
            <a:r>
              <a:rPr lang="en-US" sz="3000" baseline="30000" dirty="0">
                <a:solidFill>
                  <a:srgbClr val="FFC000"/>
                </a:solidFill>
                <a:effectLst/>
                <a:latin typeface="+mn-lt"/>
                <a:ea typeface="Times New Roman" panose="02020603050405020304" pitchFamily="18" charset="0"/>
              </a:rPr>
              <a:t>21 </a:t>
            </a:r>
            <a:r>
              <a:rPr lang="en-US" sz="3000" dirty="0">
                <a:effectLst/>
                <a:latin typeface="+mn-lt"/>
                <a:ea typeface="Times New Roman" panose="02020603050405020304" pitchFamily="18" charset="0"/>
              </a:rPr>
              <a:t>so that, just as sin reigned in death, so also grace might reign through righteousness to bring eternal life through Jesus Christ our Lord. </a:t>
            </a:r>
          </a:p>
        </p:txBody>
      </p:sp>
      <p:sp>
        <p:nvSpPr>
          <p:cNvPr id="4" name="Content Placeholder 2">
            <a:extLst>
              <a:ext uri="{FF2B5EF4-FFF2-40B4-BE49-F238E27FC236}">
                <a16:creationId xmlns:a16="http://schemas.microsoft.com/office/drawing/2014/main" id="{BC886E73-9A42-464C-4B2D-B6999038F385}"/>
              </a:ext>
            </a:extLst>
          </p:cNvPr>
          <p:cNvSpPr txBox="1">
            <a:spLocks/>
          </p:cNvSpPr>
          <p:nvPr/>
        </p:nvSpPr>
        <p:spPr>
          <a:xfrm>
            <a:off x="464023" y="3646711"/>
            <a:ext cx="11521148" cy="16950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r>
              <a:rPr kumimoji="0" lang="en-US" sz="3000" b="0" i="0" u="none" strike="noStrike" kern="1200" cap="none" spc="0" normalizeH="0" baseline="30000" noProof="0" dirty="0">
                <a:ln>
                  <a:noFill/>
                </a:ln>
                <a:solidFill>
                  <a:srgbClr val="FFC000"/>
                </a:solidFill>
                <a:effectLst/>
                <a:uLnTx/>
                <a:uFillTx/>
                <a:latin typeface="Century Gothic" panose="020B0502020202020204"/>
                <a:ea typeface="Times New Roman" panose="02020603050405020304" pitchFamily="18" charset="0"/>
                <a:cs typeface="+mj-cs"/>
              </a:rPr>
              <a:t>1</a:t>
            </a:r>
            <a:r>
              <a:rPr kumimoji="0" lang="en-US" sz="3000" b="0" i="0" u="none" strike="noStrike" kern="1200" cap="none" spc="0" normalizeH="0" baseline="0" noProof="0" dirty="0">
                <a:ln>
                  <a:noFill/>
                </a:ln>
                <a:solidFill>
                  <a:prstClr val="white"/>
                </a:solidFill>
                <a:effectLst/>
                <a:uLnTx/>
                <a:uFillTx/>
                <a:latin typeface="Century Gothic" panose="020B0502020202020204"/>
                <a:ea typeface="Times New Roman" panose="02020603050405020304" pitchFamily="18" charset="0"/>
                <a:cs typeface="+mj-cs"/>
              </a:rPr>
              <a:t> What shall we say, then? Shall we go on sinning so that grace may increase? </a:t>
            </a:r>
            <a:r>
              <a:rPr kumimoji="0" lang="en-US" sz="3000" b="0" i="0" u="none" strike="noStrike" kern="1200" cap="none" spc="0" normalizeH="0" baseline="30000" noProof="0" dirty="0">
                <a:ln>
                  <a:noFill/>
                </a:ln>
                <a:solidFill>
                  <a:srgbClr val="FFC000"/>
                </a:solidFill>
                <a:effectLst/>
                <a:uLnTx/>
                <a:uFillTx/>
                <a:latin typeface="Century Gothic" panose="020B0502020202020204"/>
                <a:ea typeface="Times New Roman" panose="02020603050405020304" pitchFamily="18" charset="0"/>
                <a:cs typeface="+mj-cs"/>
              </a:rPr>
              <a:t>2</a:t>
            </a:r>
            <a:r>
              <a:rPr kumimoji="0" lang="en-US" sz="3000" b="1" i="0" u="none" strike="noStrike" kern="1200" cap="none" spc="0" normalizeH="0" baseline="30000" noProof="0" dirty="0">
                <a:ln>
                  <a:noFill/>
                </a:ln>
                <a:solidFill>
                  <a:srgbClr val="FFC000"/>
                </a:solidFill>
                <a:effectLst/>
                <a:uLnTx/>
                <a:uFillTx/>
                <a:latin typeface="Century Gothic" panose="020B0502020202020204"/>
                <a:ea typeface="Times New Roman" panose="02020603050405020304" pitchFamily="18" charset="0"/>
                <a:cs typeface="+mj-cs"/>
              </a:rPr>
              <a:t> </a:t>
            </a:r>
            <a:r>
              <a:rPr kumimoji="0" lang="en-US" sz="3000" b="0" i="0" u="none" strike="noStrike" kern="1200" cap="none" spc="0" normalizeH="0" baseline="0" noProof="0" dirty="0">
                <a:ln>
                  <a:noFill/>
                </a:ln>
                <a:solidFill>
                  <a:prstClr val="white"/>
                </a:solidFill>
                <a:effectLst/>
                <a:uLnTx/>
                <a:uFillTx/>
                <a:latin typeface="Century Gothic" panose="020B0502020202020204"/>
                <a:ea typeface="Times New Roman" panose="02020603050405020304" pitchFamily="18" charset="0"/>
                <a:cs typeface="+mj-cs"/>
              </a:rPr>
              <a:t>By no means! </a:t>
            </a:r>
            <a:endParaRPr kumimoji="0" lang="en-US" sz="3000" b="0" i="0" u="none" strike="noStrike" kern="1200" cap="none" spc="0" normalizeH="0" baseline="0" noProof="0" dirty="0">
              <a:ln>
                <a:noFill/>
              </a:ln>
              <a:solidFill>
                <a:srgbClr val="6AAC90">
                  <a:lumMod val="60000"/>
                  <a:lumOff val="40000"/>
                </a:srgbClr>
              </a:solidFill>
              <a:effectLst/>
              <a:uLnTx/>
              <a:uFillTx/>
              <a:latin typeface="Century Gothic" panose="020B0502020202020204"/>
              <a:ea typeface="+mj-ea"/>
              <a:cs typeface="+mj-cs"/>
            </a:endParaRPr>
          </a:p>
        </p:txBody>
      </p:sp>
      <p:sp>
        <p:nvSpPr>
          <p:cNvPr id="6" name="Content Placeholder 2">
            <a:extLst>
              <a:ext uri="{FF2B5EF4-FFF2-40B4-BE49-F238E27FC236}">
                <a16:creationId xmlns:a16="http://schemas.microsoft.com/office/drawing/2014/main" id="{F9A213F5-0D2C-A9FE-4A67-6A6C600C32A7}"/>
              </a:ext>
            </a:extLst>
          </p:cNvPr>
          <p:cNvSpPr txBox="1">
            <a:spLocks/>
          </p:cNvSpPr>
          <p:nvPr/>
        </p:nvSpPr>
        <p:spPr>
          <a:xfrm>
            <a:off x="458575" y="4113432"/>
            <a:ext cx="10699281" cy="139162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r>
              <a:rPr kumimoji="0" lang="en-US" sz="3000" b="0" i="0" u="none" strike="noStrike" kern="1200" cap="none" spc="0" normalizeH="0" baseline="0" noProof="0" dirty="0">
                <a:ln>
                  <a:noFill/>
                </a:ln>
                <a:solidFill>
                  <a:prstClr val="white"/>
                </a:solidFill>
                <a:effectLst/>
                <a:uLnTx/>
                <a:uFillTx/>
                <a:latin typeface="Century Gothic" panose="020B0502020202020204"/>
                <a:ea typeface="Times New Roman" panose="02020603050405020304" pitchFamily="18" charset="0"/>
                <a:cs typeface="+mj-cs"/>
              </a:rPr>
              <a:t>														   </a:t>
            </a:r>
          </a:p>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Times New Roman" panose="02020603050405020304" pitchFamily="18" charset="0"/>
                <a:cs typeface="+mj-cs"/>
              </a:rPr>
              <a:t>    </a:t>
            </a:r>
            <a:r>
              <a:rPr kumimoji="0" lang="en-US" sz="3000" b="0" i="0" u="none" strike="noStrike" kern="1200" cap="none" spc="0" normalizeH="0" baseline="0" noProof="0" dirty="0">
                <a:ln>
                  <a:noFill/>
                </a:ln>
                <a:solidFill>
                  <a:prstClr val="white"/>
                </a:solidFill>
                <a:effectLst/>
                <a:uLnTx/>
                <a:uFillTx/>
                <a:latin typeface="Century Gothic" panose="020B0502020202020204"/>
                <a:ea typeface="Times New Roman" panose="02020603050405020304" pitchFamily="18" charset="0"/>
                <a:cs typeface="+mj-cs"/>
              </a:rPr>
              <a:t> </a:t>
            </a:r>
            <a:r>
              <a:rPr kumimoji="0" lang="en-US" sz="3200" b="0" i="0" u="sng" strike="noStrike" kern="1200" cap="none" spc="0" normalizeH="0" baseline="0" noProof="0" dirty="0">
                <a:ln>
                  <a:noFill/>
                </a:ln>
                <a:solidFill>
                  <a:prstClr val="white"/>
                </a:solidFill>
                <a:effectLst/>
                <a:uLnTx/>
                <a:uFillTx/>
                <a:latin typeface="Century Gothic" panose="020B0502020202020204"/>
                <a:ea typeface="Times New Roman" panose="02020603050405020304" pitchFamily="18" charset="0"/>
                <a:cs typeface="+mj-cs"/>
              </a:rPr>
              <a:t>We died to sin, how can we live in it any longer? </a:t>
            </a:r>
            <a:endParaRPr kumimoji="0" lang="en-US" sz="3000" b="0" i="0" u="sng" strike="noStrike" kern="1200" cap="none" spc="0" normalizeH="0" baseline="0" noProof="0" dirty="0">
              <a:ln>
                <a:noFill/>
              </a:ln>
              <a:solidFill>
                <a:srgbClr val="6AAC90">
                  <a:lumMod val="60000"/>
                  <a:lumOff val="40000"/>
                </a:srgbClr>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38784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39" y="373224"/>
            <a:ext cx="7589565" cy="666398"/>
          </a:xfrm>
        </p:spPr>
        <p:txBody>
          <a:bodyPr/>
          <a:lstStyle/>
          <a:p>
            <a:r>
              <a:rPr lang="en-US" sz="3200" dirty="0"/>
              <a:t>Romans </a:t>
            </a:r>
            <a:r>
              <a:rPr lang="en-US" sz="3200" dirty="0">
                <a:solidFill>
                  <a:schemeClr val="accent3"/>
                </a:solidFill>
              </a:rPr>
              <a:t>Ch.6</a:t>
            </a:r>
            <a:r>
              <a:rPr lang="en-US" sz="3200" dirty="0"/>
              <a:t> – </a:t>
            </a:r>
            <a:r>
              <a:rPr lang="en-US" sz="3200" dirty="0">
                <a:solidFill>
                  <a:schemeClr val="accent3"/>
                </a:solidFill>
              </a:rPr>
              <a:t>7:6</a:t>
            </a:r>
            <a:r>
              <a:rPr lang="en-US" sz="3200" dirty="0"/>
              <a:t>	</a:t>
            </a:r>
            <a:endParaRPr lang="en-US" sz="3200" dirty="0">
              <a:solidFill>
                <a:srgbClr val="00B0F0"/>
              </a:solidFill>
            </a:endParaRPr>
          </a:p>
        </p:txBody>
      </p:sp>
      <p:sp>
        <p:nvSpPr>
          <p:cNvPr id="8" name="Content Placeholder 2">
            <a:extLst>
              <a:ext uri="{FF2B5EF4-FFF2-40B4-BE49-F238E27FC236}">
                <a16:creationId xmlns:a16="http://schemas.microsoft.com/office/drawing/2014/main" id="{84DDD160-5267-660E-D488-E7BD447B8B2B}"/>
              </a:ext>
            </a:extLst>
          </p:cNvPr>
          <p:cNvSpPr txBox="1">
            <a:spLocks/>
          </p:cNvSpPr>
          <p:nvPr/>
        </p:nvSpPr>
        <p:spPr>
          <a:xfrm>
            <a:off x="458575" y="4113432"/>
            <a:ext cx="10699281" cy="139162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r>
              <a:rPr kumimoji="0" lang="en-US" sz="3000" b="0" i="0" u="none" strike="noStrike" kern="1200" cap="none" spc="0" normalizeH="0" baseline="0" noProof="0" dirty="0">
                <a:ln>
                  <a:noFill/>
                </a:ln>
                <a:solidFill>
                  <a:prstClr val="white"/>
                </a:solidFill>
                <a:effectLst/>
                <a:uLnTx/>
                <a:uFillTx/>
                <a:latin typeface="Century Gothic" panose="020B0502020202020204"/>
                <a:ea typeface="Times New Roman" panose="02020603050405020304" pitchFamily="18" charset="0"/>
                <a:cs typeface="+mj-cs"/>
              </a:rPr>
              <a:t>														   </a:t>
            </a:r>
          </a:p>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Times New Roman" panose="02020603050405020304" pitchFamily="18" charset="0"/>
                <a:cs typeface="+mj-cs"/>
              </a:rPr>
              <a:t>     </a:t>
            </a:r>
            <a:r>
              <a:rPr kumimoji="0" lang="en-US" sz="3200" b="0" i="0" u="sng" strike="noStrike" kern="1200" cap="none" spc="0" normalizeH="0" baseline="0" noProof="0" dirty="0">
                <a:ln>
                  <a:noFill/>
                </a:ln>
                <a:solidFill>
                  <a:prstClr val="white"/>
                </a:solidFill>
                <a:effectLst/>
                <a:uLnTx/>
                <a:uFillTx/>
                <a:latin typeface="Century Gothic" panose="020B0502020202020204"/>
                <a:ea typeface="Times New Roman" panose="02020603050405020304" pitchFamily="18" charset="0"/>
                <a:cs typeface="+mj-cs"/>
              </a:rPr>
              <a:t>We died to sin, how can we live in it any longer? </a:t>
            </a:r>
            <a:endParaRPr kumimoji="0" lang="en-US" sz="3200" b="0" i="0" u="sng" strike="noStrike" kern="1200" cap="none" spc="0" normalizeH="0" baseline="0" noProof="0" dirty="0">
              <a:ln>
                <a:noFill/>
              </a:ln>
              <a:solidFill>
                <a:srgbClr val="6AAC90">
                  <a:lumMod val="60000"/>
                  <a:lumOff val="40000"/>
                </a:srgbClr>
              </a:solidFill>
              <a:effectLst/>
              <a:uLnTx/>
              <a:uFillTx/>
              <a:latin typeface="Century Gothic" panose="020B0502020202020204"/>
              <a:ea typeface="+mj-ea"/>
              <a:cs typeface="+mj-cs"/>
            </a:endParaRPr>
          </a:p>
        </p:txBody>
      </p:sp>
      <p:sp>
        <p:nvSpPr>
          <p:cNvPr id="9" name="Content Placeholder 2">
            <a:extLst>
              <a:ext uri="{FF2B5EF4-FFF2-40B4-BE49-F238E27FC236}">
                <a16:creationId xmlns:a16="http://schemas.microsoft.com/office/drawing/2014/main" id="{723B74EA-6773-2C3C-4CAD-F08060CF661A}"/>
              </a:ext>
            </a:extLst>
          </p:cNvPr>
          <p:cNvSpPr txBox="1">
            <a:spLocks/>
          </p:cNvSpPr>
          <p:nvPr/>
        </p:nvSpPr>
        <p:spPr>
          <a:xfrm>
            <a:off x="3172407" y="1880713"/>
            <a:ext cx="7221891" cy="237404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342900" marR="0" lvl="0" indent="-342900" algn="l" defTabSz="457200" rtl="0" eaLnBrk="1" fontAlgn="auto" latinLnBrk="0" hangingPunct="1">
              <a:lnSpc>
                <a:spcPct val="100000"/>
              </a:lnSpc>
              <a:spcBef>
                <a:spcPts val="0"/>
              </a:spcBef>
              <a:spcAft>
                <a:spcPts val="0"/>
              </a:spcAft>
              <a:buClr>
                <a:srgbClr val="1E5155">
                  <a:lumMod val="40000"/>
                  <a:lumOff val="60000"/>
                </a:srgbClr>
              </a:buClr>
              <a:buSzPct val="80000"/>
              <a:buFont typeface="Arial" panose="020B0604020202020204" pitchFamily="34" charset="0"/>
              <a:buChar char="•"/>
              <a:tabLst/>
              <a:defRPr/>
            </a:pPr>
            <a:r>
              <a:rPr kumimoji="0" lang="en-US" sz="3600" b="1" i="0" u="none" strike="noStrike" kern="1200" cap="none" spc="0" normalizeH="0" baseline="0" noProof="0" dirty="0">
                <a:ln>
                  <a:noFill/>
                </a:ln>
                <a:solidFill>
                  <a:prstClr val="white"/>
                </a:solidFill>
                <a:effectLst/>
                <a:uLnTx/>
                <a:uFillTx/>
                <a:latin typeface="Century Gothic" panose="020B0502020202020204"/>
                <a:ea typeface="Times New Roman" panose="02020603050405020304" pitchFamily="18" charset="0"/>
                <a:cs typeface="+mj-cs"/>
              </a:rPr>
              <a:t>Baptism 		</a:t>
            </a:r>
            <a:r>
              <a:rPr kumimoji="0" lang="en-US" sz="3600" b="0" i="0" u="none" strike="noStrike" kern="1200" cap="none" spc="0" normalizeH="0" baseline="0" noProof="0" dirty="0">
                <a:ln>
                  <a:noFill/>
                </a:ln>
                <a:solidFill>
                  <a:srgbClr val="E6B729"/>
                </a:solidFill>
                <a:effectLst/>
                <a:uLnTx/>
                <a:uFillTx/>
                <a:latin typeface="Century Gothic" panose="020B0502020202020204"/>
                <a:ea typeface="Times New Roman" panose="02020603050405020304" pitchFamily="18" charset="0"/>
                <a:cs typeface="+mj-cs"/>
              </a:rPr>
              <a:t>(6:3-7)</a:t>
            </a:r>
          </a:p>
          <a:p>
            <a:pPr marL="342900" marR="0" lvl="0" indent="-342900" algn="l" defTabSz="457200" rtl="0" eaLnBrk="1" fontAlgn="auto" latinLnBrk="0" hangingPunct="1">
              <a:lnSpc>
                <a:spcPct val="100000"/>
              </a:lnSpc>
              <a:spcBef>
                <a:spcPts val="0"/>
              </a:spcBef>
              <a:spcAft>
                <a:spcPts val="0"/>
              </a:spcAft>
              <a:buClr>
                <a:srgbClr val="1E5155">
                  <a:lumMod val="40000"/>
                  <a:lumOff val="60000"/>
                </a:srgbClr>
              </a:buClr>
              <a:buSzPct val="80000"/>
              <a:buFont typeface="Arial" panose="020B0604020202020204" pitchFamily="34" charset="0"/>
              <a:buChar char="•"/>
              <a:tabLst/>
              <a:defRPr/>
            </a:pPr>
            <a:r>
              <a:rPr kumimoji="0" lang="en-US" sz="3600" b="1" i="0" u="none" strike="noStrike" kern="1200" cap="none" spc="0" normalizeH="0" baseline="0" noProof="0" dirty="0">
                <a:ln>
                  <a:noFill/>
                </a:ln>
                <a:solidFill>
                  <a:prstClr val="white"/>
                </a:solidFill>
                <a:effectLst/>
                <a:uLnTx/>
                <a:uFillTx/>
                <a:latin typeface="Century Gothic" panose="020B0502020202020204"/>
                <a:ea typeface="+mj-ea"/>
                <a:cs typeface="+mj-cs"/>
              </a:rPr>
              <a:t>Slavery  		</a:t>
            </a:r>
            <a:r>
              <a:rPr kumimoji="0" lang="en-US" sz="3600" b="0" i="0" u="none" strike="noStrike" kern="1200" cap="none" spc="0" normalizeH="0" baseline="0" noProof="0" dirty="0">
                <a:ln>
                  <a:noFill/>
                </a:ln>
                <a:solidFill>
                  <a:srgbClr val="E6B729"/>
                </a:solidFill>
                <a:effectLst/>
                <a:uLnTx/>
                <a:uFillTx/>
                <a:latin typeface="Century Gothic" panose="020B0502020202020204"/>
                <a:ea typeface="+mj-ea"/>
                <a:cs typeface="+mj-cs"/>
              </a:rPr>
              <a:t>(6:14-23)</a:t>
            </a:r>
          </a:p>
          <a:p>
            <a:pPr marL="342900" marR="0" lvl="0" indent="-342900" algn="l" defTabSz="457200" rtl="0" eaLnBrk="1" fontAlgn="auto" latinLnBrk="0" hangingPunct="1">
              <a:lnSpc>
                <a:spcPct val="100000"/>
              </a:lnSpc>
              <a:spcBef>
                <a:spcPts val="0"/>
              </a:spcBef>
              <a:spcAft>
                <a:spcPts val="0"/>
              </a:spcAft>
              <a:buClr>
                <a:srgbClr val="1E5155">
                  <a:lumMod val="40000"/>
                  <a:lumOff val="60000"/>
                </a:srgbClr>
              </a:buClr>
              <a:buSzPct val="80000"/>
              <a:buFont typeface="Arial" panose="020B0604020202020204" pitchFamily="34" charset="0"/>
              <a:buChar char="•"/>
              <a:tabLst/>
              <a:defRPr/>
            </a:pPr>
            <a:r>
              <a:rPr kumimoji="0" lang="en-US" sz="3600" b="1" i="0" u="none" strike="noStrike" kern="1200" cap="none" spc="0" normalizeH="0" baseline="0" noProof="0" dirty="0">
                <a:ln>
                  <a:noFill/>
                </a:ln>
                <a:solidFill>
                  <a:prstClr val="white"/>
                </a:solidFill>
                <a:effectLst/>
                <a:uLnTx/>
                <a:uFillTx/>
                <a:latin typeface="Century Gothic" panose="020B0502020202020204"/>
                <a:ea typeface="+mj-ea"/>
                <a:cs typeface="+mj-cs"/>
              </a:rPr>
              <a:t>Marriage	</a:t>
            </a:r>
            <a:r>
              <a:rPr kumimoji="0" lang="en-US" sz="3600" b="0" i="0" u="none" strike="noStrike" kern="1200" cap="none" spc="0" normalizeH="0" baseline="0" noProof="0" dirty="0">
                <a:ln>
                  <a:noFill/>
                </a:ln>
                <a:solidFill>
                  <a:srgbClr val="E6B729"/>
                </a:solidFill>
                <a:effectLst/>
                <a:uLnTx/>
                <a:uFillTx/>
                <a:latin typeface="Century Gothic" panose="020B0502020202020204"/>
                <a:ea typeface="+mj-ea"/>
                <a:cs typeface="+mj-cs"/>
              </a:rPr>
              <a:t>(7:1-6)</a:t>
            </a:r>
            <a:endParaRPr kumimoji="0" lang="en-US" sz="4400" b="0" i="0" u="none" strike="noStrike" kern="1200" cap="none" spc="0" normalizeH="0" baseline="0" noProof="0" dirty="0">
              <a:ln>
                <a:noFill/>
              </a:ln>
              <a:solidFill>
                <a:srgbClr val="E6B729"/>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282040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40" y="373224"/>
            <a:ext cx="6573720" cy="666398"/>
          </a:xfrm>
        </p:spPr>
        <p:txBody>
          <a:bodyPr/>
          <a:lstStyle/>
          <a:p>
            <a:r>
              <a:rPr lang="en-US" sz="3200" dirty="0"/>
              <a:t>Romans 6	</a:t>
            </a:r>
            <a:r>
              <a:rPr lang="en-US" sz="3200" dirty="0">
                <a:solidFill>
                  <a:srgbClr val="00B0F0"/>
                </a:solidFill>
              </a:rPr>
              <a:t>(1984 NIV)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376935" y="1219203"/>
            <a:ext cx="11521148" cy="5407092"/>
          </a:xfrm>
        </p:spPr>
        <p:txBody>
          <a:bodyPr>
            <a:noAutofit/>
          </a:bodyPr>
          <a:lstStyle/>
          <a:p>
            <a:pPr marL="0" marR="0" indent="0">
              <a:spcBef>
                <a:spcPts val="0"/>
              </a:spcBef>
              <a:spcAft>
                <a:spcPts val="0"/>
              </a:spcAft>
              <a:buNone/>
            </a:pP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1</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 What shall we say, then? Shall we go on sinning so that grace may increase? </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2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By no means! We died to sin; how can we live in it any longer? </a:t>
            </a:r>
            <a:r>
              <a:rPr lang="en-US" sz="2700" b="1" baseline="30000" dirty="0">
                <a:solidFill>
                  <a:srgbClr val="FFC000"/>
                </a:solidFill>
                <a:effectLst/>
                <a:latin typeface="Verdana" panose="020B0604030504040204" pitchFamily="34" charset="0"/>
                <a:ea typeface="Times New Roman" panose="02020603050405020304" pitchFamily="18" charset="0"/>
              </a:rPr>
              <a:t>3 </a:t>
            </a:r>
            <a:r>
              <a:rPr lang="en-US" sz="2700" dirty="0">
                <a:effectLst/>
                <a:latin typeface="Verdana" panose="020B0604030504040204" pitchFamily="34" charset="0"/>
                <a:ea typeface="Times New Roman" panose="02020603050405020304" pitchFamily="18" charset="0"/>
              </a:rPr>
              <a:t>Or don't you know that all of us who were baptized into Christ Jesus were baptized into his death? </a:t>
            </a:r>
            <a:r>
              <a:rPr lang="en-US" sz="2700" b="1" baseline="30000" dirty="0">
                <a:solidFill>
                  <a:srgbClr val="FFC000"/>
                </a:solidFill>
                <a:effectLst/>
                <a:latin typeface="Verdana" panose="020B0604030504040204" pitchFamily="34" charset="0"/>
                <a:ea typeface="Times New Roman" panose="02020603050405020304" pitchFamily="18" charset="0"/>
              </a:rPr>
              <a:t>4 </a:t>
            </a:r>
            <a:r>
              <a:rPr lang="en-US" sz="2700" dirty="0">
                <a:effectLst/>
                <a:latin typeface="Verdana" panose="020B0604030504040204" pitchFamily="34" charset="0"/>
                <a:ea typeface="Times New Roman" panose="02020603050405020304" pitchFamily="18" charset="0"/>
              </a:rPr>
              <a:t>We were therefore buried with him through baptism into death in order that, just as Christ was raised from the dead through the glory of the Father, we too may live a new life. </a:t>
            </a:r>
            <a:endParaRPr lang="en-US" sz="2700" dirty="0">
              <a:effectLst/>
              <a:latin typeface="Times New Roman" panose="02020603050405020304" pitchFamily="18" charset="0"/>
              <a:ea typeface="Times New Roman" panose="02020603050405020304" pitchFamily="18" charset="0"/>
            </a:endParaRPr>
          </a:p>
          <a:p>
            <a:pPr marL="0" indent="0">
              <a:buNone/>
            </a:pPr>
            <a:r>
              <a:rPr lang="en-US" sz="2700" b="1" baseline="30000" dirty="0">
                <a:solidFill>
                  <a:srgbClr val="FFC000"/>
                </a:solidFill>
                <a:effectLst/>
                <a:latin typeface="Verdana" panose="020B0604030504040204" pitchFamily="34" charset="0"/>
                <a:ea typeface="Times New Roman" panose="02020603050405020304" pitchFamily="18" charset="0"/>
                <a:cs typeface="Times New Roman" panose="02020603050405020304" pitchFamily="18" charset="0"/>
              </a:rPr>
              <a:t>5</a:t>
            </a:r>
            <a:r>
              <a:rPr lang="en-US" sz="2700" b="1" baseline="300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cs typeface="Times New Roman" panose="02020603050405020304" pitchFamily="18" charset="0"/>
              </a:rPr>
              <a:t>If we have been united with him like this in his death, we will certainly also be united with him in his resurrection.</a:t>
            </a:r>
            <a:r>
              <a:rPr lang="en-US" sz="2700" b="1" baseline="300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cs typeface="Times New Roman" panose="02020603050405020304" pitchFamily="18" charset="0"/>
              </a:rPr>
              <a:t>6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cs typeface="Times New Roman" panose="02020603050405020304" pitchFamily="18" charset="0"/>
              </a:rPr>
              <a:t>For we know that our old self was crucified with him so that the body of sin might be done away with, that we should no longer be slaves to sin – </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cs typeface="Times New Roman" panose="02020603050405020304" pitchFamily="18" charset="0"/>
              </a:rPr>
              <a:t>7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cs typeface="Times New Roman" panose="02020603050405020304" pitchFamily="18" charset="0"/>
              </a:rPr>
              <a:t>because anyone who has died has been freed from sin. </a:t>
            </a:r>
            <a:endParaRPr lang="en-US" sz="2700" dirty="0">
              <a:solidFill>
                <a:schemeClr val="accent4">
                  <a:lumMod val="60000"/>
                  <a:lumOff val="40000"/>
                </a:schemeClr>
              </a:solidFill>
              <a:latin typeface="+mn-lt"/>
            </a:endParaRPr>
          </a:p>
        </p:txBody>
      </p:sp>
      <p:cxnSp>
        <p:nvCxnSpPr>
          <p:cNvPr id="5" name="Straight Connector 4">
            <a:extLst>
              <a:ext uri="{FF2B5EF4-FFF2-40B4-BE49-F238E27FC236}">
                <a16:creationId xmlns:a16="http://schemas.microsoft.com/office/drawing/2014/main" id="{F278C21A-0D9B-2AC1-6D6C-120B1618440F}"/>
              </a:ext>
            </a:extLst>
          </p:cNvPr>
          <p:cNvCxnSpPr>
            <a:cxnSpLocks/>
          </p:cNvCxnSpPr>
          <p:nvPr/>
        </p:nvCxnSpPr>
        <p:spPr>
          <a:xfrm>
            <a:off x="3896803" y="4144488"/>
            <a:ext cx="4488872" cy="0"/>
          </a:xfrm>
          <a:prstGeom prst="line">
            <a:avLst/>
          </a:prstGeom>
          <a:ln>
            <a:solidFill>
              <a:srgbClr val="00B0F0"/>
            </a:solidFill>
          </a:ln>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3511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40" y="373224"/>
            <a:ext cx="6573720" cy="666398"/>
          </a:xfrm>
        </p:spPr>
        <p:txBody>
          <a:bodyPr/>
          <a:lstStyle/>
          <a:p>
            <a:r>
              <a:rPr lang="en-US" sz="3200" dirty="0"/>
              <a:t>Romans 6	</a:t>
            </a:r>
            <a:r>
              <a:rPr lang="en-US" sz="3200" dirty="0">
                <a:solidFill>
                  <a:srgbClr val="00B0F0"/>
                </a:solidFill>
              </a:rPr>
              <a:t>(1984 NIV)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376935" y="1219203"/>
            <a:ext cx="11521148" cy="5407092"/>
          </a:xfrm>
        </p:spPr>
        <p:txBody>
          <a:bodyPr>
            <a:noAutofit/>
          </a:bodyPr>
          <a:lstStyle/>
          <a:p>
            <a:pPr marL="0" marR="0" indent="0">
              <a:spcBef>
                <a:spcPts val="0"/>
              </a:spcBef>
              <a:spcAft>
                <a:spcPts val="0"/>
              </a:spcAft>
              <a:buNone/>
            </a:pPr>
            <a:r>
              <a:rPr lang="en-US" sz="2700" b="1" baseline="30000" dirty="0">
                <a:solidFill>
                  <a:schemeClr val="accent4">
                    <a:lumMod val="75000"/>
                  </a:schemeClr>
                </a:solidFill>
                <a:effectLst/>
                <a:latin typeface="Verdana" panose="020B0604030504040204" pitchFamily="34" charset="0"/>
                <a:ea typeface="Times New Roman" panose="02020603050405020304" pitchFamily="18" charset="0"/>
              </a:rPr>
              <a:t>1</a:t>
            </a:r>
            <a:r>
              <a:rPr lang="en-US" sz="2700" dirty="0">
                <a:solidFill>
                  <a:schemeClr val="accent4">
                    <a:lumMod val="75000"/>
                  </a:schemeClr>
                </a:solidFill>
                <a:effectLst/>
                <a:latin typeface="Verdana" panose="020B0604030504040204" pitchFamily="34" charset="0"/>
                <a:ea typeface="Times New Roman" panose="02020603050405020304" pitchFamily="18" charset="0"/>
              </a:rPr>
              <a:t> What shall we say, then? Shall we go on sinning so that grace may increase? </a:t>
            </a:r>
            <a:r>
              <a:rPr lang="en-US" sz="2700" b="1" baseline="30000" dirty="0">
                <a:solidFill>
                  <a:schemeClr val="accent4">
                    <a:lumMod val="75000"/>
                  </a:schemeClr>
                </a:solidFill>
                <a:effectLst/>
                <a:latin typeface="Verdana" panose="020B0604030504040204" pitchFamily="34" charset="0"/>
                <a:ea typeface="Times New Roman" panose="02020603050405020304" pitchFamily="18" charset="0"/>
              </a:rPr>
              <a:t>2 </a:t>
            </a:r>
            <a:r>
              <a:rPr lang="en-US" sz="2700" dirty="0">
                <a:solidFill>
                  <a:schemeClr val="accent4">
                    <a:lumMod val="75000"/>
                  </a:schemeClr>
                </a:solidFill>
                <a:effectLst/>
                <a:latin typeface="Verdana" panose="020B0604030504040204" pitchFamily="34" charset="0"/>
                <a:ea typeface="Times New Roman" panose="02020603050405020304" pitchFamily="18" charset="0"/>
              </a:rPr>
              <a:t>By no means!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We died to sin; how can we live in it any longer? </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3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Or don't you know that all of us who were baptized into Christ Jesus were baptized into his death? </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4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We were therefore buried with him through baptism into death in order that, just as Christ was raised from the dead through the glory of the Father, we too may live a new life. </a:t>
            </a:r>
            <a:endParaRPr lang="en-US" sz="2700" dirty="0">
              <a:solidFill>
                <a:schemeClr val="accent4">
                  <a:lumMod val="60000"/>
                  <a:lumOff val="40000"/>
                </a:schemeClr>
              </a:solidFill>
              <a:effectLst/>
              <a:latin typeface="Times New Roman" panose="02020603050405020304" pitchFamily="18" charset="0"/>
              <a:ea typeface="Times New Roman" panose="02020603050405020304" pitchFamily="18" charset="0"/>
            </a:endParaRPr>
          </a:p>
          <a:p>
            <a:pPr marL="0" indent="0">
              <a:buNone/>
            </a:pP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cs typeface="Times New Roman" panose="02020603050405020304" pitchFamily="18" charset="0"/>
              </a:rPr>
              <a:t>5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cs typeface="Times New Roman" panose="02020603050405020304" pitchFamily="18" charset="0"/>
              </a:rPr>
              <a:t>If we have been united with him like this in his death, we will certainly also be united with him in his resurrection.</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US" sz="2700" b="1" baseline="30000" dirty="0">
                <a:solidFill>
                  <a:srgbClr val="FFC000"/>
                </a:solidFill>
                <a:effectLst/>
                <a:latin typeface="Verdana" panose="020B0604030504040204" pitchFamily="34" charset="0"/>
                <a:ea typeface="Times New Roman" panose="02020603050405020304" pitchFamily="18" charset="0"/>
                <a:cs typeface="Times New Roman" panose="02020603050405020304" pitchFamily="18" charset="0"/>
              </a:rPr>
              <a:t>6 </a:t>
            </a:r>
            <a:r>
              <a:rPr lang="en-US" sz="2700" dirty="0">
                <a:effectLst/>
                <a:latin typeface="Verdana" panose="020B0604030504040204" pitchFamily="34" charset="0"/>
                <a:ea typeface="Times New Roman" panose="02020603050405020304" pitchFamily="18" charset="0"/>
                <a:cs typeface="Times New Roman" panose="02020603050405020304" pitchFamily="18" charset="0"/>
              </a:rPr>
              <a:t>For we know that our old self was crucified with him so that the body of sin might be done away with, that we should no longer be slaves to sin – </a:t>
            </a:r>
            <a:r>
              <a:rPr lang="en-US" sz="2700" b="1" baseline="30000" dirty="0">
                <a:solidFill>
                  <a:srgbClr val="FFC000"/>
                </a:solidFill>
                <a:effectLst/>
                <a:latin typeface="Verdana" panose="020B0604030504040204" pitchFamily="34" charset="0"/>
                <a:ea typeface="Times New Roman" panose="02020603050405020304" pitchFamily="18" charset="0"/>
                <a:cs typeface="Times New Roman" panose="02020603050405020304" pitchFamily="18" charset="0"/>
              </a:rPr>
              <a:t>7 </a:t>
            </a:r>
            <a:r>
              <a:rPr lang="en-US" sz="2700" dirty="0">
                <a:effectLst/>
                <a:latin typeface="Verdana" panose="020B0604030504040204" pitchFamily="34" charset="0"/>
                <a:ea typeface="Times New Roman" panose="02020603050405020304" pitchFamily="18" charset="0"/>
                <a:cs typeface="Times New Roman" panose="02020603050405020304" pitchFamily="18" charset="0"/>
              </a:rPr>
              <a:t>because anyone who has died has been freed from sin. </a:t>
            </a:r>
            <a:endParaRPr lang="en-US" sz="2700" dirty="0">
              <a:latin typeface="+mn-lt"/>
            </a:endParaRPr>
          </a:p>
        </p:txBody>
      </p:sp>
    </p:spTree>
    <p:extLst>
      <p:ext uri="{BB962C8B-B14F-4D97-AF65-F5344CB8AC3E}">
        <p14:creationId xmlns:p14="http://schemas.microsoft.com/office/powerpoint/2010/main" val="371840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40" y="373224"/>
            <a:ext cx="6573720" cy="666398"/>
          </a:xfrm>
        </p:spPr>
        <p:txBody>
          <a:bodyPr/>
          <a:lstStyle/>
          <a:p>
            <a:r>
              <a:rPr lang="en-US" sz="3200" dirty="0"/>
              <a:t>Romans 6	</a:t>
            </a:r>
            <a:r>
              <a:rPr lang="en-US" sz="3200" dirty="0">
                <a:solidFill>
                  <a:srgbClr val="00B0F0"/>
                </a:solidFill>
              </a:rPr>
              <a:t>(1984 NIV)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376935" y="1219203"/>
            <a:ext cx="11521148" cy="5529940"/>
          </a:xfrm>
        </p:spPr>
        <p:txBody>
          <a:bodyPr>
            <a:noAutofit/>
          </a:bodyPr>
          <a:lstStyle/>
          <a:p>
            <a:pPr marL="0" marR="0" indent="0">
              <a:spcBef>
                <a:spcPts val="0"/>
              </a:spcBef>
              <a:spcAft>
                <a:spcPts val="0"/>
              </a:spcAft>
              <a:buNone/>
            </a:pPr>
            <a:r>
              <a:rPr lang="en-US" sz="2700" b="1" baseline="30000" dirty="0">
                <a:solidFill>
                  <a:srgbClr val="FFC000"/>
                </a:solidFill>
                <a:effectLst/>
                <a:latin typeface="Verdana" panose="020B0604030504040204" pitchFamily="34" charset="0"/>
                <a:ea typeface="Times New Roman" panose="02020603050405020304" pitchFamily="18" charset="0"/>
              </a:rPr>
              <a:t>8</a:t>
            </a:r>
            <a:r>
              <a:rPr lang="en-US" sz="2700" b="1" baseline="30000" dirty="0">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Now if we died with Christ, we believe that we will also live with him. </a:t>
            </a:r>
            <a:r>
              <a:rPr lang="en-US" sz="2700" b="1" baseline="30000" dirty="0">
                <a:solidFill>
                  <a:srgbClr val="FFC000"/>
                </a:solidFill>
                <a:effectLst/>
                <a:latin typeface="Verdana" panose="020B0604030504040204" pitchFamily="34" charset="0"/>
                <a:ea typeface="Times New Roman" panose="02020603050405020304" pitchFamily="18" charset="0"/>
              </a:rPr>
              <a:t>9</a:t>
            </a:r>
            <a:r>
              <a:rPr lang="en-US" sz="2700" b="1" baseline="30000" dirty="0">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For we know that since Christ was raised from the dead, he cannot die again; death no longer has mastery over him. </a:t>
            </a:r>
            <a:r>
              <a:rPr lang="en-US" sz="2700" b="1" baseline="30000" dirty="0">
                <a:solidFill>
                  <a:srgbClr val="FFC000"/>
                </a:solidFill>
                <a:effectLst/>
                <a:latin typeface="Verdana" panose="020B0604030504040204" pitchFamily="34" charset="0"/>
                <a:ea typeface="Times New Roman" panose="02020603050405020304" pitchFamily="18" charset="0"/>
              </a:rPr>
              <a:t>10 </a:t>
            </a:r>
            <a:r>
              <a:rPr lang="en-US" sz="2700" dirty="0">
                <a:effectLst/>
                <a:latin typeface="Verdana" panose="020B0604030504040204" pitchFamily="34" charset="0"/>
                <a:ea typeface="Times New Roman" panose="02020603050405020304" pitchFamily="18" charset="0"/>
              </a:rPr>
              <a:t>The death he died, he died to sin once for all; but the life he lives, he lives to God. </a:t>
            </a:r>
          </a:p>
          <a:p>
            <a:pPr marL="0" marR="0" indent="0">
              <a:spcBef>
                <a:spcPts val="0"/>
              </a:spcBef>
              <a:spcAft>
                <a:spcPts val="0"/>
              </a:spcAft>
              <a:buNone/>
            </a:pP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11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In the same way, count yourselves dead to sin but alive to God in Christ Jesus. </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12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Therefore do not let sin reign in your mortal body so that you obey its evil desires. </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13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Do not offer the parts of your body to sin, as instruments of wickedness, but rather offer yourselves to God, as those who have been brought from death to life; and offer the parts of your body to him as instruments of righteousness.</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 14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For sin shall not be your master, because you are not under law, but under grace. </a:t>
            </a:r>
            <a:endParaRPr lang="en-US" sz="2700" dirty="0">
              <a:solidFill>
                <a:schemeClr val="accent4">
                  <a:lumMod val="60000"/>
                  <a:lumOff val="4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700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40" y="373224"/>
            <a:ext cx="6573720" cy="666398"/>
          </a:xfrm>
        </p:spPr>
        <p:txBody>
          <a:bodyPr/>
          <a:lstStyle/>
          <a:p>
            <a:r>
              <a:rPr lang="en-US" sz="3200" dirty="0"/>
              <a:t>Romans 6	</a:t>
            </a:r>
            <a:r>
              <a:rPr lang="en-US" sz="3200" dirty="0">
                <a:solidFill>
                  <a:srgbClr val="00B0F0"/>
                </a:solidFill>
              </a:rPr>
              <a:t>(1984 NIV)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376935" y="1219203"/>
            <a:ext cx="11521148" cy="5529940"/>
          </a:xfrm>
        </p:spPr>
        <p:txBody>
          <a:bodyPr>
            <a:noAutofit/>
          </a:bodyPr>
          <a:lstStyle/>
          <a:p>
            <a:pPr marL="0" marR="0" indent="0">
              <a:spcBef>
                <a:spcPts val="0"/>
              </a:spcBef>
              <a:spcAft>
                <a:spcPts val="0"/>
              </a:spcAft>
              <a:buNone/>
            </a:pP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8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Now if we died with Christ, we believe that we will also live with him. </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9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For we know that since Christ was raised from the dead, he cannot die again; death no longer has mastery over him. </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10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The death he died, he died to sin once for all; but the life he lives, he lives to God. </a:t>
            </a:r>
          </a:p>
          <a:p>
            <a:pPr marL="0" marR="0" indent="0">
              <a:spcBef>
                <a:spcPts val="0"/>
              </a:spcBef>
              <a:spcAft>
                <a:spcPts val="0"/>
              </a:spcAft>
              <a:buNone/>
            </a:pPr>
            <a:r>
              <a:rPr lang="en-US" sz="2700" b="1" baseline="30000" dirty="0">
                <a:solidFill>
                  <a:srgbClr val="FFC000"/>
                </a:solidFill>
                <a:effectLst/>
                <a:latin typeface="Verdana" panose="020B0604030504040204" pitchFamily="34" charset="0"/>
                <a:ea typeface="Times New Roman" panose="02020603050405020304" pitchFamily="18" charset="0"/>
              </a:rPr>
              <a:t>11</a:t>
            </a:r>
            <a:r>
              <a:rPr lang="en-US" sz="2700" b="1" baseline="30000" dirty="0">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In the same way, count yourselves dead to sin but alive to God in Christ Jesus. </a:t>
            </a:r>
            <a:r>
              <a:rPr lang="en-US" sz="2700" b="1" baseline="30000" dirty="0">
                <a:solidFill>
                  <a:srgbClr val="FFC000"/>
                </a:solidFill>
                <a:effectLst/>
                <a:latin typeface="Verdana" panose="020B0604030504040204" pitchFamily="34" charset="0"/>
                <a:ea typeface="Times New Roman" panose="02020603050405020304" pitchFamily="18" charset="0"/>
              </a:rPr>
              <a:t>12</a:t>
            </a:r>
            <a:r>
              <a:rPr lang="en-US" sz="2700" b="1" baseline="30000" dirty="0">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Therefore do not let sin reign in your mortal body so that you obey its evil desires. </a:t>
            </a:r>
            <a:r>
              <a:rPr lang="en-US" sz="2700" b="1" baseline="30000" dirty="0">
                <a:solidFill>
                  <a:srgbClr val="FFC000"/>
                </a:solidFill>
                <a:effectLst/>
                <a:latin typeface="Verdana" panose="020B0604030504040204" pitchFamily="34" charset="0"/>
                <a:ea typeface="Times New Roman" panose="02020603050405020304" pitchFamily="18" charset="0"/>
              </a:rPr>
              <a:t>13 </a:t>
            </a:r>
            <a:r>
              <a:rPr lang="en-US" sz="2700" dirty="0">
                <a:effectLst/>
                <a:latin typeface="Verdana" panose="020B0604030504040204" pitchFamily="34" charset="0"/>
                <a:ea typeface="Times New Roman" panose="02020603050405020304" pitchFamily="18" charset="0"/>
              </a:rPr>
              <a:t>Do not offer the parts of your body to sin, as instruments of wickedness, but rather offer yourselves to God, as those who have been brought from death to life; and offer the parts of your body to him as instruments of righteousness.</a:t>
            </a:r>
            <a:r>
              <a:rPr lang="en-US" sz="2700" b="1" baseline="30000" dirty="0">
                <a:effectLst/>
                <a:latin typeface="Verdana" panose="020B0604030504040204" pitchFamily="34" charset="0"/>
                <a:ea typeface="Times New Roman" panose="02020603050405020304" pitchFamily="18" charset="0"/>
              </a:rPr>
              <a:t> </a:t>
            </a:r>
            <a:r>
              <a:rPr lang="en-US" sz="2700" b="1" baseline="30000" dirty="0">
                <a:solidFill>
                  <a:srgbClr val="FFC000"/>
                </a:solidFill>
                <a:effectLst/>
                <a:latin typeface="Verdana" panose="020B0604030504040204" pitchFamily="34" charset="0"/>
                <a:ea typeface="Times New Roman" panose="02020603050405020304" pitchFamily="18" charset="0"/>
              </a:rPr>
              <a:t>14</a:t>
            </a:r>
            <a:r>
              <a:rPr lang="en-US" sz="2700" b="1" baseline="30000" dirty="0">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For sin shall not be your master, because you are not under law, but under grace. </a:t>
            </a:r>
            <a:endParaRPr lang="en-US" sz="2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435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40" y="373224"/>
            <a:ext cx="6573720" cy="666398"/>
          </a:xfrm>
        </p:spPr>
        <p:txBody>
          <a:bodyPr/>
          <a:lstStyle/>
          <a:p>
            <a:r>
              <a:rPr lang="en-US" sz="3200" dirty="0"/>
              <a:t>Romans 6	</a:t>
            </a:r>
            <a:r>
              <a:rPr lang="en-US" sz="3200" dirty="0">
                <a:solidFill>
                  <a:srgbClr val="00B0F0"/>
                </a:solidFill>
              </a:rPr>
              <a:t>(1984 NIV)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376935" y="1219203"/>
            <a:ext cx="11521148" cy="5529940"/>
          </a:xfrm>
        </p:spPr>
        <p:txBody>
          <a:bodyPr>
            <a:noAutofit/>
          </a:bodyPr>
          <a:lstStyle/>
          <a:p>
            <a:pPr marL="0" marR="0" indent="0">
              <a:spcBef>
                <a:spcPts val="0"/>
              </a:spcBef>
              <a:spcAft>
                <a:spcPts val="0"/>
              </a:spcAft>
              <a:buNone/>
            </a:pP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8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Now if we died with Christ, we believe that we will also live with him. </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9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For we know that since Christ was raised from the dead, he cannot die again; death no longer has mastery over him. </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10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The death he died, he died to sin once for all; but the life he lives, he lives to God. </a:t>
            </a:r>
          </a:p>
          <a:p>
            <a:pPr marL="0" marR="0" indent="0">
              <a:spcBef>
                <a:spcPts val="0"/>
              </a:spcBef>
              <a:spcAft>
                <a:spcPts val="0"/>
              </a:spcAft>
              <a:buNone/>
            </a:pPr>
            <a:r>
              <a:rPr lang="en-US" sz="2700" b="1" baseline="30000" dirty="0">
                <a:solidFill>
                  <a:srgbClr val="FFC000"/>
                </a:solidFill>
                <a:effectLst/>
                <a:latin typeface="Verdana" panose="020B0604030504040204" pitchFamily="34" charset="0"/>
                <a:ea typeface="Times New Roman" panose="02020603050405020304" pitchFamily="18" charset="0"/>
              </a:rPr>
              <a:t>11</a:t>
            </a:r>
            <a:r>
              <a:rPr lang="en-US" sz="2700" b="1" baseline="30000" dirty="0">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In the same way, </a:t>
            </a:r>
            <a:r>
              <a:rPr lang="en-US" sz="2700" u="sng" dirty="0">
                <a:effectLst/>
                <a:latin typeface="Verdana" panose="020B0604030504040204" pitchFamily="34" charset="0"/>
                <a:ea typeface="Times New Roman" panose="02020603050405020304" pitchFamily="18" charset="0"/>
              </a:rPr>
              <a:t>count yourselves</a:t>
            </a:r>
            <a:r>
              <a:rPr lang="en-US" sz="2700" dirty="0">
                <a:effectLst/>
                <a:latin typeface="Verdana" panose="020B0604030504040204" pitchFamily="34" charset="0"/>
                <a:ea typeface="Times New Roman" panose="02020603050405020304" pitchFamily="18" charset="0"/>
              </a:rPr>
              <a:t> dead to sin but alive to God in Christ Jesus. </a:t>
            </a:r>
            <a:r>
              <a:rPr lang="en-US" sz="2700" b="1" baseline="30000" dirty="0">
                <a:solidFill>
                  <a:srgbClr val="FFC000"/>
                </a:solidFill>
                <a:effectLst/>
                <a:latin typeface="Verdana" panose="020B0604030504040204" pitchFamily="34" charset="0"/>
                <a:ea typeface="Times New Roman" panose="02020603050405020304" pitchFamily="18" charset="0"/>
              </a:rPr>
              <a:t>12</a:t>
            </a:r>
            <a:r>
              <a:rPr lang="en-US" sz="2700" b="1" baseline="30000" dirty="0">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Therefore do not let sin reign in your mortal body so that you obey its evil desires. </a:t>
            </a:r>
            <a:r>
              <a:rPr lang="en-US" sz="2700" b="1" baseline="30000" dirty="0">
                <a:solidFill>
                  <a:srgbClr val="FFC000"/>
                </a:solidFill>
                <a:effectLst/>
                <a:latin typeface="Verdana" panose="020B0604030504040204" pitchFamily="34" charset="0"/>
                <a:ea typeface="Times New Roman" panose="02020603050405020304" pitchFamily="18" charset="0"/>
              </a:rPr>
              <a:t>13 </a:t>
            </a:r>
            <a:r>
              <a:rPr lang="en-US" sz="2700" dirty="0">
                <a:effectLst/>
                <a:latin typeface="Verdana" panose="020B0604030504040204" pitchFamily="34" charset="0"/>
                <a:ea typeface="Times New Roman" panose="02020603050405020304" pitchFamily="18" charset="0"/>
              </a:rPr>
              <a:t>Do not offer the parts of your body to sin, as instruments of wickedness, but rather offer yourselves to God, as those who have been brought from death to life; and offer the parts of your body to him as instruments of righteousness.</a:t>
            </a:r>
            <a:r>
              <a:rPr lang="en-US" sz="2700" b="1" baseline="30000" dirty="0">
                <a:effectLst/>
                <a:latin typeface="Verdana" panose="020B0604030504040204" pitchFamily="34" charset="0"/>
                <a:ea typeface="Times New Roman" panose="02020603050405020304" pitchFamily="18" charset="0"/>
              </a:rPr>
              <a:t> </a:t>
            </a:r>
            <a:r>
              <a:rPr lang="en-US" sz="2700" b="1" baseline="30000" dirty="0">
                <a:solidFill>
                  <a:srgbClr val="FFC000"/>
                </a:solidFill>
                <a:effectLst/>
                <a:latin typeface="Verdana" panose="020B0604030504040204" pitchFamily="34" charset="0"/>
                <a:ea typeface="Times New Roman" panose="02020603050405020304" pitchFamily="18" charset="0"/>
              </a:rPr>
              <a:t>14</a:t>
            </a:r>
            <a:r>
              <a:rPr lang="en-US" sz="2700" b="1" baseline="30000" dirty="0">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For sin shall not be your master, because you are not under law, but under grace. </a:t>
            </a:r>
            <a:endParaRPr lang="en-US" sz="2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0123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40" y="373224"/>
            <a:ext cx="6573720" cy="666398"/>
          </a:xfrm>
        </p:spPr>
        <p:txBody>
          <a:bodyPr/>
          <a:lstStyle/>
          <a:p>
            <a:r>
              <a:rPr lang="en-US" sz="3200" dirty="0"/>
              <a:t>Romans 6	</a:t>
            </a:r>
            <a:r>
              <a:rPr lang="en-US" sz="3200" dirty="0">
                <a:solidFill>
                  <a:srgbClr val="00B0F0"/>
                </a:solidFill>
              </a:rPr>
              <a:t>(1984 NIV)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376935" y="1219203"/>
            <a:ext cx="11521148" cy="5529940"/>
          </a:xfrm>
        </p:spPr>
        <p:txBody>
          <a:bodyPr>
            <a:noAutofit/>
          </a:bodyPr>
          <a:lstStyle/>
          <a:p>
            <a:pPr marL="0" marR="0" indent="0">
              <a:spcBef>
                <a:spcPts val="0"/>
              </a:spcBef>
              <a:spcAft>
                <a:spcPts val="0"/>
              </a:spcAft>
              <a:buNone/>
            </a:pP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8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Now if we died with Christ, we believe that we will also live with him. </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9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For we know that since Christ was raised from the dead, he cannot die again; death no longer has mastery over him. </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10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The death he died, he died to sin once for all; but the life he lives, he lives to God. </a:t>
            </a:r>
          </a:p>
          <a:p>
            <a:pPr marL="0" marR="0" indent="0">
              <a:spcBef>
                <a:spcPts val="0"/>
              </a:spcBef>
              <a:spcAft>
                <a:spcPts val="0"/>
              </a:spcAft>
              <a:buNone/>
            </a:pPr>
            <a:r>
              <a:rPr lang="en-US" sz="2700" b="1" baseline="30000" dirty="0">
                <a:solidFill>
                  <a:srgbClr val="FFC000"/>
                </a:solidFill>
                <a:effectLst/>
                <a:latin typeface="Verdana" panose="020B0604030504040204" pitchFamily="34" charset="0"/>
                <a:ea typeface="Times New Roman" panose="02020603050405020304" pitchFamily="18" charset="0"/>
              </a:rPr>
              <a:t>11</a:t>
            </a:r>
            <a:r>
              <a:rPr lang="en-US" sz="2700" b="1" baseline="30000" dirty="0">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In the same way, </a:t>
            </a:r>
            <a:r>
              <a:rPr lang="en-US" sz="2700" u="sng" dirty="0">
                <a:effectLst/>
                <a:latin typeface="Verdana" panose="020B0604030504040204" pitchFamily="34" charset="0"/>
                <a:ea typeface="Times New Roman" panose="02020603050405020304" pitchFamily="18" charset="0"/>
              </a:rPr>
              <a:t>count yourselves</a:t>
            </a:r>
            <a:r>
              <a:rPr lang="en-US" sz="2700" dirty="0">
                <a:solidFill>
                  <a:schemeClr val="accent1">
                    <a:lumMod val="40000"/>
                    <a:lumOff val="60000"/>
                  </a:schemeClr>
                </a:solidFill>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dead to sin but alive to God in Christ Jesus. </a:t>
            </a:r>
            <a:r>
              <a:rPr lang="en-US" sz="2700" b="1" baseline="30000" dirty="0">
                <a:solidFill>
                  <a:srgbClr val="FFC000"/>
                </a:solidFill>
                <a:effectLst/>
                <a:latin typeface="Verdana" panose="020B0604030504040204" pitchFamily="34" charset="0"/>
                <a:ea typeface="Times New Roman" panose="02020603050405020304" pitchFamily="18" charset="0"/>
              </a:rPr>
              <a:t>12</a:t>
            </a:r>
            <a:r>
              <a:rPr lang="en-US" sz="2700" b="1" baseline="30000" dirty="0">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Therefore </a:t>
            </a:r>
            <a:r>
              <a:rPr lang="en-US" sz="2700" dirty="0">
                <a:solidFill>
                  <a:schemeClr val="accent1">
                    <a:lumMod val="40000"/>
                    <a:lumOff val="60000"/>
                  </a:schemeClr>
                </a:solidFill>
                <a:effectLst/>
                <a:latin typeface="Verdana" panose="020B0604030504040204" pitchFamily="34" charset="0"/>
                <a:ea typeface="Times New Roman" panose="02020603050405020304" pitchFamily="18" charset="0"/>
              </a:rPr>
              <a:t>do not let </a:t>
            </a:r>
            <a:r>
              <a:rPr lang="en-US" sz="2700" dirty="0">
                <a:effectLst/>
                <a:latin typeface="Verdana" panose="020B0604030504040204" pitchFamily="34" charset="0"/>
                <a:ea typeface="Times New Roman" panose="02020603050405020304" pitchFamily="18" charset="0"/>
              </a:rPr>
              <a:t>sin reign in your mortal body so that you obey its evil desires. </a:t>
            </a:r>
            <a:r>
              <a:rPr lang="en-US" sz="2700" b="1" baseline="30000" dirty="0">
                <a:solidFill>
                  <a:srgbClr val="FFC000"/>
                </a:solidFill>
                <a:effectLst/>
                <a:latin typeface="Verdana" panose="020B0604030504040204" pitchFamily="34" charset="0"/>
                <a:ea typeface="Times New Roman" panose="02020603050405020304" pitchFamily="18" charset="0"/>
              </a:rPr>
              <a:t>13 </a:t>
            </a:r>
            <a:r>
              <a:rPr lang="en-US" sz="2700" dirty="0">
                <a:solidFill>
                  <a:schemeClr val="accent1">
                    <a:lumMod val="40000"/>
                    <a:lumOff val="60000"/>
                  </a:schemeClr>
                </a:solidFill>
                <a:effectLst/>
                <a:latin typeface="Verdana" panose="020B0604030504040204" pitchFamily="34" charset="0"/>
                <a:ea typeface="Times New Roman" panose="02020603050405020304" pitchFamily="18" charset="0"/>
              </a:rPr>
              <a:t>Do not offer </a:t>
            </a:r>
            <a:r>
              <a:rPr lang="en-US" sz="2700" dirty="0">
                <a:effectLst/>
                <a:latin typeface="Verdana" panose="020B0604030504040204" pitchFamily="34" charset="0"/>
                <a:ea typeface="Times New Roman" panose="02020603050405020304" pitchFamily="18" charset="0"/>
              </a:rPr>
              <a:t>the parts of your body to sin, as instruments of wickedness, but </a:t>
            </a:r>
            <a:r>
              <a:rPr lang="en-US" sz="2700" i="1" dirty="0">
                <a:effectLst/>
                <a:latin typeface="Verdana" panose="020B0604030504040204" pitchFamily="34" charset="0"/>
                <a:ea typeface="Times New Roman" panose="02020603050405020304" pitchFamily="18" charset="0"/>
              </a:rPr>
              <a:t>rather </a:t>
            </a:r>
            <a:r>
              <a:rPr lang="en-US" sz="2700" dirty="0">
                <a:solidFill>
                  <a:schemeClr val="bg2">
                    <a:lumMod val="60000"/>
                    <a:lumOff val="40000"/>
                  </a:schemeClr>
                </a:solidFill>
                <a:effectLst/>
                <a:latin typeface="Verdana" panose="020B0604030504040204" pitchFamily="34" charset="0"/>
                <a:ea typeface="Times New Roman" panose="02020603050405020304" pitchFamily="18" charset="0"/>
              </a:rPr>
              <a:t>offer</a:t>
            </a:r>
            <a:r>
              <a:rPr lang="en-US" sz="2700" dirty="0">
                <a:effectLst/>
                <a:latin typeface="Verdana" panose="020B0604030504040204" pitchFamily="34" charset="0"/>
                <a:ea typeface="Times New Roman" panose="02020603050405020304" pitchFamily="18" charset="0"/>
              </a:rPr>
              <a:t> yourselves to God, as those who have been brought from death to life; and </a:t>
            </a:r>
            <a:r>
              <a:rPr lang="en-US" sz="2700" dirty="0">
                <a:solidFill>
                  <a:schemeClr val="bg2">
                    <a:lumMod val="60000"/>
                    <a:lumOff val="40000"/>
                  </a:schemeClr>
                </a:solidFill>
                <a:effectLst/>
                <a:latin typeface="Verdana" panose="020B0604030504040204" pitchFamily="34" charset="0"/>
                <a:ea typeface="Times New Roman" panose="02020603050405020304" pitchFamily="18" charset="0"/>
              </a:rPr>
              <a:t>offer</a:t>
            </a:r>
            <a:r>
              <a:rPr lang="en-US" sz="2700" dirty="0">
                <a:effectLst/>
                <a:latin typeface="Verdana" panose="020B0604030504040204" pitchFamily="34" charset="0"/>
                <a:ea typeface="Times New Roman" panose="02020603050405020304" pitchFamily="18" charset="0"/>
              </a:rPr>
              <a:t> the parts of your body to him as instruments of righteousness.</a:t>
            </a:r>
            <a:r>
              <a:rPr lang="en-US" sz="2700" b="1" baseline="30000" dirty="0">
                <a:effectLst/>
                <a:latin typeface="Verdana" panose="020B0604030504040204" pitchFamily="34" charset="0"/>
                <a:ea typeface="Times New Roman" panose="02020603050405020304" pitchFamily="18" charset="0"/>
              </a:rPr>
              <a:t> </a:t>
            </a:r>
            <a:r>
              <a:rPr lang="en-US" sz="2700" b="1" baseline="30000" dirty="0">
                <a:solidFill>
                  <a:srgbClr val="FFC000"/>
                </a:solidFill>
                <a:effectLst/>
                <a:latin typeface="Verdana" panose="020B0604030504040204" pitchFamily="34" charset="0"/>
                <a:ea typeface="Times New Roman" panose="02020603050405020304" pitchFamily="18" charset="0"/>
              </a:rPr>
              <a:t>14</a:t>
            </a:r>
            <a:r>
              <a:rPr lang="en-US" sz="2700" b="1" baseline="30000" dirty="0">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For sin </a:t>
            </a:r>
            <a:r>
              <a:rPr lang="en-US" sz="2700" i="1" dirty="0">
                <a:effectLst/>
                <a:latin typeface="Verdana" panose="020B0604030504040204" pitchFamily="34" charset="0"/>
                <a:ea typeface="Times New Roman" panose="02020603050405020304" pitchFamily="18" charset="0"/>
              </a:rPr>
              <a:t>shall not be </a:t>
            </a:r>
            <a:r>
              <a:rPr lang="en-US" sz="2700" dirty="0">
                <a:effectLst/>
                <a:latin typeface="Verdana" panose="020B0604030504040204" pitchFamily="34" charset="0"/>
                <a:ea typeface="Times New Roman" panose="02020603050405020304" pitchFamily="18" charset="0"/>
              </a:rPr>
              <a:t>your master, because you are not under law, but under grace. </a:t>
            </a:r>
            <a:endParaRPr lang="en-US" sz="27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34873367-9F45-321D-5AC1-7AF9DF3C9DDC}"/>
              </a:ext>
            </a:extLst>
          </p:cNvPr>
          <p:cNvSpPr txBox="1"/>
          <p:nvPr/>
        </p:nvSpPr>
        <p:spPr>
          <a:xfrm>
            <a:off x="708908" y="1151096"/>
            <a:ext cx="10413180" cy="3539430"/>
          </a:xfrm>
          <a:prstGeom prst="rect">
            <a:avLst/>
          </a:prstGeom>
          <a:solidFill>
            <a:srgbClr val="B01514"/>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“Paul describes how believers, through their union with Christ’s death and resurrection,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are able to shift their physical, intellectual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and emotional capacities into God’s service</a:t>
            </a:r>
            <a:r>
              <a:rPr kumimoji="0" lang="en-US" sz="3600" b="0" i="1" u="none" strike="noStrike" kern="1200" cap="none" spc="0" normalizeH="0" baseline="0" noProof="0" dirty="0">
                <a:ln>
                  <a:noFill/>
                </a:ln>
                <a:solidFill>
                  <a:prstClr val="white"/>
                </a:solidFill>
                <a:effectLst/>
                <a:uLnTx/>
                <a:uFillTx/>
                <a:latin typeface="Century Gothic" panose="020B0502020202020204"/>
                <a:ea typeface="+mn-ea"/>
                <a:cs typeface="+mn-cs"/>
              </a:rPr>
              <a:t>.</a:t>
            </a: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											- </a:t>
            </a:r>
            <a:r>
              <a:rPr kumimoji="0" lang="en-US" sz="3600" b="0" i="1" u="none" strike="noStrike" kern="1200" cap="none" spc="0" normalizeH="0" baseline="0" noProof="0" dirty="0">
                <a:ln>
                  <a:noFill/>
                </a:ln>
                <a:solidFill>
                  <a:prstClr val="white"/>
                </a:solidFill>
                <a:effectLst/>
                <a:uLnTx/>
                <a:uFillTx/>
                <a:latin typeface="Century Gothic" panose="020B0502020202020204"/>
                <a:ea typeface="+mn-ea"/>
                <a:cs typeface="+mn-cs"/>
              </a:rPr>
              <a:t>Frank Thielman</a:t>
            </a:r>
            <a:endParaRPr kumimoji="0" lang="en-US" sz="36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6400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630A3-0A75-A54E-8A9C-BFEEA20CA934}"/>
              </a:ext>
            </a:extLst>
          </p:cNvPr>
          <p:cNvSpPr>
            <a:spLocks noGrp="1"/>
          </p:cNvSpPr>
          <p:nvPr>
            <p:ph type="title"/>
          </p:nvPr>
        </p:nvSpPr>
        <p:spPr/>
        <p:txBody>
          <a:bodyPr/>
          <a:lstStyle/>
          <a:p>
            <a:r>
              <a:rPr lang="en-US" sz="6000" dirty="0">
                <a:solidFill>
                  <a:schemeClr val="accent3"/>
                </a:solidFill>
              </a:rPr>
              <a:t>Good morning, </a:t>
            </a:r>
            <a:r>
              <a:rPr lang="en-US" sz="8800" dirty="0">
                <a:solidFill>
                  <a:schemeClr val="bg1"/>
                </a:solidFill>
              </a:rPr>
              <a:t>TEC…</a:t>
            </a:r>
            <a:endParaRPr lang="en-US" sz="6000" dirty="0">
              <a:solidFill>
                <a:schemeClr val="bg1"/>
              </a:solidFill>
            </a:endParaRPr>
          </a:p>
        </p:txBody>
      </p:sp>
      <p:cxnSp>
        <p:nvCxnSpPr>
          <p:cNvPr id="4" name="Straight Connector 3">
            <a:extLst>
              <a:ext uri="{FF2B5EF4-FFF2-40B4-BE49-F238E27FC236}">
                <a16:creationId xmlns:a16="http://schemas.microsoft.com/office/drawing/2014/main" id="{EAF71B73-9FC9-C54C-A051-0C7B89B84F36}"/>
              </a:ext>
            </a:extLst>
          </p:cNvPr>
          <p:cNvCxnSpPr/>
          <p:nvPr/>
        </p:nvCxnSpPr>
        <p:spPr>
          <a:xfrm>
            <a:off x="1322613" y="4637316"/>
            <a:ext cx="969917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10CA156-5829-1340-B42D-E25ADB8BDC03}"/>
              </a:ext>
            </a:extLst>
          </p:cNvPr>
          <p:cNvSpPr txBox="1">
            <a:spLocks/>
          </p:cNvSpPr>
          <p:nvPr/>
        </p:nvSpPr>
        <p:spPr>
          <a:xfrm>
            <a:off x="1316671" y="2108551"/>
            <a:ext cx="4200209" cy="4277009"/>
          </a:xfrm>
          <a:prstGeom prst="rect">
            <a:avLst/>
          </a:prstGeom>
          <a:solidFill>
            <a:schemeClr val="tx1"/>
          </a:solidFill>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ysClr val="windowText" lastClr="000000"/>
              </a:solidFill>
              <a:effectLst/>
              <a:uLnTx/>
              <a:uFillTx/>
              <a:latin typeface="American Typewriter" panose="02090604020004020304" pitchFamily="18" charset="77"/>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ysClr val="windowText" lastClr="000000"/>
                </a:solidFill>
                <a:effectLst/>
                <a:uLnTx/>
                <a:uFillTx/>
                <a:latin typeface="American Typewriter" panose="02090604020004020304" pitchFamily="18" charset="77"/>
                <a:ea typeface="+mj-ea"/>
                <a:cs typeface="+mj-cs"/>
              </a:rPr>
              <a:t>It is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ysClr val="windowText" lastClr="000000"/>
                </a:solidFill>
                <a:effectLst/>
                <a:uLnTx/>
                <a:uFillTx/>
                <a:latin typeface="American Typewriter" panose="02090604020004020304" pitchFamily="18" charset="77"/>
                <a:ea typeface="+mj-ea"/>
                <a:cs typeface="+mj-cs"/>
              </a:rPr>
              <a:t>Mother’s day.</a:t>
            </a:r>
          </a:p>
        </p:txBody>
      </p:sp>
    </p:spTree>
    <p:extLst>
      <p:ext uri="{BB962C8B-B14F-4D97-AF65-F5344CB8AC3E}">
        <p14:creationId xmlns:p14="http://schemas.microsoft.com/office/powerpoint/2010/main" val="144041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40" y="373224"/>
            <a:ext cx="6573720" cy="666398"/>
          </a:xfrm>
        </p:spPr>
        <p:txBody>
          <a:bodyPr/>
          <a:lstStyle/>
          <a:p>
            <a:r>
              <a:rPr lang="en-US" sz="3200" dirty="0"/>
              <a:t>Romans 6	</a:t>
            </a:r>
            <a:r>
              <a:rPr lang="en-US" sz="3200" dirty="0">
                <a:solidFill>
                  <a:srgbClr val="00B0F0"/>
                </a:solidFill>
              </a:rPr>
              <a:t>(1984 NIV)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376935" y="1219203"/>
            <a:ext cx="11521148" cy="5529940"/>
          </a:xfrm>
        </p:spPr>
        <p:txBody>
          <a:bodyPr>
            <a:noAutofit/>
          </a:bodyPr>
          <a:lstStyle/>
          <a:p>
            <a:pPr marL="0" marR="0" indent="0">
              <a:spcBef>
                <a:spcPts val="0"/>
              </a:spcBef>
              <a:spcAft>
                <a:spcPts val="0"/>
              </a:spcAft>
              <a:buNone/>
            </a:pP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8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Now if we died with Christ, we believe that we will also live with him. </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9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For we know that since Christ was raised from the dead, he cannot die again; death no longer has mastery over him. </a:t>
            </a:r>
            <a:r>
              <a:rPr lang="en-US" sz="2700" b="1"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10 </a:t>
            </a:r>
            <a:r>
              <a:rPr lang="en-US" sz="2700" dirty="0">
                <a:solidFill>
                  <a:schemeClr val="accent4">
                    <a:lumMod val="60000"/>
                    <a:lumOff val="40000"/>
                  </a:schemeClr>
                </a:solidFill>
                <a:effectLst/>
                <a:latin typeface="Verdana" panose="020B0604030504040204" pitchFamily="34" charset="0"/>
                <a:ea typeface="Times New Roman" panose="02020603050405020304" pitchFamily="18" charset="0"/>
              </a:rPr>
              <a:t>The death he died, he died to sin once for all; but the life he lives, he lives to God. </a:t>
            </a:r>
          </a:p>
          <a:p>
            <a:pPr marL="0" marR="0" indent="0">
              <a:spcBef>
                <a:spcPts val="0"/>
              </a:spcBef>
              <a:spcAft>
                <a:spcPts val="0"/>
              </a:spcAft>
              <a:buNone/>
            </a:pPr>
            <a:r>
              <a:rPr lang="en-US" sz="2700" b="1" baseline="30000" dirty="0">
                <a:solidFill>
                  <a:srgbClr val="FFC000"/>
                </a:solidFill>
                <a:effectLst/>
                <a:latin typeface="Verdana" panose="020B0604030504040204" pitchFamily="34" charset="0"/>
                <a:ea typeface="Times New Roman" panose="02020603050405020304" pitchFamily="18" charset="0"/>
              </a:rPr>
              <a:t>11</a:t>
            </a:r>
            <a:r>
              <a:rPr lang="en-US" sz="2700" b="1" baseline="30000" dirty="0">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In the same way, </a:t>
            </a:r>
            <a:r>
              <a:rPr lang="en-US" sz="2700" u="sng" dirty="0">
                <a:effectLst/>
                <a:latin typeface="Verdana" panose="020B0604030504040204" pitchFamily="34" charset="0"/>
                <a:ea typeface="Times New Roman" panose="02020603050405020304" pitchFamily="18" charset="0"/>
              </a:rPr>
              <a:t>count yourselves</a:t>
            </a:r>
            <a:r>
              <a:rPr lang="en-US" sz="2700" dirty="0">
                <a:solidFill>
                  <a:schemeClr val="accent1">
                    <a:lumMod val="40000"/>
                    <a:lumOff val="60000"/>
                  </a:schemeClr>
                </a:solidFill>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dead to sin but alive to God in Christ Jesus. </a:t>
            </a:r>
            <a:r>
              <a:rPr lang="en-US" sz="2700" b="1" baseline="30000" dirty="0">
                <a:solidFill>
                  <a:srgbClr val="FFC000"/>
                </a:solidFill>
                <a:effectLst/>
                <a:latin typeface="Verdana" panose="020B0604030504040204" pitchFamily="34" charset="0"/>
                <a:ea typeface="Times New Roman" panose="02020603050405020304" pitchFamily="18" charset="0"/>
              </a:rPr>
              <a:t>12</a:t>
            </a:r>
            <a:r>
              <a:rPr lang="en-US" sz="2700" b="1" baseline="30000" dirty="0">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Therefore </a:t>
            </a:r>
            <a:r>
              <a:rPr lang="en-US" sz="2700" dirty="0">
                <a:solidFill>
                  <a:schemeClr val="accent1">
                    <a:lumMod val="40000"/>
                    <a:lumOff val="60000"/>
                  </a:schemeClr>
                </a:solidFill>
                <a:effectLst/>
                <a:latin typeface="Verdana" panose="020B0604030504040204" pitchFamily="34" charset="0"/>
                <a:ea typeface="Times New Roman" panose="02020603050405020304" pitchFamily="18" charset="0"/>
              </a:rPr>
              <a:t>do not let </a:t>
            </a:r>
            <a:r>
              <a:rPr lang="en-US" sz="2700" dirty="0">
                <a:effectLst/>
                <a:latin typeface="Verdana" panose="020B0604030504040204" pitchFamily="34" charset="0"/>
                <a:ea typeface="Times New Roman" panose="02020603050405020304" pitchFamily="18" charset="0"/>
              </a:rPr>
              <a:t>sin reign in your mortal body so that you obey its evil desires. </a:t>
            </a:r>
            <a:r>
              <a:rPr lang="en-US" sz="2700" b="1" baseline="30000" dirty="0">
                <a:solidFill>
                  <a:srgbClr val="FFC000"/>
                </a:solidFill>
                <a:effectLst/>
                <a:latin typeface="Verdana" panose="020B0604030504040204" pitchFamily="34" charset="0"/>
                <a:ea typeface="Times New Roman" panose="02020603050405020304" pitchFamily="18" charset="0"/>
              </a:rPr>
              <a:t>13 </a:t>
            </a:r>
            <a:r>
              <a:rPr lang="en-US" sz="2700" dirty="0">
                <a:solidFill>
                  <a:schemeClr val="accent1">
                    <a:lumMod val="40000"/>
                    <a:lumOff val="60000"/>
                  </a:schemeClr>
                </a:solidFill>
                <a:effectLst/>
                <a:latin typeface="Verdana" panose="020B0604030504040204" pitchFamily="34" charset="0"/>
                <a:ea typeface="Times New Roman" panose="02020603050405020304" pitchFamily="18" charset="0"/>
              </a:rPr>
              <a:t>Do not offer </a:t>
            </a:r>
            <a:r>
              <a:rPr lang="en-US" sz="2700" dirty="0">
                <a:effectLst/>
                <a:latin typeface="Verdana" panose="020B0604030504040204" pitchFamily="34" charset="0"/>
                <a:ea typeface="Times New Roman" panose="02020603050405020304" pitchFamily="18" charset="0"/>
              </a:rPr>
              <a:t>the parts of your body to sin, as instruments of wickedness, but </a:t>
            </a:r>
            <a:r>
              <a:rPr lang="en-US" sz="2700" i="1" dirty="0">
                <a:effectLst/>
                <a:latin typeface="Verdana" panose="020B0604030504040204" pitchFamily="34" charset="0"/>
                <a:ea typeface="Times New Roman" panose="02020603050405020304" pitchFamily="18" charset="0"/>
              </a:rPr>
              <a:t>rather </a:t>
            </a:r>
            <a:r>
              <a:rPr lang="en-US" sz="2700" dirty="0">
                <a:solidFill>
                  <a:schemeClr val="bg2">
                    <a:lumMod val="60000"/>
                    <a:lumOff val="40000"/>
                  </a:schemeClr>
                </a:solidFill>
                <a:effectLst/>
                <a:latin typeface="Verdana" panose="020B0604030504040204" pitchFamily="34" charset="0"/>
                <a:ea typeface="Times New Roman" panose="02020603050405020304" pitchFamily="18" charset="0"/>
              </a:rPr>
              <a:t>offer</a:t>
            </a:r>
            <a:r>
              <a:rPr lang="en-US" sz="2700" dirty="0">
                <a:effectLst/>
                <a:latin typeface="Verdana" panose="020B0604030504040204" pitchFamily="34" charset="0"/>
                <a:ea typeface="Times New Roman" panose="02020603050405020304" pitchFamily="18" charset="0"/>
              </a:rPr>
              <a:t> yourselves to God, as those who have been brought from death to life; and </a:t>
            </a:r>
            <a:r>
              <a:rPr lang="en-US" sz="2700" dirty="0">
                <a:solidFill>
                  <a:schemeClr val="bg2">
                    <a:lumMod val="60000"/>
                    <a:lumOff val="40000"/>
                  </a:schemeClr>
                </a:solidFill>
                <a:effectLst/>
                <a:latin typeface="Verdana" panose="020B0604030504040204" pitchFamily="34" charset="0"/>
                <a:ea typeface="Times New Roman" panose="02020603050405020304" pitchFamily="18" charset="0"/>
              </a:rPr>
              <a:t>offer</a:t>
            </a:r>
            <a:r>
              <a:rPr lang="en-US" sz="2700" dirty="0">
                <a:effectLst/>
                <a:latin typeface="Verdana" panose="020B0604030504040204" pitchFamily="34" charset="0"/>
                <a:ea typeface="Times New Roman" panose="02020603050405020304" pitchFamily="18" charset="0"/>
              </a:rPr>
              <a:t> the parts of your body to him as instruments of righteousness.</a:t>
            </a:r>
            <a:r>
              <a:rPr lang="en-US" sz="2700" b="1" baseline="30000" dirty="0">
                <a:effectLst/>
                <a:latin typeface="Verdana" panose="020B0604030504040204" pitchFamily="34" charset="0"/>
                <a:ea typeface="Times New Roman" panose="02020603050405020304" pitchFamily="18" charset="0"/>
              </a:rPr>
              <a:t> </a:t>
            </a:r>
            <a:r>
              <a:rPr lang="en-US" sz="2700" b="1" baseline="30000" dirty="0">
                <a:solidFill>
                  <a:srgbClr val="FFC000"/>
                </a:solidFill>
                <a:effectLst/>
                <a:latin typeface="Verdana" panose="020B0604030504040204" pitchFamily="34" charset="0"/>
                <a:ea typeface="Times New Roman" panose="02020603050405020304" pitchFamily="18" charset="0"/>
              </a:rPr>
              <a:t>14</a:t>
            </a:r>
            <a:r>
              <a:rPr lang="en-US" sz="2700" b="1" baseline="30000" dirty="0">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For sin </a:t>
            </a:r>
            <a:r>
              <a:rPr lang="en-US" sz="2700" i="1" dirty="0">
                <a:effectLst/>
                <a:latin typeface="Verdana" panose="020B0604030504040204" pitchFamily="34" charset="0"/>
                <a:ea typeface="Times New Roman" panose="02020603050405020304" pitchFamily="18" charset="0"/>
              </a:rPr>
              <a:t>shall not be </a:t>
            </a:r>
            <a:r>
              <a:rPr lang="en-US" sz="2700" dirty="0">
                <a:effectLst/>
                <a:latin typeface="Verdana" panose="020B0604030504040204" pitchFamily="34" charset="0"/>
                <a:ea typeface="Times New Roman" panose="02020603050405020304" pitchFamily="18" charset="0"/>
              </a:rPr>
              <a:t>your master, </a:t>
            </a:r>
            <a:r>
              <a:rPr lang="en-US" sz="2700" u="sng" dirty="0">
                <a:effectLst/>
                <a:latin typeface="Verdana" panose="020B0604030504040204" pitchFamily="34" charset="0"/>
                <a:ea typeface="Times New Roman" panose="02020603050405020304" pitchFamily="18" charset="0"/>
              </a:rPr>
              <a:t>because</a:t>
            </a:r>
            <a:r>
              <a:rPr lang="en-US" sz="2700" dirty="0">
                <a:effectLst/>
                <a:latin typeface="Verdana" panose="020B0604030504040204" pitchFamily="34" charset="0"/>
                <a:ea typeface="Times New Roman" panose="02020603050405020304" pitchFamily="18" charset="0"/>
              </a:rPr>
              <a:t> you are not under law, but under grace. </a:t>
            </a:r>
            <a:endParaRPr lang="en-US" sz="2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229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40" y="373224"/>
            <a:ext cx="6573720" cy="666398"/>
          </a:xfrm>
        </p:spPr>
        <p:txBody>
          <a:bodyPr/>
          <a:lstStyle/>
          <a:p>
            <a:r>
              <a:rPr lang="en-US" sz="3200" dirty="0"/>
              <a:t>Romans 6	</a:t>
            </a:r>
            <a:r>
              <a:rPr lang="en-US" sz="3200" dirty="0">
                <a:solidFill>
                  <a:srgbClr val="00B0F0"/>
                </a:solidFill>
              </a:rPr>
              <a:t>(1984 NIV)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376935" y="1219203"/>
            <a:ext cx="11521148" cy="5529940"/>
          </a:xfrm>
        </p:spPr>
        <p:txBody>
          <a:bodyPr>
            <a:noAutofit/>
          </a:bodyPr>
          <a:lstStyle/>
          <a:p>
            <a:pPr marL="0" marR="0" indent="0">
              <a:spcBef>
                <a:spcPts val="0"/>
              </a:spcBef>
              <a:spcAft>
                <a:spcPts val="0"/>
              </a:spcAft>
              <a:buNone/>
            </a:pPr>
            <a:r>
              <a:rPr lang="en-US" sz="2800" baseline="30000" dirty="0">
                <a:solidFill>
                  <a:schemeClr val="accent3"/>
                </a:solidFill>
                <a:effectLst/>
                <a:latin typeface="Verdana" panose="020B0604030504040204" pitchFamily="34" charset="0"/>
                <a:ea typeface="Times New Roman" panose="02020603050405020304" pitchFamily="18" charset="0"/>
              </a:rPr>
              <a:t>16</a:t>
            </a:r>
            <a:r>
              <a:rPr lang="en-US" sz="2800" dirty="0">
                <a:effectLst/>
                <a:latin typeface="Verdana" panose="020B0604030504040204" pitchFamily="34" charset="0"/>
                <a:ea typeface="Times New Roman" panose="02020603050405020304" pitchFamily="18" charset="0"/>
              </a:rPr>
              <a:t> Don't you know that when you offer yourselves to someone to obey him as slaves, you are slaves to the one whom you obey--whether you are slaves to sin, which leads to death, or to obedience, which leads to righteousness?</a:t>
            </a:r>
            <a:endParaRPr lang="en-US" sz="2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800" dirty="0">
                <a:effectLst/>
                <a:latin typeface="Verdana" panose="020B060403050404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indent="0">
              <a:buNone/>
            </a:pPr>
            <a:r>
              <a:rPr lang="en-US" sz="2800" baseline="30000" dirty="0">
                <a:solidFill>
                  <a:schemeClr val="accent3"/>
                </a:solidFill>
                <a:effectLst/>
                <a:latin typeface="Verdana" panose="020B0604030504040204" pitchFamily="34" charset="0"/>
                <a:ea typeface="Times New Roman" panose="02020603050405020304" pitchFamily="18" charset="0"/>
              </a:rPr>
              <a:t>17 </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But thanks be to God that, though you used to be slaves to sin, you wholeheartedly obeyed the form of teaching to which you were entrusted. </a:t>
            </a:r>
            <a:r>
              <a:rPr lang="en-US" sz="2800" baseline="30000" dirty="0">
                <a:solidFill>
                  <a:schemeClr val="accent3"/>
                </a:solidFill>
                <a:effectLst/>
                <a:latin typeface="Verdana" panose="020B0604030504040204" pitchFamily="34" charset="0"/>
                <a:ea typeface="Times New Roman" panose="02020603050405020304" pitchFamily="18" charset="0"/>
              </a:rPr>
              <a:t>18 </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You have been set free from sin and have become slaves to righteousness.</a:t>
            </a:r>
            <a:r>
              <a:rPr lang="en-US" sz="2800" dirty="0">
                <a:effectLst/>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0103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40" y="373224"/>
            <a:ext cx="6573720" cy="666398"/>
          </a:xfrm>
        </p:spPr>
        <p:txBody>
          <a:bodyPr/>
          <a:lstStyle/>
          <a:p>
            <a:r>
              <a:rPr lang="en-US" sz="3200" dirty="0"/>
              <a:t>Romans 6	</a:t>
            </a:r>
            <a:r>
              <a:rPr lang="en-US" sz="3200" dirty="0">
                <a:solidFill>
                  <a:srgbClr val="00B0F0"/>
                </a:solidFill>
              </a:rPr>
              <a:t>(1984 NIV)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376935" y="1219203"/>
            <a:ext cx="11521148" cy="5529940"/>
          </a:xfrm>
        </p:spPr>
        <p:txBody>
          <a:bodyPr>
            <a:noAutofit/>
          </a:bodyPr>
          <a:lstStyle/>
          <a:p>
            <a:pPr marL="0" marR="0" indent="0">
              <a:spcBef>
                <a:spcPts val="0"/>
              </a:spcBef>
              <a:spcAft>
                <a:spcPts val="0"/>
              </a:spcAft>
              <a:buNone/>
            </a:pPr>
            <a:r>
              <a:rPr lang="en-US" sz="2800" baseline="30000" dirty="0">
                <a:solidFill>
                  <a:schemeClr val="accent3"/>
                </a:solidFill>
                <a:effectLst/>
                <a:latin typeface="Verdana" panose="020B0604030504040204" pitchFamily="34" charset="0"/>
                <a:ea typeface="Times New Roman" panose="02020603050405020304" pitchFamily="18" charset="0"/>
              </a:rPr>
              <a:t>16</a:t>
            </a:r>
            <a:r>
              <a:rPr lang="en-US" sz="2800" dirty="0">
                <a:effectLst/>
                <a:latin typeface="Verdana" panose="020B0604030504040204" pitchFamily="34" charset="0"/>
                <a:ea typeface="Times New Roman" panose="02020603050405020304" pitchFamily="18" charset="0"/>
              </a:rPr>
              <a:t> Don't you know that when you offer yourselves to someone to obey him as slaves, you are slaves to the one whom you obey--whether you are slaves to sin, which leads to death, or to obedience, which leads to righteousness?</a:t>
            </a:r>
            <a:endParaRPr lang="en-US" sz="2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800" dirty="0">
                <a:effectLst/>
                <a:latin typeface="Verdana" panose="020B060403050404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indent="0">
              <a:buNone/>
            </a:pPr>
            <a:r>
              <a:rPr lang="en-US" sz="2800" baseline="30000" dirty="0">
                <a:solidFill>
                  <a:schemeClr val="accent3"/>
                </a:solidFill>
                <a:effectLst/>
                <a:latin typeface="Verdana" panose="020B0604030504040204" pitchFamily="34" charset="0"/>
                <a:ea typeface="Times New Roman" panose="02020603050405020304" pitchFamily="18" charset="0"/>
              </a:rPr>
              <a:t>17 </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But thanks be to God that, though you used to be slaves to sin, you wholeheartedly obeyed the form of teaching to which you were entrusted. </a:t>
            </a:r>
            <a:r>
              <a:rPr lang="en-US" sz="2800" baseline="30000" dirty="0">
                <a:solidFill>
                  <a:schemeClr val="accent3"/>
                </a:solidFill>
                <a:effectLst/>
                <a:latin typeface="Verdana" panose="020B0604030504040204" pitchFamily="34" charset="0"/>
                <a:ea typeface="Times New Roman" panose="02020603050405020304" pitchFamily="18" charset="0"/>
              </a:rPr>
              <a:t>18 </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You have been </a:t>
            </a:r>
            <a:r>
              <a:rPr lang="en-US" sz="2800" u="sng" dirty="0">
                <a:effectLst/>
                <a:latin typeface="Verdana" panose="020B0604030504040204" pitchFamily="34" charset="0"/>
                <a:ea typeface="Times New Roman" panose="02020603050405020304" pitchFamily="18" charset="0"/>
                <a:cs typeface="Times New Roman" panose="02020603050405020304" pitchFamily="18" charset="0"/>
              </a:rPr>
              <a:t>set free from sin</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 and have </a:t>
            </a:r>
            <a:r>
              <a:rPr lang="en-US" sz="2800" u="sng" dirty="0">
                <a:effectLst/>
                <a:latin typeface="Verdana" panose="020B0604030504040204" pitchFamily="34" charset="0"/>
                <a:ea typeface="Times New Roman" panose="02020603050405020304" pitchFamily="18" charset="0"/>
                <a:cs typeface="Times New Roman" panose="02020603050405020304" pitchFamily="18" charset="0"/>
              </a:rPr>
              <a:t>become slaves to righteousness</a:t>
            </a:r>
            <a:r>
              <a:rPr lang="en-US" sz="2800" dirty="0">
                <a:effectLst/>
                <a:latin typeface="Verdana" panose="020B0604030504040204" pitchFamily="34" charset="0"/>
                <a:ea typeface="Times New Roman" panose="02020603050405020304" pitchFamily="18" charset="0"/>
                <a:cs typeface="Times New Roman" panose="02020603050405020304" pitchFamily="18" charset="0"/>
              </a:rPr>
              <a:t>.</a:t>
            </a:r>
            <a:r>
              <a:rPr lang="en-US" sz="2800" dirty="0">
                <a:effectLst/>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4292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40" y="373224"/>
            <a:ext cx="6573720" cy="666398"/>
          </a:xfrm>
        </p:spPr>
        <p:txBody>
          <a:bodyPr/>
          <a:lstStyle/>
          <a:p>
            <a:r>
              <a:rPr lang="en-US" sz="3200" dirty="0"/>
              <a:t>Romans 6	</a:t>
            </a:r>
            <a:r>
              <a:rPr lang="en-US" sz="3200" dirty="0">
                <a:solidFill>
                  <a:srgbClr val="00B0F0"/>
                </a:solidFill>
              </a:rPr>
              <a:t>(1984 NIV)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376935" y="1219203"/>
            <a:ext cx="11521148" cy="5529940"/>
          </a:xfrm>
        </p:spPr>
        <p:txBody>
          <a:bodyPr>
            <a:noAutofit/>
          </a:bodyPr>
          <a:lstStyle/>
          <a:p>
            <a:pPr marL="0" marR="0" indent="0">
              <a:spcBef>
                <a:spcPts val="0"/>
              </a:spcBef>
              <a:spcAft>
                <a:spcPts val="0"/>
              </a:spcAft>
              <a:buNone/>
            </a:pPr>
            <a:r>
              <a:rPr lang="en-US" sz="2800" baseline="30000" dirty="0">
                <a:solidFill>
                  <a:schemeClr val="accent3"/>
                </a:solidFill>
                <a:effectLst/>
                <a:latin typeface="Verdana" panose="020B0604030504040204" pitchFamily="34" charset="0"/>
                <a:ea typeface="Times New Roman" panose="02020603050405020304" pitchFamily="18" charset="0"/>
              </a:rPr>
              <a:t>19 </a:t>
            </a:r>
            <a:r>
              <a:rPr lang="en-US" sz="2800" dirty="0">
                <a:effectLst/>
                <a:latin typeface="Verdana" panose="020B0604030504040204" pitchFamily="34" charset="0"/>
                <a:ea typeface="Times New Roman" panose="02020603050405020304" pitchFamily="18" charset="0"/>
              </a:rPr>
              <a:t>I put this in human terms because you are weak in your natural selves. Just as you used to offer the parts of your body in slavery to impurity and to ever-increasing wickedness, so now offer them in slavery to righteousness leading to holiness.</a:t>
            </a:r>
            <a:r>
              <a:rPr lang="en-US" sz="2800" b="1" u="sng" baseline="30000" dirty="0">
                <a:effectLst/>
                <a:latin typeface="Verdana" panose="020B0604030504040204" pitchFamily="34" charset="0"/>
                <a:ea typeface="Times New Roman" panose="02020603050405020304" pitchFamily="18" charset="0"/>
              </a:rPr>
              <a:t> </a:t>
            </a:r>
            <a:r>
              <a:rPr lang="en-US" sz="2800" baseline="30000" dirty="0">
                <a:solidFill>
                  <a:schemeClr val="accent3"/>
                </a:solidFill>
                <a:effectLst/>
                <a:latin typeface="Verdana" panose="020B0604030504040204" pitchFamily="34" charset="0"/>
                <a:ea typeface="Times New Roman" panose="02020603050405020304" pitchFamily="18" charset="0"/>
              </a:rPr>
              <a:t>20 </a:t>
            </a:r>
            <a:r>
              <a:rPr lang="en-US" sz="2800" dirty="0">
                <a:effectLst/>
                <a:latin typeface="Verdana" panose="020B0604030504040204" pitchFamily="34" charset="0"/>
                <a:ea typeface="Times New Roman" panose="02020603050405020304" pitchFamily="18" charset="0"/>
              </a:rPr>
              <a:t>When you were slaves to sin, you were free from the control of righteousness. </a:t>
            </a:r>
            <a:r>
              <a:rPr lang="en-US" sz="2800" baseline="30000" dirty="0">
                <a:solidFill>
                  <a:schemeClr val="accent3"/>
                </a:solidFill>
                <a:effectLst/>
                <a:latin typeface="Verdana" panose="020B0604030504040204" pitchFamily="34" charset="0"/>
                <a:ea typeface="Times New Roman" panose="02020603050405020304" pitchFamily="18" charset="0"/>
              </a:rPr>
              <a:t>21 </a:t>
            </a:r>
            <a:r>
              <a:rPr lang="en-US" sz="2800" dirty="0">
                <a:effectLst/>
                <a:latin typeface="Verdana" panose="020B0604030504040204" pitchFamily="34" charset="0"/>
                <a:ea typeface="Times New Roman" panose="02020603050405020304" pitchFamily="18" charset="0"/>
              </a:rPr>
              <a:t>What benefit did you reap at that time from the things you are now ashamed of? Those things result in death! </a:t>
            </a:r>
            <a:r>
              <a:rPr lang="en-US" sz="2800" baseline="30000" dirty="0">
                <a:solidFill>
                  <a:schemeClr val="accent3"/>
                </a:solidFill>
                <a:effectLst/>
                <a:latin typeface="Verdana" panose="020B0604030504040204" pitchFamily="34" charset="0"/>
                <a:ea typeface="Times New Roman" panose="02020603050405020304" pitchFamily="18" charset="0"/>
              </a:rPr>
              <a:t>22 </a:t>
            </a:r>
            <a:r>
              <a:rPr lang="en-US" sz="2800" dirty="0">
                <a:effectLst/>
                <a:latin typeface="Verdana" panose="020B0604030504040204" pitchFamily="34" charset="0"/>
                <a:ea typeface="Times New Roman" panose="02020603050405020304" pitchFamily="18" charset="0"/>
              </a:rPr>
              <a:t>But now that you have been set free from sin and have become slaves to God, the benefit you reap leads to holiness, and the result is eternal life.</a:t>
            </a:r>
            <a:endParaRPr lang="en-US" sz="2800" dirty="0">
              <a:effectLst/>
              <a:latin typeface="Times New Roman" panose="02020603050405020304" pitchFamily="18" charset="0"/>
              <a:ea typeface="Times New Roman" panose="02020603050405020304" pitchFamily="18" charset="0"/>
            </a:endParaRPr>
          </a:p>
        </p:txBody>
      </p:sp>
      <p:cxnSp>
        <p:nvCxnSpPr>
          <p:cNvPr id="4" name="Straight Connector 3">
            <a:extLst>
              <a:ext uri="{FF2B5EF4-FFF2-40B4-BE49-F238E27FC236}">
                <a16:creationId xmlns:a16="http://schemas.microsoft.com/office/drawing/2014/main" id="{B4353D51-F8EA-5FB5-CE2B-2C97F4C028A2}"/>
              </a:ext>
            </a:extLst>
          </p:cNvPr>
          <p:cNvCxnSpPr>
            <a:cxnSpLocks/>
          </p:cNvCxnSpPr>
          <p:nvPr/>
        </p:nvCxnSpPr>
        <p:spPr>
          <a:xfrm>
            <a:off x="2984500" y="5516088"/>
            <a:ext cx="4080375" cy="0"/>
          </a:xfrm>
          <a:prstGeom prst="line">
            <a:avLst/>
          </a:prstGeom>
          <a:ln>
            <a:solidFill>
              <a:srgbClr val="00B0F0"/>
            </a:solidFill>
          </a:ln>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7142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40" y="373224"/>
            <a:ext cx="6573720" cy="666398"/>
          </a:xfrm>
        </p:spPr>
        <p:txBody>
          <a:bodyPr/>
          <a:lstStyle/>
          <a:p>
            <a:r>
              <a:rPr lang="en-US" sz="3200" dirty="0"/>
              <a:t>Romans 6	</a:t>
            </a:r>
            <a:r>
              <a:rPr lang="en-US" sz="3200" dirty="0">
                <a:solidFill>
                  <a:srgbClr val="00B0F0"/>
                </a:solidFill>
              </a:rPr>
              <a:t>(1984 NIV)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376935" y="1219203"/>
            <a:ext cx="11521148" cy="5529940"/>
          </a:xfrm>
        </p:spPr>
        <p:txBody>
          <a:bodyPr>
            <a:noAutofit/>
          </a:bodyPr>
          <a:lstStyle/>
          <a:p>
            <a:pPr marL="0" marR="0" indent="0">
              <a:spcBef>
                <a:spcPts val="0"/>
              </a:spcBef>
              <a:spcAft>
                <a:spcPts val="0"/>
              </a:spcAft>
              <a:buNone/>
            </a:pPr>
            <a:r>
              <a:rPr lang="en-US" sz="2800"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19 </a:t>
            </a:r>
            <a:r>
              <a:rPr lang="en-US" sz="2800" dirty="0">
                <a:solidFill>
                  <a:schemeClr val="accent4">
                    <a:lumMod val="60000"/>
                    <a:lumOff val="40000"/>
                  </a:schemeClr>
                </a:solidFill>
                <a:effectLst/>
                <a:latin typeface="Verdana" panose="020B0604030504040204" pitchFamily="34" charset="0"/>
                <a:ea typeface="Times New Roman" panose="02020603050405020304" pitchFamily="18" charset="0"/>
              </a:rPr>
              <a:t>I put this in human terms because you are weak in your natural selves. Just as you used to offer the parts of your body in slavery to impurity and to ever-increasing wickedness, so now offer them in slavery to righteousness leading to holiness.</a:t>
            </a:r>
            <a:r>
              <a:rPr lang="en-US" sz="2800" b="1" u="sng"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 </a:t>
            </a:r>
            <a:r>
              <a:rPr lang="en-US" sz="2800"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20 </a:t>
            </a:r>
            <a:r>
              <a:rPr lang="en-US" sz="2800" dirty="0">
                <a:solidFill>
                  <a:schemeClr val="accent4">
                    <a:lumMod val="60000"/>
                    <a:lumOff val="40000"/>
                  </a:schemeClr>
                </a:solidFill>
                <a:effectLst/>
                <a:latin typeface="Verdana" panose="020B0604030504040204" pitchFamily="34" charset="0"/>
                <a:ea typeface="Times New Roman" panose="02020603050405020304" pitchFamily="18" charset="0"/>
              </a:rPr>
              <a:t>When you were slaves to sin, you were free from the control of righteousness. </a:t>
            </a:r>
            <a:r>
              <a:rPr lang="en-US" sz="2800" baseline="30000" dirty="0">
                <a:solidFill>
                  <a:schemeClr val="accent3"/>
                </a:solidFill>
                <a:effectLst/>
                <a:latin typeface="Verdana" panose="020B0604030504040204" pitchFamily="34" charset="0"/>
                <a:ea typeface="Times New Roman" panose="02020603050405020304" pitchFamily="18" charset="0"/>
              </a:rPr>
              <a:t>21 </a:t>
            </a:r>
            <a:r>
              <a:rPr lang="en-US" sz="2800" dirty="0">
                <a:effectLst/>
                <a:latin typeface="Verdana" panose="020B0604030504040204" pitchFamily="34" charset="0"/>
                <a:ea typeface="Times New Roman" panose="02020603050405020304" pitchFamily="18" charset="0"/>
              </a:rPr>
              <a:t>What benefit did you reap at that time from the things you are now ashamed of? Those things result in death! </a:t>
            </a:r>
            <a:r>
              <a:rPr lang="en-US" sz="2800"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22 </a:t>
            </a:r>
            <a:r>
              <a:rPr lang="en-US" sz="2800" dirty="0">
                <a:solidFill>
                  <a:schemeClr val="accent4">
                    <a:lumMod val="60000"/>
                    <a:lumOff val="40000"/>
                  </a:schemeClr>
                </a:solidFill>
                <a:effectLst/>
                <a:latin typeface="Verdana" panose="020B0604030504040204" pitchFamily="34" charset="0"/>
                <a:ea typeface="Times New Roman" panose="02020603050405020304" pitchFamily="18" charset="0"/>
              </a:rPr>
              <a:t>But now that you have been set free from sin and have become slaves to God, the benefit you reap leads to holiness, and the result is eternal life.</a:t>
            </a:r>
            <a:endParaRPr lang="en-US" sz="2800" dirty="0">
              <a:solidFill>
                <a:schemeClr val="accent4">
                  <a:lumMod val="60000"/>
                  <a:lumOff val="40000"/>
                </a:schemeClr>
              </a:solidFill>
              <a:effectLst/>
              <a:latin typeface="Times New Roman" panose="02020603050405020304" pitchFamily="18" charset="0"/>
              <a:ea typeface="Times New Roman" panose="02020603050405020304" pitchFamily="18" charset="0"/>
            </a:endParaRPr>
          </a:p>
        </p:txBody>
      </p:sp>
      <p:sp>
        <p:nvSpPr>
          <p:cNvPr id="4" name="Content Placeholder 2">
            <a:extLst>
              <a:ext uri="{FF2B5EF4-FFF2-40B4-BE49-F238E27FC236}">
                <a16:creationId xmlns:a16="http://schemas.microsoft.com/office/drawing/2014/main" id="{E56AD627-18AE-B207-2A93-E186F15B68A3}"/>
              </a:ext>
            </a:extLst>
          </p:cNvPr>
          <p:cNvSpPr txBox="1">
            <a:spLocks/>
          </p:cNvSpPr>
          <p:nvPr/>
        </p:nvSpPr>
        <p:spPr>
          <a:xfrm>
            <a:off x="351009" y="1516937"/>
            <a:ext cx="11358061" cy="1791192"/>
          </a:xfrm>
          <a:prstGeom prst="rect">
            <a:avLst/>
          </a:prstGeom>
          <a:solidFill>
            <a:schemeClr val="bg2"/>
          </a:solidFill>
          <a:ln w="28575">
            <a:solidFill>
              <a:schemeClr val="accent1"/>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r>
              <a:rPr kumimoji="0" lang="en-US" sz="1200" b="0" i="0" u="none" strike="noStrike" kern="1200" cap="none" spc="0" normalizeH="0" baseline="30000" noProof="0" dirty="0">
                <a:ln>
                  <a:noFill/>
                </a:ln>
                <a:solidFill>
                  <a:srgbClr val="E6B729"/>
                </a:solidFill>
                <a:effectLst/>
                <a:uLnTx/>
                <a:uFillTx/>
                <a:latin typeface="Verdana" panose="020B0604030504040204" pitchFamily="34" charset="0"/>
                <a:ea typeface="Times New Roman" panose="02020603050405020304" pitchFamily="18" charset="0"/>
                <a:cs typeface="+mj-cs"/>
              </a:rPr>
              <a:t>	</a:t>
            </a:r>
            <a:endParaRPr kumimoji="0" lang="en-US" sz="1200" b="0" i="0" u="none" strike="noStrike" kern="1200" cap="none" spc="0" normalizeH="0" baseline="30000" noProof="0" dirty="0">
              <a:ln>
                <a:noFill/>
              </a:ln>
              <a:solidFill>
                <a:srgbClr val="E6B729"/>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r>
              <a:rPr kumimoji="0" lang="en-US" sz="3000" b="0" i="0" u="none" strike="noStrike" kern="1200" cap="none" spc="0" normalizeH="0" baseline="30000" noProof="0" dirty="0">
                <a:ln>
                  <a:noFill/>
                </a:ln>
                <a:solidFill>
                  <a:srgbClr val="E6B729"/>
                </a:solidFill>
                <a:effectLst/>
                <a:uLnTx/>
                <a:uFillTx/>
                <a:latin typeface="Verdana" panose="020B0604030504040204" pitchFamily="34" charset="0"/>
                <a:ea typeface="Verdana" panose="020B0604030504040204" pitchFamily="34" charset="0"/>
                <a:cs typeface="Verdana" panose="020B0604030504040204" pitchFamily="34" charset="0"/>
              </a:rPr>
              <a:t>     21 </a:t>
            </a:r>
            <a:r>
              <a:rPr kumimoji="0" lang="en-US" sz="3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‘What fruit, then, did you use to have at that time? Things for which you are now ashamed! For the end of those things is death.’ [NEB] </a:t>
            </a:r>
            <a:endParaRPr kumimoji="0" lang="en-US" sz="3000" b="1" i="0" u="none" strike="noStrike" kern="1200" cap="none" spc="0" normalizeH="0" baseline="30000" noProof="0" dirty="0">
              <a:ln>
                <a:noFill/>
              </a:ln>
              <a:solidFill>
                <a:srgbClr val="FFC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endParaRPr kumimoji="0" lang="en-US" sz="3000" b="1" i="0" u="none" strike="noStrike" kern="1200" cap="none" spc="0" normalizeH="0" baseline="30000" noProof="0" dirty="0">
              <a:ln>
                <a:noFill/>
              </a:ln>
              <a:solidFill>
                <a:srgbClr val="FFC000"/>
              </a:solidFill>
              <a:effectLst/>
              <a:uLnTx/>
              <a:uFillTx/>
              <a:latin typeface="Verdana" panose="020B0604030504040204" pitchFamily="34" charset="0"/>
              <a:ea typeface="Times New Roman" panose="02020603050405020304" pitchFamily="18" charset="0"/>
              <a:cs typeface="+mj-cs"/>
            </a:endParaRPr>
          </a:p>
        </p:txBody>
      </p:sp>
    </p:spTree>
    <p:extLst>
      <p:ext uri="{BB962C8B-B14F-4D97-AF65-F5344CB8AC3E}">
        <p14:creationId xmlns:p14="http://schemas.microsoft.com/office/powerpoint/2010/main" val="40534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40" y="373224"/>
            <a:ext cx="6573720" cy="666398"/>
          </a:xfrm>
        </p:spPr>
        <p:txBody>
          <a:bodyPr/>
          <a:lstStyle/>
          <a:p>
            <a:r>
              <a:rPr lang="en-US" sz="3200" dirty="0"/>
              <a:t>Romans 6	</a:t>
            </a:r>
            <a:r>
              <a:rPr lang="en-US" sz="3200" dirty="0">
                <a:solidFill>
                  <a:srgbClr val="00B0F0"/>
                </a:solidFill>
              </a:rPr>
              <a:t>(1984 NIV)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376935" y="1219203"/>
            <a:ext cx="11521148" cy="5529940"/>
          </a:xfrm>
        </p:spPr>
        <p:txBody>
          <a:bodyPr>
            <a:noAutofit/>
          </a:bodyPr>
          <a:lstStyle/>
          <a:p>
            <a:pPr marL="0" indent="0">
              <a:spcBef>
                <a:spcPts val="0"/>
              </a:spcBef>
              <a:buNone/>
            </a:pPr>
            <a:r>
              <a:rPr lang="en-US" sz="2800"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19 </a:t>
            </a:r>
            <a:r>
              <a:rPr lang="en-US" sz="2800" dirty="0">
                <a:solidFill>
                  <a:schemeClr val="accent4">
                    <a:lumMod val="60000"/>
                    <a:lumOff val="40000"/>
                  </a:schemeClr>
                </a:solidFill>
                <a:effectLst/>
                <a:latin typeface="Verdana" panose="020B0604030504040204" pitchFamily="34" charset="0"/>
                <a:ea typeface="Times New Roman" panose="02020603050405020304" pitchFamily="18" charset="0"/>
              </a:rPr>
              <a:t>I put this in human terms because you are weak in your natural selves. Just as you used to offer the parts of your body in slavery to impurity and to ever-increasing wickedness, so now offer them in slavery to righteousness leading to holiness.</a:t>
            </a:r>
            <a:r>
              <a:rPr lang="en-US" sz="2800" b="1" u="sng"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 </a:t>
            </a:r>
            <a:r>
              <a:rPr lang="en-US" sz="2800"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20 </a:t>
            </a:r>
            <a:r>
              <a:rPr lang="en-US" sz="2800" dirty="0">
                <a:solidFill>
                  <a:schemeClr val="accent4">
                    <a:lumMod val="60000"/>
                    <a:lumOff val="40000"/>
                  </a:schemeClr>
                </a:solidFill>
                <a:effectLst/>
                <a:latin typeface="Verdana" panose="020B0604030504040204" pitchFamily="34" charset="0"/>
                <a:ea typeface="Times New Roman" panose="02020603050405020304" pitchFamily="18" charset="0"/>
              </a:rPr>
              <a:t>When you were slaves to sin, you were free from the control of righteousness. </a:t>
            </a:r>
            <a:r>
              <a:rPr lang="en-US" sz="2800" baseline="30000" dirty="0">
                <a:solidFill>
                  <a:schemeClr val="accent4">
                    <a:lumMod val="60000"/>
                    <a:lumOff val="40000"/>
                  </a:schemeClr>
                </a:solidFill>
                <a:effectLst/>
                <a:latin typeface="Verdana" panose="020B0604030504040204" pitchFamily="34" charset="0"/>
                <a:ea typeface="Times New Roman" panose="02020603050405020304" pitchFamily="18" charset="0"/>
              </a:rPr>
              <a:t>21 </a:t>
            </a:r>
            <a:r>
              <a:rPr lang="en-US" sz="2800" dirty="0">
                <a:solidFill>
                  <a:schemeClr val="accent4">
                    <a:lumMod val="60000"/>
                    <a:lumOff val="40000"/>
                  </a:schemeClr>
                </a:solidFill>
                <a:effectLst/>
                <a:latin typeface="Verdana" panose="020B0604030504040204" pitchFamily="34" charset="0"/>
                <a:ea typeface="Times New Roman" panose="02020603050405020304" pitchFamily="18" charset="0"/>
              </a:rPr>
              <a:t>What benefit did you reap at that time from the things you are now ashamed of? Those things result in death! </a:t>
            </a:r>
            <a:r>
              <a:rPr lang="en-US" sz="2800" baseline="30000" dirty="0">
                <a:solidFill>
                  <a:schemeClr val="accent3"/>
                </a:solidFill>
                <a:effectLst/>
                <a:latin typeface="Verdana" panose="020B0604030504040204" pitchFamily="34" charset="0"/>
                <a:ea typeface="Times New Roman" panose="02020603050405020304" pitchFamily="18" charset="0"/>
              </a:rPr>
              <a:t>22 </a:t>
            </a:r>
            <a:r>
              <a:rPr lang="en-US" sz="2800" dirty="0">
                <a:effectLst/>
                <a:latin typeface="Verdana" panose="020B0604030504040204" pitchFamily="34" charset="0"/>
                <a:ea typeface="Times New Roman" panose="02020603050405020304" pitchFamily="18" charset="0"/>
              </a:rPr>
              <a:t>But now that you have been set free from sin and have become slaves to God, the benefit you reap leads to holiness, and the result is eternal life. </a:t>
            </a:r>
            <a:r>
              <a:rPr lang="en-US" sz="2800" baseline="30000" dirty="0">
                <a:solidFill>
                  <a:schemeClr val="accent3"/>
                </a:solidFill>
                <a:effectLst/>
                <a:latin typeface="Verdana" panose="020B0604030504040204" pitchFamily="34" charset="0"/>
                <a:ea typeface="Times New Roman" panose="02020603050405020304" pitchFamily="18" charset="0"/>
              </a:rPr>
              <a:t>23 </a:t>
            </a:r>
            <a:r>
              <a:rPr lang="en-US" sz="2800" dirty="0">
                <a:effectLst/>
                <a:latin typeface="Verdana" panose="020B0604030504040204" pitchFamily="34" charset="0"/>
                <a:ea typeface="Times New Roman" panose="02020603050405020304" pitchFamily="18" charset="0"/>
              </a:rPr>
              <a:t>For the wages of sin is death, but the gift of God is eternal life in Christ Jesus our Lord.</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018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40" y="373224"/>
            <a:ext cx="6573720" cy="666398"/>
          </a:xfrm>
        </p:spPr>
        <p:txBody>
          <a:bodyPr/>
          <a:lstStyle/>
          <a:p>
            <a:r>
              <a:rPr lang="en-US" sz="3200" dirty="0"/>
              <a:t>Romans 7	</a:t>
            </a:r>
            <a:r>
              <a:rPr lang="en-US" sz="3200" dirty="0">
                <a:solidFill>
                  <a:srgbClr val="00B0F0"/>
                </a:solidFill>
              </a:rPr>
              <a:t>(1984 NIV)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376935" y="1290453"/>
            <a:ext cx="10607740" cy="4825337"/>
          </a:xfrm>
        </p:spPr>
        <p:txBody>
          <a:bodyPr>
            <a:noAutofit/>
          </a:bodyPr>
          <a:lstStyle/>
          <a:p>
            <a:pPr marL="0" marR="0" indent="0">
              <a:spcBef>
                <a:spcPts val="0"/>
              </a:spcBef>
              <a:spcAft>
                <a:spcPts val="0"/>
              </a:spcAft>
              <a:buNone/>
            </a:pPr>
            <a:r>
              <a:rPr lang="en-US" sz="2700" b="1" baseline="30000" dirty="0">
                <a:solidFill>
                  <a:schemeClr val="accent3"/>
                </a:solidFill>
                <a:effectLst/>
                <a:latin typeface="Verdana" panose="020B0604030504040204" pitchFamily="34" charset="0"/>
                <a:ea typeface="Times New Roman" panose="02020603050405020304" pitchFamily="18" charset="0"/>
              </a:rPr>
              <a:t>1</a:t>
            </a:r>
            <a:r>
              <a:rPr lang="en-US" sz="2700" b="1" baseline="30000" dirty="0">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Do you not know, brothers--for I am speaking to men who know the law--that the law has authority over a man only as long as he lives?</a:t>
            </a:r>
            <a:r>
              <a:rPr lang="en-US" sz="2700" b="1" baseline="30000" dirty="0">
                <a:effectLst/>
                <a:latin typeface="Verdana" panose="020B0604030504040204" pitchFamily="34" charset="0"/>
                <a:ea typeface="Times New Roman" panose="02020603050405020304" pitchFamily="18" charset="0"/>
              </a:rPr>
              <a:t> </a:t>
            </a:r>
            <a:r>
              <a:rPr lang="en-US" sz="2700" b="1" baseline="30000" dirty="0">
                <a:solidFill>
                  <a:schemeClr val="accent3"/>
                </a:solidFill>
                <a:effectLst/>
                <a:latin typeface="Verdana" panose="020B0604030504040204" pitchFamily="34" charset="0"/>
                <a:ea typeface="Times New Roman" panose="02020603050405020304" pitchFamily="18" charset="0"/>
              </a:rPr>
              <a:t>2</a:t>
            </a:r>
            <a:r>
              <a:rPr lang="en-US" sz="2700" b="1" baseline="30000" dirty="0">
                <a:effectLst/>
                <a:latin typeface="Verdana" panose="020B0604030504040204" pitchFamily="34"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For example, by law a married woman is bound to her husband as long as he is alive, but if her husband dies, she is released from the law of marriage. </a:t>
            </a:r>
          </a:p>
          <a:p>
            <a:pPr marL="0" marR="0" indent="0">
              <a:spcBef>
                <a:spcPts val="0"/>
              </a:spcBef>
              <a:spcAft>
                <a:spcPts val="0"/>
              </a:spcAft>
              <a:buNone/>
            </a:pPr>
            <a:r>
              <a:rPr lang="en-US" sz="2700" b="1" baseline="30000" dirty="0">
                <a:solidFill>
                  <a:schemeClr val="accent3"/>
                </a:solidFill>
                <a:effectLst/>
                <a:latin typeface="Verdana" panose="020B0604030504040204" pitchFamily="34" charset="0"/>
                <a:ea typeface="Times New Roman" panose="02020603050405020304" pitchFamily="18" charset="0"/>
              </a:rPr>
              <a:t>3</a:t>
            </a:r>
            <a:r>
              <a:rPr lang="en-US" sz="2700" dirty="0">
                <a:effectLst/>
                <a:latin typeface="Times New Roman" panose="02020603050405020304" pitchFamily="18" charset="0"/>
                <a:ea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rPr>
              <a:t>So then, if she marries another man while her husband is still alive, she is called an adulteress. But if her husband dies, she is released from that law and is not an adulteress, even though she marries another man. </a:t>
            </a:r>
            <a:r>
              <a:rPr lang="en-US" sz="2700" dirty="0">
                <a:effectLst/>
                <a:latin typeface="Verdana" panose="020B0604030504040204" pitchFamily="34" charset="0"/>
                <a:ea typeface="Times New Roman" panose="02020603050405020304" pitchFamily="18" charset="0"/>
                <a:cs typeface="Times New Roman" panose="02020603050405020304" pitchFamily="18" charset="0"/>
              </a:rPr>
              <a:t>way of the written code. </a:t>
            </a:r>
            <a:r>
              <a:rPr lang="en-US" sz="2700" dirty="0">
                <a:effectLst/>
              </a:rPr>
              <a:t> </a:t>
            </a:r>
            <a:endParaRPr lang="en-US" sz="2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8111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40" y="373224"/>
            <a:ext cx="6573720" cy="666398"/>
          </a:xfrm>
        </p:spPr>
        <p:txBody>
          <a:bodyPr/>
          <a:lstStyle/>
          <a:p>
            <a:r>
              <a:rPr lang="en-US" sz="3200" dirty="0"/>
              <a:t>Romans 7	</a:t>
            </a:r>
            <a:r>
              <a:rPr lang="en-US" sz="3200" dirty="0">
                <a:solidFill>
                  <a:srgbClr val="00B0F0"/>
                </a:solidFill>
              </a:rPr>
              <a:t>(1984 NIV)	</a:t>
            </a:r>
          </a:p>
        </p:txBody>
      </p:sp>
      <p:sp>
        <p:nvSpPr>
          <p:cNvPr id="3" name="Content Placeholder 2">
            <a:extLst>
              <a:ext uri="{FF2B5EF4-FFF2-40B4-BE49-F238E27FC236}">
                <a16:creationId xmlns:a16="http://schemas.microsoft.com/office/drawing/2014/main" id="{C6C8C1A6-6F6F-6F44-AE58-8DB8CB9A6318}"/>
              </a:ext>
            </a:extLst>
          </p:cNvPr>
          <p:cNvSpPr>
            <a:spLocks noGrp="1"/>
          </p:cNvSpPr>
          <p:nvPr>
            <p:ph idx="1"/>
          </p:nvPr>
        </p:nvSpPr>
        <p:spPr>
          <a:xfrm>
            <a:off x="376935" y="1290453"/>
            <a:ext cx="10964000" cy="4932215"/>
          </a:xfrm>
        </p:spPr>
        <p:txBody>
          <a:bodyPr>
            <a:noAutofit/>
          </a:bodyPr>
          <a:lstStyle/>
          <a:p>
            <a:pPr marL="0" indent="0">
              <a:buNone/>
            </a:pPr>
            <a:r>
              <a:rPr lang="en-US" sz="2700" b="1" baseline="30000" dirty="0">
                <a:solidFill>
                  <a:schemeClr val="accent3"/>
                </a:solidFill>
                <a:effectLst/>
                <a:latin typeface="Verdana" panose="020B0604030504040204" pitchFamily="34" charset="0"/>
                <a:ea typeface="Times New Roman" panose="02020603050405020304" pitchFamily="18" charset="0"/>
                <a:cs typeface="Times New Roman" panose="02020603050405020304" pitchFamily="18" charset="0"/>
              </a:rPr>
              <a:t>4</a:t>
            </a:r>
            <a:r>
              <a:rPr lang="en-US" sz="2700" b="1" baseline="300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700" dirty="0">
                <a:effectLst/>
                <a:latin typeface="Verdana" panose="020B0604030504040204" pitchFamily="34" charset="0"/>
                <a:ea typeface="Times New Roman" panose="02020603050405020304" pitchFamily="18" charset="0"/>
                <a:cs typeface="Times New Roman" panose="02020603050405020304" pitchFamily="18" charset="0"/>
              </a:rPr>
              <a:t>So, my brothers, you also died to the law through the body of Christ, that you might belong to another, to him who was raised from the dead, in order that we might bear fruit to God.</a:t>
            </a:r>
            <a:r>
              <a:rPr lang="en-US" sz="2700" b="1" baseline="300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700" b="1" baseline="30000" dirty="0">
                <a:solidFill>
                  <a:schemeClr val="accent3"/>
                </a:solidFill>
                <a:effectLst/>
                <a:latin typeface="Verdana" panose="020B0604030504040204" pitchFamily="34" charset="0"/>
                <a:ea typeface="Times New Roman" panose="02020603050405020304" pitchFamily="18" charset="0"/>
                <a:cs typeface="Times New Roman" panose="02020603050405020304" pitchFamily="18" charset="0"/>
              </a:rPr>
              <a:t>5 </a:t>
            </a:r>
            <a:r>
              <a:rPr lang="en-US" sz="2700" dirty="0">
                <a:effectLst/>
                <a:latin typeface="Verdana" panose="020B0604030504040204" pitchFamily="34" charset="0"/>
                <a:ea typeface="Times New Roman" panose="02020603050405020304" pitchFamily="18" charset="0"/>
                <a:cs typeface="Times New Roman" panose="02020603050405020304" pitchFamily="18" charset="0"/>
              </a:rPr>
              <a:t>For when we were controlled by the sinful nature, the sinful passions aroused by the law were at work in our bodies, so that we bore fruit for death.</a:t>
            </a:r>
            <a:r>
              <a:rPr lang="en-US" sz="2700" b="1" baseline="300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2700" b="1" baseline="30000" dirty="0">
                <a:solidFill>
                  <a:schemeClr val="accent3"/>
                </a:solidFill>
                <a:effectLst/>
                <a:latin typeface="Verdana" panose="020B0604030504040204" pitchFamily="34" charset="0"/>
                <a:ea typeface="Times New Roman" panose="02020603050405020304" pitchFamily="18" charset="0"/>
                <a:cs typeface="Times New Roman" panose="02020603050405020304" pitchFamily="18" charset="0"/>
              </a:rPr>
              <a:t>6</a:t>
            </a:r>
            <a:r>
              <a:rPr lang="en-US" sz="2700" dirty="0">
                <a:effectLst/>
                <a:latin typeface="Verdana" panose="020B0604030504040204" pitchFamily="34" charset="0"/>
                <a:ea typeface="Times New Roman" panose="02020603050405020304" pitchFamily="18" charset="0"/>
                <a:cs typeface="Times New Roman" panose="02020603050405020304" pitchFamily="18" charset="0"/>
              </a:rPr>
              <a:t>But now, by dying to what once bound us, we have been released from the law so that we serve in the new way of the Spirit, and not in the old way of the written code. </a:t>
            </a:r>
            <a:r>
              <a:rPr lang="en-US" sz="2700" dirty="0">
                <a:effectLst/>
              </a:rPr>
              <a:t> </a:t>
            </a:r>
            <a:endParaRPr lang="en-US" sz="2700" dirty="0">
              <a:effectLst/>
              <a:latin typeface="Times New Roman" panose="02020603050405020304" pitchFamily="18" charset="0"/>
              <a:ea typeface="Times New Roman" panose="02020603050405020304" pitchFamily="18" charset="0"/>
            </a:endParaRPr>
          </a:p>
        </p:txBody>
      </p:sp>
      <p:cxnSp>
        <p:nvCxnSpPr>
          <p:cNvPr id="4" name="Straight Connector 3">
            <a:extLst>
              <a:ext uri="{FF2B5EF4-FFF2-40B4-BE49-F238E27FC236}">
                <a16:creationId xmlns:a16="http://schemas.microsoft.com/office/drawing/2014/main" id="{F007D291-9B32-AB70-F912-6F94999A0F70}"/>
              </a:ext>
            </a:extLst>
          </p:cNvPr>
          <p:cNvCxnSpPr>
            <a:cxnSpLocks/>
          </p:cNvCxnSpPr>
          <p:nvPr/>
        </p:nvCxnSpPr>
        <p:spPr>
          <a:xfrm>
            <a:off x="1277815" y="4612717"/>
            <a:ext cx="6442842" cy="0"/>
          </a:xfrm>
          <a:prstGeom prst="line">
            <a:avLst/>
          </a:prstGeom>
          <a:ln>
            <a:solidFill>
              <a:srgbClr val="00B0F0"/>
            </a:solidFill>
          </a:ln>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7141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72C56-C33A-D34E-9BD4-EF9E546825C9}"/>
              </a:ext>
            </a:extLst>
          </p:cNvPr>
          <p:cNvSpPr>
            <a:spLocks noGrp="1"/>
          </p:cNvSpPr>
          <p:nvPr>
            <p:ph type="title"/>
          </p:nvPr>
        </p:nvSpPr>
        <p:spPr>
          <a:xfrm>
            <a:off x="839539" y="373224"/>
            <a:ext cx="7589565" cy="666398"/>
          </a:xfrm>
        </p:spPr>
        <p:txBody>
          <a:bodyPr/>
          <a:lstStyle/>
          <a:p>
            <a:r>
              <a:rPr lang="en-US" sz="3200" dirty="0"/>
              <a:t>Romans </a:t>
            </a:r>
            <a:r>
              <a:rPr lang="en-US" sz="3200" dirty="0">
                <a:solidFill>
                  <a:schemeClr val="tx1"/>
                </a:solidFill>
              </a:rPr>
              <a:t>7:1-6	</a:t>
            </a:r>
          </a:p>
        </p:txBody>
      </p:sp>
      <p:sp>
        <p:nvSpPr>
          <p:cNvPr id="9" name="Content Placeholder 2">
            <a:extLst>
              <a:ext uri="{FF2B5EF4-FFF2-40B4-BE49-F238E27FC236}">
                <a16:creationId xmlns:a16="http://schemas.microsoft.com/office/drawing/2014/main" id="{723B74EA-6773-2C3C-4CAD-F08060CF661A}"/>
              </a:ext>
            </a:extLst>
          </p:cNvPr>
          <p:cNvSpPr txBox="1">
            <a:spLocks/>
          </p:cNvSpPr>
          <p:nvPr/>
        </p:nvSpPr>
        <p:spPr>
          <a:xfrm>
            <a:off x="839540" y="1507488"/>
            <a:ext cx="10319872" cy="448276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r>
              <a:rPr kumimoji="0" lang="en-US" sz="3000" b="1" i="1" u="none" strike="noStrike" kern="1200" cap="none" spc="0" normalizeH="0" baseline="0" noProof="0" dirty="0">
                <a:ln>
                  <a:noFill/>
                </a:ln>
                <a:solidFill>
                  <a:srgbClr val="6AAC90">
                    <a:lumMod val="60000"/>
                    <a:lumOff val="40000"/>
                  </a:srgbClr>
                </a:solidFill>
                <a:effectLst/>
                <a:uLnTx/>
                <a:uFillTx/>
                <a:latin typeface="Century Gothic" panose="020B0502020202020204"/>
                <a:ea typeface="+mj-ea"/>
                <a:cs typeface="+mj-cs"/>
              </a:rPr>
              <a:t>Marriage Illustration</a:t>
            </a:r>
          </a:p>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endParaRPr kumimoji="0" lang="en-US" sz="3000" b="1" i="0" u="none" strike="noStrike" kern="1200" cap="none" spc="0" normalizeH="0" baseline="0" noProof="0" dirty="0">
              <a:ln>
                <a:noFill/>
              </a:ln>
              <a:solidFill>
                <a:prstClr val="white"/>
              </a:solidFill>
              <a:effectLst/>
              <a:uLnTx/>
              <a:uFillTx/>
              <a:latin typeface="Century Gothic" panose="020B0502020202020204"/>
              <a:ea typeface="+mj-ea"/>
              <a:cs typeface="+mj-cs"/>
            </a:endParaRPr>
          </a:p>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r>
              <a:rPr kumimoji="0" lang="en-US" sz="3000" b="0" i="0" u="none" strike="noStrike" kern="1200" cap="none" spc="0" normalizeH="0" baseline="0" noProof="0" dirty="0">
                <a:ln>
                  <a:noFill/>
                </a:ln>
                <a:solidFill>
                  <a:prstClr val="white"/>
                </a:solidFill>
                <a:effectLst/>
                <a:uLnTx/>
                <a:uFillTx/>
                <a:latin typeface="Helvetica" pitchFamily="2" charset="0"/>
                <a:ea typeface="Times New Roman" panose="02020603050405020304" pitchFamily="18" charset="0"/>
                <a:cs typeface="+mj-cs"/>
              </a:rPr>
              <a:t>1. Connection between the </a:t>
            </a:r>
            <a:r>
              <a:rPr kumimoji="0" lang="en-US" sz="3000" b="0" i="1" u="none" strike="noStrike" kern="1200" cap="none" spc="0" normalizeH="0" baseline="0" noProof="0" dirty="0">
                <a:ln>
                  <a:noFill/>
                </a:ln>
                <a:solidFill>
                  <a:prstClr val="white"/>
                </a:solidFill>
                <a:effectLst/>
                <a:uLnTx/>
                <a:uFillTx/>
                <a:latin typeface="Helvetica" pitchFamily="2" charset="0"/>
                <a:ea typeface="Times New Roman" panose="02020603050405020304" pitchFamily="18" charset="0"/>
                <a:cs typeface="+mj-cs"/>
              </a:rPr>
              <a:t>married woman</a:t>
            </a:r>
            <a:r>
              <a:rPr kumimoji="0" lang="en-US" sz="3000" b="0" i="0" u="none" strike="noStrike" kern="1200" cap="none" spc="0" normalizeH="0" baseline="0" noProof="0" dirty="0">
                <a:ln>
                  <a:noFill/>
                </a:ln>
                <a:solidFill>
                  <a:prstClr val="white"/>
                </a:solidFill>
                <a:effectLst/>
                <a:uLnTx/>
                <a:uFillTx/>
                <a:latin typeface="Helvetica" pitchFamily="2" charset="0"/>
                <a:ea typeface="Times New Roman" panose="02020603050405020304" pitchFamily="18" charset="0"/>
                <a:cs typeface="+mj-cs"/>
              </a:rPr>
              <a:t>, the </a:t>
            </a:r>
            <a:r>
              <a:rPr kumimoji="0" lang="en-US" sz="3000" b="0" i="1" u="none" strike="noStrike" kern="1200" cap="none" spc="0" normalizeH="0" baseline="0" noProof="0" dirty="0">
                <a:ln>
                  <a:noFill/>
                </a:ln>
                <a:solidFill>
                  <a:prstClr val="white"/>
                </a:solidFill>
                <a:effectLst/>
                <a:uLnTx/>
                <a:uFillTx/>
                <a:latin typeface="Helvetica" pitchFamily="2" charset="0"/>
                <a:ea typeface="Times New Roman" panose="02020603050405020304" pitchFamily="18" charset="0"/>
                <a:cs typeface="+mj-cs"/>
              </a:rPr>
              <a:t>husband</a:t>
            </a:r>
            <a:r>
              <a:rPr kumimoji="0" lang="en-US" sz="3000" b="0" i="0" u="none" strike="noStrike" kern="1200" cap="none" spc="0" normalizeH="0" baseline="0" noProof="0" dirty="0">
                <a:ln>
                  <a:noFill/>
                </a:ln>
                <a:solidFill>
                  <a:prstClr val="white"/>
                </a:solidFill>
                <a:effectLst/>
                <a:uLnTx/>
                <a:uFillTx/>
                <a:latin typeface="Helvetica" pitchFamily="2" charset="0"/>
                <a:ea typeface="Times New Roman" panose="02020603050405020304" pitchFamily="18" charset="0"/>
                <a:cs typeface="+mj-cs"/>
              </a:rPr>
              <a:t>,    </a:t>
            </a:r>
          </a:p>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r>
              <a:rPr kumimoji="0" lang="en-US" sz="3000" b="0" i="0" u="none" strike="noStrike" kern="1200" cap="none" spc="0" normalizeH="0" baseline="0" noProof="0" dirty="0">
                <a:ln>
                  <a:noFill/>
                </a:ln>
                <a:solidFill>
                  <a:prstClr val="white"/>
                </a:solidFill>
                <a:effectLst/>
                <a:uLnTx/>
                <a:uFillTx/>
                <a:latin typeface="Helvetica" pitchFamily="2" charset="0"/>
                <a:ea typeface="Times New Roman" panose="02020603050405020304" pitchFamily="18" charset="0"/>
                <a:cs typeface="+mj-cs"/>
              </a:rPr>
              <a:t>     the </a:t>
            </a:r>
            <a:r>
              <a:rPr kumimoji="0" lang="en-US" sz="3000" b="0" i="1" u="none" strike="noStrike" kern="1200" cap="none" spc="0" normalizeH="0" baseline="0" noProof="0" dirty="0">
                <a:ln>
                  <a:noFill/>
                </a:ln>
                <a:solidFill>
                  <a:prstClr val="white"/>
                </a:solidFill>
                <a:effectLst/>
                <a:uLnTx/>
                <a:uFillTx/>
                <a:latin typeface="Helvetica" pitchFamily="2" charset="0"/>
                <a:ea typeface="Times New Roman" panose="02020603050405020304" pitchFamily="18" charset="0"/>
                <a:cs typeface="+mj-cs"/>
              </a:rPr>
              <a:t>law </a:t>
            </a:r>
            <a:r>
              <a:rPr kumimoji="0" lang="en-US" sz="3000" b="0" i="0" u="none" strike="noStrike" kern="1200" cap="none" spc="0" normalizeH="0" baseline="0" noProof="0" dirty="0">
                <a:ln>
                  <a:noFill/>
                </a:ln>
                <a:solidFill>
                  <a:prstClr val="white"/>
                </a:solidFill>
                <a:effectLst/>
                <a:uLnTx/>
                <a:uFillTx/>
                <a:latin typeface="Helvetica" pitchFamily="2" charset="0"/>
                <a:ea typeface="Times New Roman" panose="02020603050405020304" pitchFamily="18" charset="0"/>
                <a:cs typeface="+mj-cs"/>
              </a:rPr>
              <a:t>and </a:t>
            </a:r>
            <a:r>
              <a:rPr kumimoji="0" lang="en-US" sz="3000" b="0" i="1" u="none" strike="noStrike" kern="1200" cap="none" spc="0" normalizeH="0" baseline="0" noProof="0" dirty="0">
                <a:ln>
                  <a:noFill/>
                </a:ln>
                <a:solidFill>
                  <a:prstClr val="white"/>
                </a:solidFill>
                <a:effectLst/>
                <a:uLnTx/>
                <a:uFillTx/>
                <a:latin typeface="Helvetica" pitchFamily="2" charset="0"/>
                <a:ea typeface="Times New Roman" panose="02020603050405020304" pitchFamily="18" charset="0"/>
                <a:cs typeface="+mj-cs"/>
              </a:rPr>
              <a:t>death.</a:t>
            </a:r>
            <a:endPar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j-cs"/>
            </a:endParaRPr>
          </a:p>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r>
              <a:rPr kumimoji="0" lang="en-US" sz="3000" b="0" i="0" u="none" strike="noStrike" kern="1200" cap="none" spc="0" normalizeH="0" baseline="0" noProof="0" dirty="0">
                <a:ln>
                  <a:noFill/>
                </a:ln>
                <a:solidFill>
                  <a:prstClr val="white"/>
                </a:solidFill>
                <a:effectLst/>
                <a:uLnTx/>
                <a:uFillTx/>
                <a:latin typeface="Helvetica" pitchFamily="2" charset="0"/>
                <a:ea typeface="Times New Roman" panose="02020603050405020304" pitchFamily="18" charset="0"/>
                <a:cs typeface="+mj-cs"/>
              </a:rPr>
              <a:t> </a:t>
            </a:r>
            <a:endPar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j-cs"/>
            </a:endParaRPr>
          </a:p>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r>
              <a:rPr kumimoji="0" lang="en-US" sz="3000" b="0" i="0" u="none" strike="noStrike" kern="1200" cap="none" spc="0" normalizeH="0" baseline="0" noProof="0" dirty="0">
                <a:ln>
                  <a:noFill/>
                </a:ln>
                <a:solidFill>
                  <a:prstClr val="white"/>
                </a:solidFill>
                <a:effectLst/>
                <a:uLnTx/>
                <a:uFillTx/>
                <a:latin typeface="Helvetica" pitchFamily="2" charset="0"/>
                <a:ea typeface="Times New Roman" panose="02020603050405020304" pitchFamily="18" charset="0"/>
                <a:cs typeface="+mj-cs"/>
              </a:rPr>
              <a:t>2. Paul’s use of </a:t>
            </a:r>
            <a:r>
              <a:rPr kumimoji="0" lang="en-US" sz="3000" b="0" i="1" u="none" strike="noStrike" kern="1200" cap="none" spc="0" normalizeH="0" baseline="0" noProof="0" dirty="0">
                <a:ln>
                  <a:noFill/>
                </a:ln>
                <a:solidFill>
                  <a:prstClr val="white"/>
                </a:solidFill>
                <a:effectLst/>
                <a:uLnTx/>
                <a:uFillTx/>
                <a:latin typeface="Helvetica" pitchFamily="2" charset="0"/>
                <a:ea typeface="Times New Roman" panose="02020603050405020304" pitchFamily="18" charset="0"/>
                <a:cs typeface="+mj-cs"/>
              </a:rPr>
              <a:t>law</a:t>
            </a:r>
            <a:r>
              <a:rPr kumimoji="0" lang="en-US" sz="3000" b="0" i="0" u="none" strike="noStrike" kern="1200" cap="none" spc="0" normalizeH="0" baseline="0" noProof="0" dirty="0">
                <a:ln>
                  <a:noFill/>
                </a:ln>
                <a:solidFill>
                  <a:prstClr val="white"/>
                </a:solidFill>
                <a:effectLst/>
                <a:uLnTx/>
                <a:uFillTx/>
                <a:latin typeface="Helvetica" pitchFamily="2" charset="0"/>
                <a:ea typeface="Times New Roman" panose="02020603050405020304" pitchFamily="18" charset="0"/>
                <a:cs typeface="+mj-cs"/>
              </a:rPr>
              <a:t> is fidelity in marriage. </a:t>
            </a:r>
            <a:r>
              <a:rPr kumimoji="0" lang="en-US" sz="3000" b="0" i="0" u="none" strike="noStrike" kern="1200" cap="none" spc="0" normalizeH="0" baseline="0" noProof="0">
                <a:ln>
                  <a:noFill/>
                </a:ln>
                <a:solidFill>
                  <a:prstClr val="white"/>
                </a:solidFill>
                <a:effectLst/>
                <a:uLnTx/>
                <a:uFillTx/>
                <a:latin typeface="Helvetica" pitchFamily="2" charset="0"/>
                <a:ea typeface="Times New Roman" panose="02020603050405020304" pitchFamily="18" charset="0"/>
                <a:cs typeface="+mj-cs"/>
              </a:rPr>
              <a:t>Conclusions?</a:t>
            </a:r>
            <a:endPar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j-cs"/>
            </a:endParaRPr>
          </a:p>
          <a:p>
            <a:pPr marL="0" marR="0" lvl="0" indent="0" algn="l" defTabSz="457200" rtl="0" eaLnBrk="1" fontAlgn="auto" latinLnBrk="0" hangingPunct="1">
              <a:lnSpc>
                <a:spcPct val="100000"/>
              </a:lnSpc>
              <a:spcBef>
                <a:spcPts val="0"/>
              </a:spcBef>
              <a:spcAft>
                <a:spcPts val="0"/>
              </a:spcAft>
              <a:buClr>
                <a:srgbClr val="1E5155">
                  <a:lumMod val="40000"/>
                  <a:lumOff val="60000"/>
                </a:srgbClr>
              </a:buClr>
              <a:buSzPct val="80000"/>
              <a:buFont typeface="Wingdings 3" charset="2"/>
              <a:buNone/>
              <a:tabLst/>
              <a:defRPr/>
            </a:pPr>
            <a:endParaRPr kumimoji="0" lang="en-US" sz="4400" b="0" i="0" u="none" strike="noStrike" kern="1200" cap="none" spc="0" normalizeH="0" baseline="0" noProof="0" dirty="0">
              <a:ln>
                <a:noFill/>
              </a:ln>
              <a:solidFill>
                <a:srgbClr val="E6B729"/>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154887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271B-4824-8C4F-9542-4C5E50A81B12}"/>
              </a:ext>
            </a:extLst>
          </p:cNvPr>
          <p:cNvSpPr>
            <a:spLocks noGrp="1"/>
          </p:cNvSpPr>
          <p:nvPr>
            <p:ph type="ctrTitle"/>
          </p:nvPr>
        </p:nvSpPr>
        <p:spPr/>
        <p:txBody>
          <a:bodyPr/>
          <a:lstStyle/>
          <a:p>
            <a:r>
              <a:rPr lang="en-US" sz="8800" dirty="0">
                <a:solidFill>
                  <a:schemeClr val="tx1">
                    <a:lumMod val="85000"/>
                  </a:schemeClr>
                </a:solidFill>
              </a:rPr>
              <a:t>Romans</a:t>
            </a:r>
            <a:r>
              <a:rPr lang="en-US" sz="8800" dirty="0"/>
              <a:t> </a:t>
            </a:r>
            <a:r>
              <a:rPr lang="en-US" dirty="0">
                <a:solidFill>
                  <a:schemeClr val="bg1"/>
                </a:solidFill>
              </a:rPr>
              <a:t> </a:t>
            </a:r>
            <a:endParaRPr lang="en-US" sz="8800" dirty="0">
              <a:solidFill>
                <a:schemeClr val="bg1"/>
              </a:solidFill>
            </a:endParaRPr>
          </a:p>
        </p:txBody>
      </p:sp>
      <p:sp>
        <p:nvSpPr>
          <p:cNvPr id="8" name="Subtitle 2">
            <a:extLst>
              <a:ext uri="{FF2B5EF4-FFF2-40B4-BE49-F238E27FC236}">
                <a16:creationId xmlns:a16="http://schemas.microsoft.com/office/drawing/2014/main" id="{F861B153-B3CF-B249-901F-D57031D3A11B}"/>
              </a:ext>
            </a:extLst>
          </p:cNvPr>
          <p:cNvSpPr>
            <a:spLocks noGrp="1"/>
          </p:cNvSpPr>
          <p:nvPr>
            <p:ph type="subTitle" idx="1"/>
          </p:nvPr>
        </p:nvSpPr>
        <p:spPr/>
        <p:txBody>
          <a:bodyPr>
            <a:normAutofit/>
          </a:bodyPr>
          <a:lstStyle/>
          <a:p>
            <a:r>
              <a:rPr lang="en-US" sz="3200" dirty="0"/>
              <a:t> </a:t>
            </a:r>
          </a:p>
        </p:txBody>
      </p:sp>
      <p:cxnSp>
        <p:nvCxnSpPr>
          <p:cNvPr id="4" name="Straight Connector 3">
            <a:extLst>
              <a:ext uri="{FF2B5EF4-FFF2-40B4-BE49-F238E27FC236}">
                <a16:creationId xmlns:a16="http://schemas.microsoft.com/office/drawing/2014/main" id="{DDFBB30A-D9CB-FB4C-93F7-B9679AB8E433}"/>
              </a:ext>
            </a:extLst>
          </p:cNvPr>
          <p:cNvCxnSpPr/>
          <p:nvPr/>
        </p:nvCxnSpPr>
        <p:spPr>
          <a:xfrm>
            <a:off x="1322613" y="4637316"/>
            <a:ext cx="969917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6589B4D-3D86-7E47-A882-FF8440376490}"/>
              </a:ext>
            </a:extLst>
          </p:cNvPr>
          <p:cNvSpPr txBox="1">
            <a:spLocks/>
          </p:cNvSpPr>
          <p:nvPr/>
        </p:nvSpPr>
        <p:spPr>
          <a:xfrm>
            <a:off x="1215933" y="4758098"/>
            <a:ext cx="4642168" cy="720762"/>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3600" b="0" i="0" u="none" strike="noStrike" kern="1200" cap="all" spc="0" normalizeH="0" baseline="0" noProof="0" dirty="0">
                <a:ln>
                  <a:noFill/>
                </a:ln>
                <a:solidFill>
                  <a:srgbClr val="1E5155">
                    <a:lumMod val="60000"/>
                    <a:lumOff val="40000"/>
                  </a:srgbClr>
                </a:solidFill>
                <a:effectLst/>
                <a:uLnTx/>
                <a:uFillTx/>
                <a:latin typeface="Century Gothic" panose="020B0502020202020204"/>
                <a:ea typeface="+mj-ea"/>
                <a:cs typeface="+mj-cs"/>
              </a:rPr>
              <a:t>Part XII	 </a:t>
            </a:r>
            <a:r>
              <a:rPr kumimoji="0" lang="en-US" sz="3600" b="0" i="0" u="none" strike="noStrike" kern="1200" cap="all" spc="0" normalizeH="0" baseline="0" noProof="0" dirty="0">
                <a:ln>
                  <a:noFill/>
                </a:ln>
                <a:solidFill>
                  <a:srgbClr val="FFC000"/>
                </a:solidFill>
                <a:effectLst/>
                <a:uLnTx/>
                <a:uFillTx/>
                <a:latin typeface="Century Gothic" panose="020B0502020202020204"/>
                <a:ea typeface="+mj-ea"/>
                <a:cs typeface="+mj-cs"/>
              </a:rPr>
              <a:t>Chapter 7</a:t>
            </a:r>
          </a:p>
        </p:txBody>
      </p:sp>
    </p:spTree>
    <p:extLst>
      <p:ext uri="{BB962C8B-B14F-4D97-AF65-F5344CB8AC3E}">
        <p14:creationId xmlns:p14="http://schemas.microsoft.com/office/powerpoint/2010/main" val="227773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630A3-0A75-A54E-8A9C-BFEEA20CA934}"/>
              </a:ext>
            </a:extLst>
          </p:cNvPr>
          <p:cNvSpPr>
            <a:spLocks noGrp="1"/>
          </p:cNvSpPr>
          <p:nvPr>
            <p:ph type="title"/>
          </p:nvPr>
        </p:nvSpPr>
        <p:spPr/>
        <p:txBody>
          <a:bodyPr/>
          <a:lstStyle/>
          <a:p>
            <a:r>
              <a:rPr lang="en-US" sz="6000" dirty="0">
                <a:solidFill>
                  <a:schemeClr val="accent3"/>
                </a:solidFill>
              </a:rPr>
              <a:t>Good morning, </a:t>
            </a:r>
            <a:r>
              <a:rPr lang="en-US" sz="8800" dirty="0">
                <a:solidFill>
                  <a:schemeClr val="bg1"/>
                </a:solidFill>
              </a:rPr>
              <a:t>TEC…</a:t>
            </a:r>
            <a:endParaRPr lang="en-US" sz="6000" dirty="0">
              <a:solidFill>
                <a:schemeClr val="bg1"/>
              </a:solidFill>
            </a:endParaRPr>
          </a:p>
        </p:txBody>
      </p:sp>
      <p:cxnSp>
        <p:nvCxnSpPr>
          <p:cNvPr id="4" name="Straight Connector 3">
            <a:extLst>
              <a:ext uri="{FF2B5EF4-FFF2-40B4-BE49-F238E27FC236}">
                <a16:creationId xmlns:a16="http://schemas.microsoft.com/office/drawing/2014/main" id="{EAF71B73-9FC9-C54C-A051-0C7B89B84F36}"/>
              </a:ext>
            </a:extLst>
          </p:cNvPr>
          <p:cNvCxnSpPr/>
          <p:nvPr/>
        </p:nvCxnSpPr>
        <p:spPr>
          <a:xfrm>
            <a:off x="1322613" y="4637316"/>
            <a:ext cx="969917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10CA156-5829-1340-B42D-E25ADB8BDC03}"/>
              </a:ext>
            </a:extLst>
          </p:cNvPr>
          <p:cNvSpPr txBox="1">
            <a:spLocks/>
          </p:cNvSpPr>
          <p:nvPr/>
        </p:nvSpPr>
        <p:spPr>
          <a:xfrm>
            <a:off x="1322613" y="2139031"/>
            <a:ext cx="4200209" cy="4277009"/>
          </a:xfrm>
          <a:prstGeom prst="rect">
            <a:avLst/>
          </a:prstGeom>
          <a:solidFill>
            <a:schemeClr val="tx1">
              <a:lumMod val="85000"/>
            </a:schemeClr>
          </a:solidFill>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ysClr val="windowText" lastClr="000000"/>
              </a:solidFill>
              <a:effectLst/>
              <a:uLnTx/>
              <a:uFillTx/>
              <a:latin typeface="American Typewriter" panose="02090604020004020304" pitchFamily="18" charset="77"/>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ysClr val="windowText" lastClr="000000"/>
                </a:solidFill>
                <a:effectLst/>
                <a:uLnTx/>
                <a:uFillTx/>
                <a:latin typeface="Bodoni 72 Oldstyle Book" pitchFamily="2" charset="0"/>
                <a:ea typeface="Ayuthaya" pitchFamily="2" charset="-34"/>
                <a:cs typeface="Ayuthaya" pitchFamily="2" charset="-34"/>
              </a:rPr>
              <a:t>Mom, I would protect you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ysClr val="windowText" lastClr="000000"/>
                </a:solidFill>
                <a:effectLst/>
                <a:uLnTx/>
                <a:uFillTx/>
                <a:latin typeface="Bodoni 72 Oldstyle Book" pitchFamily="2" charset="0"/>
                <a:ea typeface="Ayuthaya" pitchFamily="2" charset="-34"/>
                <a:cs typeface="Ayuthaya" pitchFamily="2" charset="-34"/>
              </a:rPr>
              <a:t>from wolves</a:t>
            </a:r>
            <a:r>
              <a:rPr kumimoji="0" lang="en-US" sz="6000" b="0" i="0" u="none" strike="noStrike" kern="1200" cap="none" spc="0" normalizeH="0" baseline="0" noProof="0" dirty="0">
                <a:ln>
                  <a:noFill/>
                </a:ln>
                <a:solidFill>
                  <a:prstClr val="white">
                    <a:lumMod val="85000"/>
                  </a:prstClr>
                </a:solidFill>
                <a:effectLst/>
                <a:uLnTx/>
                <a:uFillTx/>
                <a:latin typeface="Bodoni 72 Oldstyle Book" pitchFamily="2" charset="0"/>
                <a:ea typeface="Ayuthaya" pitchFamily="2" charset="-34"/>
                <a:cs typeface="Ayuthaya" pitchFamily="2" charset="-34"/>
              </a:rPr>
              <a:t>.</a:t>
            </a:r>
            <a:r>
              <a:rPr kumimoji="0" lang="en-US" sz="6000" b="0" i="0" u="none" strike="noStrike" kern="1200" cap="none" spc="0" normalizeH="0" baseline="0" noProof="0" dirty="0">
                <a:ln>
                  <a:noFill/>
                </a:ln>
                <a:solidFill>
                  <a:sysClr val="windowText" lastClr="000000"/>
                </a:solidFill>
                <a:effectLst/>
                <a:uLnTx/>
                <a:uFillTx/>
                <a:latin typeface="Bodoni 72 Oldstyle Book" pitchFamily="2" charset="0"/>
                <a:ea typeface="Ayuthaya" pitchFamily="2" charset="-34"/>
                <a:cs typeface="Ayuthaya" pitchFamily="2" charset="-34"/>
              </a:rPr>
              <a:t>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ysClr val="windowText" lastClr="000000"/>
              </a:solidFill>
              <a:effectLst/>
              <a:uLnTx/>
              <a:uFillTx/>
              <a:latin typeface="Bodoni 72 Oldstyle Book" pitchFamily="2" charset="0"/>
              <a:ea typeface="Ayuthaya" pitchFamily="2" charset="-34"/>
              <a:cs typeface="Ayuthaya" pitchFamily="2" charset="-34"/>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Bodoni 72 Oldstyle Book" pitchFamily="2" charset="0"/>
                <a:ea typeface="Ayuthaya" pitchFamily="2" charset="-34"/>
                <a:cs typeface="Ayuthaya" pitchFamily="2" charset="-34"/>
              </a:rPr>
              <a:t>with my muscular body</a:t>
            </a:r>
            <a:endParaRPr kumimoji="0" lang="en-US" sz="6000" b="0" i="0" u="none" strike="noStrike" kern="1200" cap="none" spc="0" normalizeH="0" baseline="0" noProof="0" dirty="0">
              <a:ln>
                <a:noFill/>
              </a:ln>
              <a:solidFill>
                <a:sysClr val="windowText" lastClr="000000"/>
              </a:solidFill>
              <a:effectLst/>
              <a:uLnTx/>
              <a:uFillTx/>
              <a:latin typeface="Bodoni 72 Oldstyle Book" pitchFamily="2" charset="0"/>
              <a:ea typeface="Ayuthaya" pitchFamily="2" charset="-34"/>
              <a:cs typeface="Ayuthaya" pitchFamily="2" charset="-34"/>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a:ln>
                <a:noFill/>
              </a:ln>
              <a:solidFill>
                <a:sysClr val="windowText" lastClr="000000"/>
              </a:solidFill>
              <a:effectLst/>
              <a:uLnTx/>
              <a:uFillTx/>
              <a:latin typeface="Bodoni 72 Oldstyle Book" pitchFamily="2" charset="0"/>
              <a:ea typeface="Ayuthaya" pitchFamily="2" charset="-34"/>
              <a:cs typeface="Ayuthaya" pitchFamily="2" charset="-34"/>
            </a:endParaRPr>
          </a:p>
        </p:txBody>
      </p:sp>
      <p:sp>
        <p:nvSpPr>
          <p:cNvPr id="10" name="Heart 9">
            <a:extLst>
              <a:ext uri="{FF2B5EF4-FFF2-40B4-BE49-F238E27FC236}">
                <a16:creationId xmlns:a16="http://schemas.microsoft.com/office/drawing/2014/main" id="{D0C0A8ED-C277-DE4F-BDE8-7B9F3E97D811}"/>
              </a:ext>
            </a:extLst>
          </p:cNvPr>
          <p:cNvSpPr/>
          <p:nvPr/>
        </p:nvSpPr>
        <p:spPr>
          <a:xfrm>
            <a:off x="1815403" y="5155820"/>
            <a:ext cx="259582" cy="30010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Heart 2">
            <a:extLst>
              <a:ext uri="{FF2B5EF4-FFF2-40B4-BE49-F238E27FC236}">
                <a16:creationId xmlns:a16="http://schemas.microsoft.com/office/drawing/2014/main" id="{0251B1D8-A18B-7AEF-4722-8E17BCB51710}"/>
              </a:ext>
            </a:extLst>
          </p:cNvPr>
          <p:cNvSpPr/>
          <p:nvPr/>
        </p:nvSpPr>
        <p:spPr>
          <a:xfrm>
            <a:off x="2542234" y="5155820"/>
            <a:ext cx="259582" cy="30010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Heart 4">
            <a:extLst>
              <a:ext uri="{FF2B5EF4-FFF2-40B4-BE49-F238E27FC236}">
                <a16:creationId xmlns:a16="http://schemas.microsoft.com/office/drawing/2014/main" id="{96ED0918-EC2E-886B-621C-E9473797DBD7}"/>
              </a:ext>
            </a:extLst>
          </p:cNvPr>
          <p:cNvSpPr/>
          <p:nvPr/>
        </p:nvSpPr>
        <p:spPr>
          <a:xfrm>
            <a:off x="3257343" y="5155820"/>
            <a:ext cx="259582" cy="30010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Heart 5">
            <a:extLst>
              <a:ext uri="{FF2B5EF4-FFF2-40B4-BE49-F238E27FC236}">
                <a16:creationId xmlns:a16="http://schemas.microsoft.com/office/drawing/2014/main" id="{6B0E4355-4A5D-38FF-0868-E71834E4E55E}"/>
              </a:ext>
            </a:extLst>
          </p:cNvPr>
          <p:cNvSpPr/>
          <p:nvPr/>
        </p:nvSpPr>
        <p:spPr>
          <a:xfrm>
            <a:off x="3949009" y="5155820"/>
            <a:ext cx="259582" cy="30010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Heart 7">
            <a:extLst>
              <a:ext uri="{FF2B5EF4-FFF2-40B4-BE49-F238E27FC236}">
                <a16:creationId xmlns:a16="http://schemas.microsoft.com/office/drawing/2014/main" id="{E6BD1DDA-736A-841D-1D89-1CA305C93AE3}"/>
              </a:ext>
            </a:extLst>
          </p:cNvPr>
          <p:cNvSpPr/>
          <p:nvPr/>
        </p:nvSpPr>
        <p:spPr>
          <a:xfrm>
            <a:off x="4653862" y="5155820"/>
            <a:ext cx="259582" cy="30010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9302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630A3-0A75-A54E-8A9C-BFEEA20CA934}"/>
              </a:ext>
            </a:extLst>
          </p:cNvPr>
          <p:cNvSpPr>
            <a:spLocks noGrp="1"/>
          </p:cNvSpPr>
          <p:nvPr>
            <p:ph type="title"/>
          </p:nvPr>
        </p:nvSpPr>
        <p:spPr/>
        <p:txBody>
          <a:bodyPr/>
          <a:lstStyle/>
          <a:p>
            <a:r>
              <a:rPr lang="en-US" sz="6000" dirty="0">
                <a:solidFill>
                  <a:schemeClr val="accent3"/>
                </a:solidFill>
              </a:rPr>
              <a:t>Good morning, </a:t>
            </a:r>
            <a:r>
              <a:rPr lang="en-US" sz="8800" dirty="0">
                <a:solidFill>
                  <a:schemeClr val="bg1"/>
                </a:solidFill>
              </a:rPr>
              <a:t>TEC…</a:t>
            </a:r>
            <a:endParaRPr lang="en-US" sz="6000" dirty="0">
              <a:solidFill>
                <a:schemeClr val="bg1"/>
              </a:solidFill>
            </a:endParaRPr>
          </a:p>
        </p:txBody>
      </p:sp>
      <p:cxnSp>
        <p:nvCxnSpPr>
          <p:cNvPr id="4" name="Straight Connector 3">
            <a:extLst>
              <a:ext uri="{FF2B5EF4-FFF2-40B4-BE49-F238E27FC236}">
                <a16:creationId xmlns:a16="http://schemas.microsoft.com/office/drawing/2014/main" id="{EAF71B73-9FC9-C54C-A051-0C7B89B84F36}"/>
              </a:ext>
            </a:extLst>
          </p:cNvPr>
          <p:cNvCxnSpPr/>
          <p:nvPr/>
        </p:nvCxnSpPr>
        <p:spPr>
          <a:xfrm>
            <a:off x="1322613" y="4637316"/>
            <a:ext cx="969917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10CA156-5829-1340-B42D-E25ADB8BDC03}"/>
              </a:ext>
            </a:extLst>
          </p:cNvPr>
          <p:cNvSpPr txBox="1">
            <a:spLocks/>
          </p:cNvSpPr>
          <p:nvPr/>
        </p:nvSpPr>
        <p:spPr>
          <a:xfrm>
            <a:off x="1322613" y="2139031"/>
            <a:ext cx="5184867" cy="4277009"/>
          </a:xfrm>
          <a:prstGeom prst="rect">
            <a:avLst/>
          </a:prstGeom>
          <a:solidFill>
            <a:srgbClr val="C79C6A"/>
          </a:solidFill>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C79C6A"/>
              </a:solidFill>
              <a:effectLst/>
              <a:uLnTx/>
              <a:uFillTx/>
              <a:latin typeface="American Typewriter" panose="02090604020004020304" pitchFamily="18" charset="77"/>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a:ln>
                <a:noFill/>
              </a:ln>
              <a:solidFill>
                <a:srgbClr val="C79C6A"/>
              </a:solidFill>
              <a:effectLst/>
              <a:uLnTx/>
              <a:uFillTx/>
              <a:latin typeface="Bodoni 72 Oldstyle Book" pitchFamily="2" charset="0"/>
              <a:ea typeface="Ayuthaya" pitchFamily="2" charset="-34"/>
              <a:cs typeface="Ayuthaya" pitchFamily="2" charset="-34"/>
            </a:endParaRPr>
          </a:p>
        </p:txBody>
      </p:sp>
      <p:pic>
        <p:nvPicPr>
          <p:cNvPr id="5" name="Picture 4">
            <a:extLst>
              <a:ext uri="{FF2B5EF4-FFF2-40B4-BE49-F238E27FC236}">
                <a16:creationId xmlns:a16="http://schemas.microsoft.com/office/drawing/2014/main" id="{D088CAE4-5597-8C4B-90A2-346994FB9FC4}"/>
              </a:ext>
            </a:extLst>
          </p:cNvPr>
          <p:cNvPicPr>
            <a:picLocks noChangeAspect="1"/>
          </p:cNvPicPr>
          <p:nvPr/>
        </p:nvPicPr>
        <p:blipFill>
          <a:blip r:embed="rId3"/>
          <a:stretch>
            <a:fillRect/>
          </a:stretch>
        </p:blipFill>
        <p:spPr>
          <a:xfrm>
            <a:off x="1598108" y="2418611"/>
            <a:ext cx="4589332" cy="2802645"/>
          </a:xfrm>
          <a:prstGeom prst="rect">
            <a:avLst/>
          </a:prstGeom>
        </p:spPr>
      </p:pic>
    </p:spTree>
    <p:extLst>
      <p:ext uri="{BB962C8B-B14F-4D97-AF65-F5344CB8AC3E}">
        <p14:creationId xmlns:p14="http://schemas.microsoft.com/office/powerpoint/2010/main" val="140691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D38806-D14E-7F41-B7B7-57376E69495F}"/>
              </a:ext>
            </a:extLst>
          </p:cNvPr>
          <p:cNvSpPr txBox="1">
            <a:spLocks/>
          </p:cNvSpPr>
          <p:nvPr/>
        </p:nvSpPr>
        <p:spPr>
          <a:xfrm>
            <a:off x="1322613" y="2139031"/>
            <a:ext cx="5184867" cy="4277009"/>
          </a:xfrm>
          <a:prstGeom prst="rect">
            <a:avLst/>
          </a:prstGeom>
          <a:solidFill>
            <a:srgbClr val="0085B8"/>
          </a:solidFill>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C79C6A"/>
              </a:solidFill>
              <a:effectLst/>
              <a:uLnTx/>
              <a:uFillTx/>
              <a:latin typeface="American Typewriter" panose="02090604020004020304" pitchFamily="18" charset="77"/>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a:ln>
                <a:noFill/>
              </a:ln>
              <a:solidFill>
                <a:srgbClr val="C79C6A"/>
              </a:solidFill>
              <a:effectLst/>
              <a:uLnTx/>
              <a:uFillTx/>
              <a:latin typeface="Bodoni 72 Oldstyle Book" pitchFamily="2" charset="0"/>
              <a:ea typeface="Ayuthaya" pitchFamily="2" charset="-34"/>
              <a:cs typeface="Ayuthaya" pitchFamily="2" charset="-34"/>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a:ln>
                <a:noFill/>
              </a:ln>
              <a:solidFill>
                <a:srgbClr val="C79C6A"/>
              </a:solidFill>
              <a:effectLst/>
              <a:uLnTx/>
              <a:uFillTx/>
              <a:latin typeface="Bodoni 72 Oldstyle Book" pitchFamily="2" charset="0"/>
              <a:ea typeface="Ayuthaya" pitchFamily="2" charset="-34"/>
              <a:cs typeface="Ayuthaya" pitchFamily="2" charset="-34"/>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a:ln>
                <a:noFill/>
              </a:ln>
              <a:solidFill>
                <a:srgbClr val="C79C6A"/>
              </a:solidFill>
              <a:effectLst/>
              <a:uLnTx/>
              <a:uFillTx/>
              <a:latin typeface="Bodoni 72 Oldstyle Book" pitchFamily="2" charset="0"/>
              <a:ea typeface="Ayuthaya" pitchFamily="2" charset="-34"/>
              <a:cs typeface="Ayuthaya" pitchFamily="2" charset="-34"/>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pple Symbols" panose="02000000000000000000" pitchFamily="2" charset="-79"/>
                <a:ea typeface="Apple Symbols" panose="02000000000000000000" pitchFamily="2" charset="-79"/>
                <a:cs typeface="Apple Symbols" panose="02000000000000000000" pitchFamily="2" charset="-79"/>
              </a:rPr>
              <a:t>I’m sorry.</a:t>
            </a:r>
          </a:p>
        </p:txBody>
      </p:sp>
      <p:sp>
        <p:nvSpPr>
          <p:cNvPr id="2" name="Title 1">
            <a:extLst>
              <a:ext uri="{FF2B5EF4-FFF2-40B4-BE49-F238E27FC236}">
                <a16:creationId xmlns:a16="http://schemas.microsoft.com/office/drawing/2014/main" id="{5E0630A3-0A75-A54E-8A9C-BFEEA20CA934}"/>
              </a:ext>
            </a:extLst>
          </p:cNvPr>
          <p:cNvSpPr>
            <a:spLocks noGrp="1"/>
          </p:cNvSpPr>
          <p:nvPr>
            <p:ph type="title"/>
          </p:nvPr>
        </p:nvSpPr>
        <p:spPr/>
        <p:txBody>
          <a:bodyPr/>
          <a:lstStyle/>
          <a:p>
            <a:r>
              <a:rPr lang="en-US" sz="6000" dirty="0">
                <a:solidFill>
                  <a:schemeClr val="accent3"/>
                </a:solidFill>
              </a:rPr>
              <a:t>Good morning, </a:t>
            </a:r>
            <a:r>
              <a:rPr lang="en-US" sz="8800" dirty="0">
                <a:solidFill>
                  <a:schemeClr val="bg1"/>
                </a:solidFill>
              </a:rPr>
              <a:t>TEC…</a:t>
            </a:r>
            <a:endParaRPr lang="en-US" sz="6000" dirty="0">
              <a:solidFill>
                <a:schemeClr val="bg1"/>
              </a:solidFill>
            </a:endParaRPr>
          </a:p>
        </p:txBody>
      </p:sp>
      <p:cxnSp>
        <p:nvCxnSpPr>
          <p:cNvPr id="4" name="Straight Connector 3">
            <a:extLst>
              <a:ext uri="{FF2B5EF4-FFF2-40B4-BE49-F238E27FC236}">
                <a16:creationId xmlns:a16="http://schemas.microsoft.com/office/drawing/2014/main" id="{EAF71B73-9FC9-C54C-A051-0C7B89B84F36}"/>
              </a:ext>
            </a:extLst>
          </p:cNvPr>
          <p:cNvCxnSpPr/>
          <p:nvPr/>
        </p:nvCxnSpPr>
        <p:spPr>
          <a:xfrm>
            <a:off x="1322613" y="4637316"/>
            <a:ext cx="969917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908AC3C-355E-3E46-80B6-38F880BD9910}"/>
              </a:ext>
            </a:extLst>
          </p:cNvPr>
          <p:cNvPicPr>
            <a:picLocks noChangeAspect="1"/>
          </p:cNvPicPr>
          <p:nvPr/>
        </p:nvPicPr>
        <p:blipFill rotWithShape="1">
          <a:blip r:embed="rId3"/>
          <a:srcRect t="20195"/>
          <a:stretch/>
        </p:blipFill>
        <p:spPr>
          <a:xfrm>
            <a:off x="1584960" y="2370076"/>
            <a:ext cx="4519107" cy="2704844"/>
          </a:xfrm>
          <a:prstGeom prst="rect">
            <a:avLst/>
          </a:prstGeom>
          <a:ln w="38100">
            <a:solidFill>
              <a:schemeClr val="tx1"/>
            </a:solidFill>
          </a:ln>
        </p:spPr>
      </p:pic>
    </p:spTree>
    <p:extLst>
      <p:ext uri="{BB962C8B-B14F-4D97-AF65-F5344CB8AC3E}">
        <p14:creationId xmlns:p14="http://schemas.microsoft.com/office/powerpoint/2010/main" val="301019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630A3-0A75-A54E-8A9C-BFEEA20CA934}"/>
              </a:ext>
            </a:extLst>
          </p:cNvPr>
          <p:cNvSpPr>
            <a:spLocks noGrp="1"/>
          </p:cNvSpPr>
          <p:nvPr>
            <p:ph type="title"/>
          </p:nvPr>
        </p:nvSpPr>
        <p:spPr/>
        <p:txBody>
          <a:bodyPr/>
          <a:lstStyle/>
          <a:p>
            <a:r>
              <a:rPr lang="en-US" sz="6000" dirty="0">
                <a:solidFill>
                  <a:schemeClr val="accent3"/>
                </a:solidFill>
              </a:rPr>
              <a:t>Good morning, </a:t>
            </a:r>
            <a:r>
              <a:rPr lang="en-US" sz="8800" dirty="0">
                <a:solidFill>
                  <a:schemeClr val="bg1"/>
                </a:solidFill>
              </a:rPr>
              <a:t>TEC…</a:t>
            </a:r>
            <a:endParaRPr lang="en-US" sz="6000" dirty="0">
              <a:solidFill>
                <a:schemeClr val="bg1"/>
              </a:solidFill>
            </a:endParaRPr>
          </a:p>
        </p:txBody>
      </p:sp>
      <p:cxnSp>
        <p:nvCxnSpPr>
          <p:cNvPr id="4" name="Straight Connector 3">
            <a:extLst>
              <a:ext uri="{FF2B5EF4-FFF2-40B4-BE49-F238E27FC236}">
                <a16:creationId xmlns:a16="http://schemas.microsoft.com/office/drawing/2014/main" id="{EAF71B73-9FC9-C54C-A051-0C7B89B84F36}"/>
              </a:ext>
            </a:extLst>
          </p:cNvPr>
          <p:cNvCxnSpPr/>
          <p:nvPr/>
        </p:nvCxnSpPr>
        <p:spPr>
          <a:xfrm>
            <a:off x="1322613" y="4637316"/>
            <a:ext cx="969917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10CA156-5829-1340-B42D-E25ADB8BDC03}"/>
              </a:ext>
            </a:extLst>
          </p:cNvPr>
          <p:cNvSpPr txBox="1">
            <a:spLocks/>
          </p:cNvSpPr>
          <p:nvPr/>
        </p:nvSpPr>
        <p:spPr>
          <a:xfrm>
            <a:off x="1322613" y="2139031"/>
            <a:ext cx="4200209" cy="4277009"/>
          </a:xfrm>
          <a:prstGeom prst="rect">
            <a:avLst/>
          </a:prstGeom>
          <a:solidFill>
            <a:srgbClr val="C78D8D"/>
          </a:solidFill>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C79C6A"/>
              </a:solidFill>
              <a:effectLst/>
              <a:uLnTx/>
              <a:uFillTx/>
              <a:latin typeface="American Typewriter" panose="02090604020004020304" pitchFamily="18" charset="77"/>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333224"/>
                </a:solidFill>
                <a:effectLst/>
                <a:uLnTx/>
                <a:uFillTx/>
                <a:latin typeface="Apple Chancery" panose="03020702040506060504" pitchFamily="66" charset="-79"/>
                <a:ea typeface="+mj-ea"/>
                <a:cs typeface="Apple Chancery" panose="03020702040506060504" pitchFamily="66" charset="-79"/>
              </a:rPr>
              <a:t>‘Frailty, thy name is woman.’</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33224"/>
              </a:solidFill>
              <a:effectLst/>
              <a:uLnTx/>
              <a:uFillTx/>
              <a:latin typeface="Bradley Hand" pitchFamily="2" charset="77"/>
              <a:ea typeface="+mj-ea"/>
              <a:cs typeface="Apple Chancery" panose="03020702040506060504" pitchFamily="66" charset="-79"/>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25000" noProof="0" dirty="0">
                <a:ln>
                  <a:noFill/>
                </a:ln>
                <a:solidFill>
                  <a:srgbClr val="B01513">
                    <a:lumMod val="75000"/>
                  </a:srgbClr>
                </a:solidFill>
                <a:effectLst/>
                <a:uLnTx/>
                <a:uFillTx/>
                <a:latin typeface="Bradley Hand" pitchFamily="2" charset="77"/>
                <a:ea typeface="+mj-ea"/>
                <a:cs typeface="Apple Chancery" panose="03020702040506060504" pitchFamily="66" charset="-79"/>
              </a:rPr>
              <a:t>I appreciate you bearing by progeny.</a:t>
            </a:r>
          </a:p>
        </p:txBody>
      </p:sp>
    </p:spTree>
    <p:extLst>
      <p:ext uri="{BB962C8B-B14F-4D97-AF65-F5344CB8AC3E}">
        <p14:creationId xmlns:p14="http://schemas.microsoft.com/office/powerpoint/2010/main" val="106052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630A3-0A75-A54E-8A9C-BFEEA20CA934}"/>
              </a:ext>
            </a:extLst>
          </p:cNvPr>
          <p:cNvSpPr>
            <a:spLocks noGrp="1"/>
          </p:cNvSpPr>
          <p:nvPr>
            <p:ph type="title"/>
          </p:nvPr>
        </p:nvSpPr>
        <p:spPr/>
        <p:txBody>
          <a:bodyPr/>
          <a:lstStyle/>
          <a:p>
            <a:r>
              <a:rPr lang="en-US" sz="6000" dirty="0">
                <a:solidFill>
                  <a:schemeClr val="accent3"/>
                </a:solidFill>
              </a:rPr>
              <a:t>Good morning, </a:t>
            </a:r>
            <a:r>
              <a:rPr lang="en-US" sz="8800" dirty="0">
                <a:solidFill>
                  <a:schemeClr val="bg1"/>
                </a:solidFill>
              </a:rPr>
              <a:t>TEC…</a:t>
            </a:r>
            <a:endParaRPr lang="en-US" sz="6000" dirty="0">
              <a:solidFill>
                <a:schemeClr val="bg1"/>
              </a:solidFill>
            </a:endParaRPr>
          </a:p>
        </p:txBody>
      </p:sp>
      <p:cxnSp>
        <p:nvCxnSpPr>
          <p:cNvPr id="4" name="Straight Connector 3">
            <a:extLst>
              <a:ext uri="{FF2B5EF4-FFF2-40B4-BE49-F238E27FC236}">
                <a16:creationId xmlns:a16="http://schemas.microsoft.com/office/drawing/2014/main" id="{EAF71B73-9FC9-C54C-A051-0C7B89B84F36}"/>
              </a:ext>
            </a:extLst>
          </p:cNvPr>
          <p:cNvCxnSpPr/>
          <p:nvPr/>
        </p:nvCxnSpPr>
        <p:spPr>
          <a:xfrm>
            <a:off x="1322613" y="4637316"/>
            <a:ext cx="969917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10CA156-5829-1340-B42D-E25ADB8BDC03}"/>
              </a:ext>
            </a:extLst>
          </p:cNvPr>
          <p:cNvSpPr txBox="1">
            <a:spLocks/>
          </p:cNvSpPr>
          <p:nvPr/>
        </p:nvSpPr>
        <p:spPr>
          <a:xfrm>
            <a:off x="1322613" y="2139031"/>
            <a:ext cx="4200209" cy="4277009"/>
          </a:xfrm>
          <a:prstGeom prst="rect">
            <a:avLst/>
          </a:prstGeom>
          <a:solidFill>
            <a:srgbClr val="EAFFFF"/>
          </a:solidFill>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C79C6A"/>
              </a:solidFill>
              <a:effectLst/>
              <a:uLnTx/>
              <a:uFillTx/>
              <a:latin typeface="American Typewriter" panose="02090604020004020304" pitchFamily="18" charset="77"/>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a:ln>
                <a:noFill/>
              </a:ln>
              <a:solidFill>
                <a:srgbClr val="C79C6A"/>
              </a:solidFill>
              <a:effectLst/>
              <a:uLnTx/>
              <a:uFillTx/>
              <a:latin typeface="Bodoni 72 Oldstyle Book" pitchFamily="2" charset="0"/>
              <a:ea typeface="Ayuthaya" pitchFamily="2" charset="-34"/>
              <a:cs typeface="Ayuthaya" pitchFamily="2" charset="-34"/>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9600" b="0" i="0" u="none" strike="noStrike" kern="1200" cap="none" spc="0" normalizeH="0" baseline="0" noProof="0" dirty="0">
              <a:ln>
                <a:noFill/>
              </a:ln>
              <a:solidFill>
                <a:srgbClr val="C79C6A"/>
              </a:solidFill>
              <a:effectLst/>
              <a:uLnTx/>
              <a:uFillTx/>
              <a:latin typeface="Bodoni 72 Oldstyle Book" pitchFamily="2" charset="0"/>
              <a:ea typeface="Ayuthaya" pitchFamily="2" charset="-34"/>
              <a:cs typeface="Ayuthaya" pitchFamily="2" charset="-34"/>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C79C6A"/>
                </a:solidFill>
                <a:effectLst/>
                <a:uLnTx/>
                <a:uFillTx/>
                <a:latin typeface="Bodoni 72 Oldstyle Book" pitchFamily="2" charset="0"/>
                <a:ea typeface="Ayuthaya" pitchFamily="2" charset="-34"/>
                <a:cs typeface="Ayuthaya" pitchFamily="2" charset="-34"/>
              </a:rPr>
              <a:t>Blessed Latvian Orthodox Day!</a:t>
            </a:r>
          </a:p>
        </p:txBody>
      </p:sp>
      <p:pic>
        <p:nvPicPr>
          <p:cNvPr id="6" name="Picture 5">
            <a:extLst>
              <a:ext uri="{FF2B5EF4-FFF2-40B4-BE49-F238E27FC236}">
                <a16:creationId xmlns:a16="http://schemas.microsoft.com/office/drawing/2014/main" id="{41215880-E4D9-B644-A318-2E2542792AAB}"/>
              </a:ext>
            </a:extLst>
          </p:cNvPr>
          <p:cNvPicPr>
            <a:picLocks noChangeAspect="1"/>
          </p:cNvPicPr>
          <p:nvPr/>
        </p:nvPicPr>
        <p:blipFill>
          <a:blip r:embed="rId3"/>
          <a:stretch>
            <a:fillRect/>
          </a:stretch>
        </p:blipFill>
        <p:spPr>
          <a:xfrm>
            <a:off x="2199675" y="2301240"/>
            <a:ext cx="2381796" cy="2381796"/>
          </a:xfrm>
          <a:prstGeom prst="rect">
            <a:avLst/>
          </a:prstGeom>
        </p:spPr>
      </p:pic>
    </p:spTree>
    <p:extLst>
      <p:ext uri="{BB962C8B-B14F-4D97-AF65-F5344CB8AC3E}">
        <p14:creationId xmlns:p14="http://schemas.microsoft.com/office/powerpoint/2010/main" val="305293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271B-4824-8C4F-9542-4C5E50A81B12}"/>
              </a:ext>
            </a:extLst>
          </p:cNvPr>
          <p:cNvSpPr>
            <a:spLocks noGrp="1"/>
          </p:cNvSpPr>
          <p:nvPr>
            <p:ph type="ctrTitle"/>
          </p:nvPr>
        </p:nvSpPr>
        <p:spPr/>
        <p:txBody>
          <a:bodyPr/>
          <a:lstStyle/>
          <a:p>
            <a:r>
              <a:rPr lang="en-US" sz="8800" dirty="0">
                <a:solidFill>
                  <a:schemeClr val="tx1">
                    <a:lumMod val="85000"/>
                  </a:schemeClr>
                </a:solidFill>
              </a:rPr>
              <a:t>Romans</a:t>
            </a:r>
            <a:r>
              <a:rPr lang="en-US" sz="8800" dirty="0"/>
              <a:t> </a:t>
            </a:r>
            <a:r>
              <a:rPr lang="en-US" dirty="0">
                <a:solidFill>
                  <a:schemeClr val="bg1"/>
                </a:solidFill>
              </a:rPr>
              <a:t> </a:t>
            </a:r>
            <a:endParaRPr lang="en-US" sz="8800" dirty="0">
              <a:solidFill>
                <a:schemeClr val="bg1"/>
              </a:solidFill>
            </a:endParaRPr>
          </a:p>
        </p:txBody>
      </p:sp>
      <p:sp>
        <p:nvSpPr>
          <p:cNvPr id="8" name="Subtitle 2">
            <a:extLst>
              <a:ext uri="{FF2B5EF4-FFF2-40B4-BE49-F238E27FC236}">
                <a16:creationId xmlns:a16="http://schemas.microsoft.com/office/drawing/2014/main" id="{F861B153-B3CF-B249-901F-D57031D3A11B}"/>
              </a:ext>
            </a:extLst>
          </p:cNvPr>
          <p:cNvSpPr>
            <a:spLocks noGrp="1"/>
          </p:cNvSpPr>
          <p:nvPr>
            <p:ph type="subTitle" idx="1"/>
          </p:nvPr>
        </p:nvSpPr>
        <p:spPr/>
        <p:txBody>
          <a:bodyPr>
            <a:normAutofit/>
          </a:bodyPr>
          <a:lstStyle/>
          <a:p>
            <a:r>
              <a:rPr lang="en-US" sz="3200" dirty="0"/>
              <a:t> </a:t>
            </a:r>
          </a:p>
        </p:txBody>
      </p:sp>
      <p:cxnSp>
        <p:nvCxnSpPr>
          <p:cNvPr id="4" name="Straight Connector 3">
            <a:extLst>
              <a:ext uri="{FF2B5EF4-FFF2-40B4-BE49-F238E27FC236}">
                <a16:creationId xmlns:a16="http://schemas.microsoft.com/office/drawing/2014/main" id="{DDFBB30A-D9CB-FB4C-93F7-B9679AB8E433}"/>
              </a:ext>
            </a:extLst>
          </p:cNvPr>
          <p:cNvCxnSpPr/>
          <p:nvPr/>
        </p:nvCxnSpPr>
        <p:spPr>
          <a:xfrm>
            <a:off x="1322613" y="4637316"/>
            <a:ext cx="969917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6589B4D-3D86-7E47-A882-FF8440376490}"/>
              </a:ext>
            </a:extLst>
          </p:cNvPr>
          <p:cNvSpPr txBox="1">
            <a:spLocks/>
          </p:cNvSpPr>
          <p:nvPr/>
        </p:nvSpPr>
        <p:spPr>
          <a:xfrm>
            <a:off x="1215933" y="4758098"/>
            <a:ext cx="4642168" cy="720762"/>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3600" b="0" i="0" u="none" strike="noStrike" kern="1200" cap="all" spc="0" normalizeH="0" baseline="0" noProof="0" dirty="0">
                <a:ln>
                  <a:noFill/>
                </a:ln>
                <a:solidFill>
                  <a:srgbClr val="1E5155">
                    <a:lumMod val="60000"/>
                    <a:lumOff val="40000"/>
                  </a:srgbClr>
                </a:solidFill>
                <a:effectLst/>
                <a:uLnTx/>
                <a:uFillTx/>
                <a:latin typeface="Century Gothic" panose="020B0502020202020204"/>
                <a:ea typeface="+mj-ea"/>
                <a:cs typeface="+mj-cs"/>
              </a:rPr>
              <a:t>Part XI	</a:t>
            </a:r>
            <a:r>
              <a:rPr kumimoji="0" lang="en-US" sz="3600" b="0" i="0" u="none" strike="noStrike" kern="1200" cap="all" spc="0" normalizeH="0" baseline="0" noProof="0" dirty="0">
                <a:ln>
                  <a:noFill/>
                </a:ln>
                <a:solidFill>
                  <a:srgbClr val="FFC000"/>
                </a:solidFill>
                <a:effectLst/>
                <a:uLnTx/>
                <a:uFillTx/>
                <a:latin typeface="Century Gothic" panose="020B0502020202020204"/>
                <a:ea typeface="+mj-ea"/>
                <a:cs typeface="+mj-cs"/>
              </a:rPr>
              <a:t>Chapter 6</a:t>
            </a:r>
          </a:p>
        </p:txBody>
      </p:sp>
    </p:spTree>
    <p:extLst>
      <p:ext uri="{BB962C8B-B14F-4D97-AF65-F5344CB8AC3E}">
        <p14:creationId xmlns:p14="http://schemas.microsoft.com/office/powerpoint/2010/main" val="30384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0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20063</TotalTime>
  <Words>3276</Words>
  <Application>Microsoft Office PowerPoint</Application>
  <PresentationFormat>Widescreen</PresentationFormat>
  <Paragraphs>172</Paragraphs>
  <Slides>39</Slides>
  <Notes>13</Notes>
  <HiddenSlides>0</HiddenSlides>
  <MMClips>0</MMClips>
  <ScaleCrop>false</ScaleCrop>
  <HeadingPairs>
    <vt:vector size="8" baseType="variant">
      <vt:variant>
        <vt:lpstr>Fonts Used</vt:lpstr>
      </vt:variant>
      <vt:variant>
        <vt:i4>13</vt:i4>
      </vt:variant>
      <vt:variant>
        <vt:lpstr>Theme</vt:lpstr>
      </vt:variant>
      <vt:variant>
        <vt:i4>7</vt:i4>
      </vt:variant>
      <vt:variant>
        <vt:lpstr>Slide Titles</vt:lpstr>
      </vt:variant>
      <vt:variant>
        <vt:i4>39</vt:i4>
      </vt:variant>
      <vt:variant>
        <vt:lpstr>Custom Shows</vt:lpstr>
      </vt:variant>
      <vt:variant>
        <vt:i4>1</vt:i4>
      </vt:variant>
    </vt:vector>
  </HeadingPairs>
  <TitlesOfParts>
    <vt:vector size="60" baseType="lpstr">
      <vt:lpstr>American Typewriter</vt:lpstr>
      <vt:lpstr>Apple Chancery</vt:lpstr>
      <vt:lpstr>Apple Symbols</vt:lpstr>
      <vt:lpstr>Arial</vt:lpstr>
      <vt:lpstr>Bodoni 72 Oldstyle Book</vt:lpstr>
      <vt:lpstr>Bradley Hand</vt:lpstr>
      <vt:lpstr>Calibri</vt:lpstr>
      <vt:lpstr>Century Gothic</vt:lpstr>
      <vt:lpstr>Helvetica</vt:lpstr>
      <vt:lpstr>Merriweather</vt:lpstr>
      <vt:lpstr>Times New Roman</vt:lpstr>
      <vt:lpstr>Verdana</vt:lpstr>
      <vt:lpstr>Wingdings 3</vt:lpstr>
      <vt:lpstr>1_WJB1</vt:lpstr>
      <vt:lpstr>7_WJB1</vt:lpstr>
      <vt:lpstr>WJB1</vt:lpstr>
      <vt:lpstr>8_WJB1</vt:lpstr>
      <vt:lpstr>9_WJB1</vt:lpstr>
      <vt:lpstr>10_WJB1</vt:lpstr>
      <vt:lpstr>Ion</vt:lpstr>
      <vt:lpstr>Romans  </vt:lpstr>
      <vt:lpstr>Good morning, TEC…</vt:lpstr>
      <vt:lpstr>Good morning, TEC…</vt:lpstr>
      <vt:lpstr>Good morning, TEC…</vt:lpstr>
      <vt:lpstr>Good morning, TEC…</vt:lpstr>
      <vt:lpstr>Good morning, TEC…</vt:lpstr>
      <vt:lpstr>Good morning, TEC…</vt:lpstr>
      <vt:lpstr>Good morning, TEC…</vt:lpstr>
      <vt:lpstr>Romans  </vt:lpstr>
      <vt:lpstr>Romans</vt:lpstr>
      <vt:lpstr>PowerPoint Presentation</vt:lpstr>
      <vt:lpstr>Romans 1-5</vt:lpstr>
      <vt:lpstr>PowerPoint Presentation</vt:lpstr>
      <vt:lpstr>PowerPoint Presentation</vt:lpstr>
      <vt:lpstr>Romans 1-5</vt:lpstr>
      <vt:lpstr>Romans 5 </vt:lpstr>
      <vt:lpstr>Romans 1-5</vt:lpstr>
      <vt:lpstr>PowerPoint Presentation</vt:lpstr>
      <vt:lpstr>Romans  </vt:lpstr>
      <vt:lpstr>Romans 5:20-21 →  Ch.6 (1984 NIV) </vt:lpstr>
      <vt:lpstr>PowerPoint Presentation</vt:lpstr>
      <vt:lpstr>Romans 5:20-21 →  Ch.6 (1984 NIV) </vt:lpstr>
      <vt:lpstr>Romans Ch.6 – 7:6 </vt:lpstr>
      <vt:lpstr>Romans 6 (1984 NIV) </vt:lpstr>
      <vt:lpstr>Romans 6 (1984 NIV) </vt:lpstr>
      <vt:lpstr>Romans 6 (1984 NIV) </vt:lpstr>
      <vt:lpstr>Romans 6 (1984 NIV) </vt:lpstr>
      <vt:lpstr>Romans 6 (1984 NIV) </vt:lpstr>
      <vt:lpstr>Romans 6 (1984 NIV) </vt:lpstr>
      <vt:lpstr>Romans 6 (1984 NIV) </vt:lpstr>
      <vt:lpstr>Romans 6 (1984 NIV) </vt:lpstr>
      <vt:lpstr>Romans 6 (1984 NIV) </vt:lpstr>
      <vt:lpstr>Romans 6 (1984 NIV) </vt:lpstr>
      <vt:lpstr>Romans 6 (1984 NIV) </vt:lpstr>
      <vt:lpstr>Romans 6 (1984 NIV) </vt:lpstr>
      <vt:lpstr>Romans 7 (1984 NIV) </vt:lpstr>
      <vt:lpstr>Romans 7 (1984 NIV) </vt:lpstr>
      <vt:lpstr>Romans 7:1-6 </vt:lpstr>
      <vt:lpstr>Romans  </vt:lpstr>
      <vt:lpstr>Memes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 ∙ E ∙ S ∙ T </dc:title>
  <dc:creator>Wendell Brane</dc:creator>
  <cp:lastModifiedBy>Joshua Miles</cp:lastModifiedBy>
  <cp:revision>1158</cp:revision>
  <cp:lastPrinted>2023-05-14T11:16:24Z</cp:lastPrinted>
  <dcterms:created xsi:type="dcterms:W3CDTF">2021-01-08T23:52:50Z</dcterms:created>
  <dcterms:modified xsi:type="dcterms:W3CDTF">2023-05-14T15:48:02Z</dcterms:modified>
</cp:coreProperties>
</file>