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5" r:id="rId1"/>
    <p:sldMasterId id="2147483880" r:id="rId2"/>
    <p:sldMasterId id="2147483887" r:id="rId3"/>
    <p:sldMasterId id="2147483914" r:id="rId4"/>
    <p:sldMasterId id="2147483958" r:id="rId5"/>
    <p:sldMasterId id="2147483967" r:id="rId6"/>
  </p:sldMasterIdLst>
  <p:notesMasterIdLst>
    <p:notesMasterId r:id="rId25"/>
  </p:notesMasterIdLst>
  <p:handoutMasterIdLst>
    <p:handoutMasterId r:id="rId26"/>
  </p:handoutMasterIdLst>
  <p:sldIdLst>
    <p:sldId id="6121" r:id="rId7"/>
    <p:sldId id="6122" r:id="rId8"/>
    <p:sldId id="6118" r:id="rId9"/>
    <p:sldId id="6113" r:id="rId10"/>
    <p:sldId id="6114" r:id="rId11"/>
    <p:sldId id="6115" r:id="rId12"/>
    <p:sldId id="6117" r:id="rId13"/>
    <p:sldId id="6139" r:id="rId14"/>
    <p:sldId id="6138" r:id="rId15"/>
    <p:sldId id="6123" r:id="rId16"/>
    <p:sldId id="6129" r:id="rId17"/>
    <p:sldId id="6130" r:id="rId18"/>
    <p:sldId id="6120" r:id="rId19"/>
    <p:sldId id="6131" r:id="rId20"/>
    <p:sldId id="6141" r:id="rId21"/>
    <p:sldId id="6136" r:id="rId22"/>
    <p:sldId id="6147" r:id="rId23"/>
    <p:sldId id="6137" r:id="rId24"/>
  </p:sldIdLst>
  <p:sldSz cx="12192000" cy="6858000"/>
  <p:notesSz cx="6950075" cy="9236075"/>
  <p:custShowLst>
    <p:custShow name="Memes" id="0">
      <p:sldLst/>
    </p:custShow>
  </p:custShow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69B238D-AB4B-443B-AE74-6B7E606E67C7}">
          <p14:sldIdLst>
            <p14:sldId id="6121"/>
            <p14:sldId id="6122"/>
            <p14:sldId id="6118"/>
            <p14:sldId id="6113"/>
            <p14:sldId id="6114"/>
            <p14:sldId id="6115"/>
            <p14:sldId id="6117"/>
            <p14:sldId id="6139"/>
            <p14:sldId id="6138"/>
            <p14:sldId id="6123"/>
            <p14:sldId id="6129"/>
            <p14:sldId id="6130"/>
            <p14:sldId id="6120"/>
            <p14:sldId id="6131"/>
            <p14:sldId id="6141"/>
            <p14:sldId id="6136"/>
            <p14:sldId id="6147"/>
            <p14:sldId id="613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18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FF"/>
    <a:srgbClr val="FF40FF"/>
    <a:srgbClr val="F545BC"/>
    <a:srgbClr val="0DB079"/>
    <a:srgbClr val="005493"/>
    <a:srgbClr val="009193"/>
    <a:srgbClr val="941651"/>
    <a:srgbClr val="008F00"/>
    <a:srgbClr val="11B098"/>
    <a:srgbClr val="CD46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843" autoAdjust="0"/>
    <p:restoredTop sz="95493" autoAdjust="0"/>
  </p:normalViewPr>
  <p:slideViewPr>
    <p:cSldViewPr>
      <p:cViewPr varScale="1">
        <p:scale>
          <a:sx n="93" d="100"/>
          <a:sy n="93" d="100"/>
        </p:scale>
        <p:origin x="216" y="7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37472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906"/>
    </p:cViewPr>
  </p:sorterViewPr>
  <p:notesViewPr>
    <p:cSldViewPr>
      <p:cViewPr varScale="1">
        <p:scale>
          <a:sx n="62" d="100"/>
          <a:sy n="62" d="100"/>
        </p:scale>
        <p:origin x="-1674" y="-84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BA261189-8F52-444B-890B-269A83425068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186FB555-BB8E-49AE-B117-4AF281875F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625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71" y="0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/>
          <a:lstStyle>
            <a:lvl1pPr algn="r">
              <a:defRPr sz="1200"/>
            </a:lvl1pPr>
          </a:lstStyle>
          <a:p>
            <a:fld id="{57277A89-0140-4E3B-8429-21E784784C77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96875" y="692150"/>
            <a:ext cx="61563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74" tIns="46235" rIns="92474" bIns="4623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387136"/>
            <a:ext cx="5560060" cy="4156234"/>
          </a:xfrm>
          <a:prstGeom prst="rect">
            <a:avLst/>
          </a:prstGeom>
        </p:spPr>
        <p:txBody>
          <a:bodyPr vert="horz" lIns="92474" tIns="46235" rIns="92474" bIns="4623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71" y="8772668"/>
            <a:ext cx="3011699" cy="461804"/>
          </a:xfrm>
          <a:prstGeom prst="rect">
            <a:avLst/>
          </a:prstGeom>
        </p:spPr>
        <p:txBody>
          <a:bodyPr vert="horz" lIns="92474" tIns="46235" rIns="92474" bIns="46235" rtlCol="0" anchor="b"/>
          <a:lstStyle>
            <a:lvl1pPr algn="r">
              <a:defRPr sz="1200"/>
            </a:lvl1pPr>
          </a:lstStyle>
          <a:p>
            <a:fld id="{ED4FF1BE-2FA6-48B7-A734-A21F96AC4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6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4471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030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687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2"/>
            <a:ext cx="10668000" cy="1470025"/>
          </a:xfrm>
        </p:spPr>
        <p:txBody>
          <a:bodyPr>
            <a:normAutofit/>
          </a:bodyPr>
          <a:lstStyle>
            <a:lvl1pPr>
              <a:defRPr sz="3751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8919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_wj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800" y="228601"/>
            <a:ext cx="10668000" cy="1470025"/>
          </a:xfrm>
        </p:spPr>
        <p:txBody>
          <a:bodyPr>
            <a:normAutofit/>
          </a:bodyPr>
          <a:lstStyle>
            <a:lvl1pPr>
              <a:defRPr sz="5000" cap="small" baseline="0">
                <a:solidFill>
                  <a:schemeClr val="bg1"/>
                </a:solidFill>
                <a:effectLst>
                  <a:outerShdw blurRad="50800" dist="88900" dir="2700000" algn="tl" rotWithShape="0">
                    <a:schemeClr val="bg1">
                      <a:lumMod val="95000"/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10566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508000" y="1905000"/>
            <a:ext cx="11277600" cy="0"/>
          </a:xfrm>
          <a:prstGeom prst="line">
            <a:avLst/>
          </a:prstGeom>
          <a:ln w="101600" cap="rnd">
            <a:solidFill>
              <a:schemeClr val="tx2">
                <a:lumMod val="60000"/>
                <a:lumOff val="40000"/>
              </a:schemeClr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5893980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049000" cy="6248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43147454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458332"/>
      </p:ext>
    </p:extLst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7368"/>
      </p:ext>
    </p:extLst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601798"/>
      </p:ext>
    </p:extLst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6949"/>
      </p:ext>
    </p:extLst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4620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ain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228600"/>
            <a:ext cx="117856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085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897606"/>
      </p:ext>
    </p:extLst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55604"/>
      </p:ext>
    </p:extLst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130FD-499F-4894-AD62-C3DDA6D91343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973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049819-26D9-4639-ACD9-1778E09FE223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2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1BF5A-C490-4208-8FDD-AE8DF5A71761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754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25850-DE81-411D-BAB1-33C2310A1D88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277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7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16AF-8146-43CC-99FA-DAB7087B2826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367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D3C8A-C51C-465B-9EAC-54AF508F6415}" type="datetimeFigureOut">
              <a:rPr lang="en-US" smtClean="0"/>
              <a:pPr/>
              <a:t>6/4/2023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3569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489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6" r:id="rId1"/>
    <p:sldLayoutId id="2147483837" r:id="rId2"/>
    <p:sldLayoutId id="2147483838" r:id="rId3"/>
    <p:sldLayoutId id="2147483839" r:id="rId4"/>
    <p:sldLayoutId id="2147483840" r:id="rId5"/>
    <p:sldLayoutId id="2147483841" r:id="rId6"/>
    <p:sldLayoutId id="2147483842" r:id="rId7"/>
    <p:sldLayoutId id="2147483843" r:id="rId8"/>
    <p:sldLayoutId id="2147483844" r:id="rId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90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</p:sldLayoutIdLst>
  <p:transition spd="med">
    <p:fade/>
  </p:transition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7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21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8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ts val="0"/>
        </a:spcBef>
        <a:spcAft>
          <a:spcPts val="900"/>
        </a:spcAft>
        <a:buFontTx/>
        <a:buNone/>
        <a:defRPr sz="15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799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</p:sldLayoutIdLst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12493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5965851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99CDB-3680-41C0-BCE2-341E59B8CBBC}" type="datetime1">
              <a:rPr lang="en-US" smtClean="0"/>
              <a:pPr/>
              <a:t>6/4/2023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E2D22-DD58-44C8-9B17-5965D8DB292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039417"/>
      </p:ext>
    </p:extLst>
  </p:cSld>
  <p:clrMap bg1="lt1" tx1="dk1" bg2="lt2" tx2="dk2" accent1="accent1" accent2="accent2" accent3="accent3" accent4="accent4" accent5="accent5" accent6="accent6" hlink="hlink" folHlink="folHlink"/>
  <p:transition spd="med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6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32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800" kern="1200" baseline="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4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Tx/>
        <a:buNone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svg"/><Relationship Id="rId5" Type="http://schemas.openxmlformats.org/officeDocument/2006/relationships/image" Target="../media/image6.sv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6.svg"/><Relationship Id="rId5" Type="http://schemas.openxmlformats.org/officeDocument/2006/relationships/image" Target="../media/image14.svg"/><Relationship Id="rId10" Type="http://schemas.openxmlformats.org/officeDocument/2006/relationships/image" Target="../media/image15.png"/><Relationship Id="rId4" Type="http://schemas.openxmlformats.org/officeDocument/2006/relationships/image" Target="../media/image13.png"/><Relationship Id="rId9" Type="http://schemas.openxmlformats.org/officeDocument/2006/relationships/image" Target="../media/image12.sv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4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7" Type="http://schemas.openxmlformats.org/officeDocument/2006/relationships/image" Target="../media/image4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14.svg"/><Relationship Id="rId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6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4.sv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12" Type="http://schemas.openxmlformats.org/officeDocument/2006/relationships/image" Target="../media/image19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18.png"/><Relationship Id="rId5" Type="http://schemas.openxmlformats.org/officeDocument/2006/relationships/image" Target="../media/image16.sv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4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93EE7BD-C3CD-DC84-92AD-F7E79D1316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 David / Noah / Abraham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2. Samuel / David / Isaiah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3. Saul / Moses / Joseph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4. Jeremiah / Jacob / Isaac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5. Sampson / Solomon / Ezra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6. Elijah / Aaron / Jonathan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7. Ruth / Esther / Jezebel</a:t>
            </a: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8.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Mibsam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Mishma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/ </a:t>
            </a:r>
            <a:r>
              <a:rPr lang="en-US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Shaul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 (Body)"/>
            </a:endParaRPr>
          </a:p>
        </p:txBody>
      </p:sp>
    </p:spTree>
    <p:extLst>
      <p:ext uri="{BB962C8B-B14F-4D97-AF65-F5344CB8AC3E}">
        <p14:creationId xmlns:p14="http://schemas.microsoft.com/office/powerpoint/2010/main" val="1761966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34FC4BA7-AE37-30A8-7706-A9DE89C5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627" y="2359603"/>
            <a:ext cx="1358604" cy="1358604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9FF8C884-25E1-138C-3C31-4906C2507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118" y="2341727"/>
            <a:ext cx="1341239" cy="1341239"/>
          </a:xfrm>
          <a:prstGeom prst="rect">
            <a:avLst/>
          </a:prstGeom>
        </p:spPr>
      </p:pic>
      <p:pic>
        <p:nvPicPr>
          <p:cNvPr id="14" name="Graphic 13" descr="Man and woman with solid fill">
            <a:extLst>
              <a:ext uri="{FF2B5EF4-FFF2-40B4-BE49-F238E27FC236}">
                <a16:creationId xmlns:a16="http://schemas.microsoft.com/office/drawing/2014/main" id="{6B9BD534-D079-55B2-376C-669C0C1C8E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7800" y="228600"/>
            <a:ext cx="1676400" cy="1676400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0FE155BE-9811-6411-8644-3B479F5116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98168" y="2372676"/>
            <a:ext cx="1338957" cy="1338957"/>
          </a:xfrm>
          <a:prstGeom prst="rect">
            <a:avLst/>
          </a:prstGeom>
        </p:spPr>
      </p:pic>
      <p:pic>
        <p:nvPicPr>
          <p:cNvPr id="16" name="Graphic 15" descr="Man with solid fill">
            <a:extLst>
              <a:ext uri="{FF2B5EF4-FFF2-40B4-BE49-F238E27FC236}">
                <a16:creationId xmlns:a16="http://schemas.microsoft.com/office/drawing/2014/main" id="{2F82D84A-A5E6-3603-8EFF-C9FF063118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5779" y="2346457"/>
            <a:ext cx="1358603" cy="1358603"/>
          </a:xfrm>
          <a:prstGeom prst="rect">
            <a:avLst/>
          </a:prstGeom>
        </p:spPr>
      </p:pic>
      <p:pic>
        <p:nvPicPr>
          <p:cNvPr id="17" name="Graphic 16" descr="Man with solid fill">
            <a:extLst>
              <a:ext uri="{FF2B5EF4-FFF2-40B4-BE49-F238E27FC236}">
                <a16:creationId xmlns:a16="http://schemas.microsoft.com/office/drawing/2014/main" id="{88F731C9-CFD5-B6E5-EF37-CCA1C31686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08095" y="2359603"/>
            <a:ext cx="1338957" cy="1338957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E9E9E2C5-725C-F482-D403-B0677A6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8143" y="2343702"/>
            <a:ext cx="1341239" cy="1341239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B49E12-CF99-A586-8ED0-A28BAE56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0009" y="2355138"/>
            <a:ext cx="1341239" cy="1341239"/>
          </a:xfrm>
          <a:prstGeom prst="rect">
            <a:avLst/>
          </a:prstGeom>
        </p:spPr>
      </p:pic>
      <p:pic>
        <p:nvPicPr>
          <p:cNvPr id="25" name="Graphic 24" descr="Man with solid fill">
            <a:extLst>
              <a:ext uri="{FF2B5EF4-FFF2-40B4-BE49-F238E27FC236}">
                <a16:creationId xmlns:a16="http://schemas.microsoft.com/office/drawing/2014/main" id="{60227640-0FC5-2005-1113-DD3A11AFC1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39448" y="2341727"/>
            <a:ext cx="1338957" cy="1338957"/>
          </a:xfrm>
          <a:prstGeom prst="rect">
            <a:avLst/>
          </a:prstGeom>
        </p:spPr>
      </p:pic>
      <p:pic>
        <p:nvPicPr>
          <p:cNvPr id="26" name="Graphic 25" descr="Man with solid fill">
            <a:extLst>
              <a:ext uri="{FF2B5EF4-FFF2-40B4-BE49-F238E27FC236}">
                <a16:creationId xmlns:a16="http://schemas.microsoft.com/office/drawing/2014/main" id="{B306A5EB-7734-AC18-84E4-D6ED509E9E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65620" y="2357420"/>
            <a:ext cx="1338957" cy="1338957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57EDF0A4-5DC2-787C-A8F6-5AA4F9F5E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8688" y="2370394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84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34FC4BA7-AE37-30A8-7706-A9DE89C5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627" y="2359603"/>
            <a:ext cx="1358604" cy="1358604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9FF8C884-25E1-138C-3C31-4906C2507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118" y="2341727"/>
            <a:ext cx="1341239" cy="1341239"/>
          </a:xfrm>
          <a:prstGeom prst="rect">
            <a:avLst/>
          </a:prstGeom>
        </p:spPr>
      </p:pic>
      <p:pic>
        <p:nvPicPr>
          <p:cNvPr id="14" name="Graphic 13" descr="Man and woman with solid fill">
            <a:extLst>
              <a:ext uri="{FF2B5EF4-FFF2-40B4-BE49-F238E27FC236}">
                <a16:creationId xmlns:a16="http://schemas.microsoft.com/office/drawing/2014/main" id="{6B9BD534-D079-55B2-376C-669C0C1C8E4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257800" y="228600"/>
            <a:ext cx="1676400" cy="1676400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E9E9E2C5-725C-F482-D403-B0677A6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8143" y="2343702"/>
            <a:ext cx="1341239" cy="1341239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B49E12-CF99-A586-8ED0-A28BAE56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0009" y="2355138"/>
            <a:ext cx="1341239" cy="1341239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57EDF0A4-5DC2-787C-A8F6-5AA4F9F5E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8688" y="2370394"/>
            <a:ext cx="1341239" cy="1341239"/>
          </a:xfrm>
          <a:prstGeom prst="rect">
            <a:avLst/>
          </a:prstGeom>
        </p:spPr>
      </p:pic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86357" y="2289459"/>
            <a:ext cx="1546287" cy="1546287"/>
          </a:xfrm>
          <a:prstGeom prst="rect">
            <a:avLst/>
          </a:prstGeom>
        </p:spPr>
      </p:pic>
      <p:pic>
        <p:nvPicPr>
          <p:cNvPr id="4" name="Graphic 3" descr="Man and woman with solid fill">
            <a:extLst>
              <a:ext uri="{FF2B5EF4-FFF2-40B4-BE49-F238E27FC236}">
                <a16:creationId xmlns:a16="http://schemas.microsoft.com/office/drawing/2014/main" id="{BE5B7138-73D6-3B6F-5EB2-70FC16E251E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571263" y="2252613"/>
            <a:ext cx="1546287" cy="1546287"/>
          </a:xfrm>
          <a:prstGeom prst="rect">
            <a:avLst/>
          </a:prstGeom>
        </p:spPr>
      </p:pic>
      <p:pic>
        <p:nvPicPr>
          <p:cNvPr id="5" name="Graphic 4" descr="Man and woman with solid fill">
            <a:extLst>
              <a:ext uri="{FF2B5EF4-FFF2-40B4-BE49-F238E27FC236}">
                <a16:creationId xmlns:a16="http://schemas.microsoft.com/office/drawing/2014/main" id="{E551C394-55D2-5858-DAE2-260278F4DDB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57990" y="2265761"/>
            <a:ext cx="1546287" cy="1546287"/>
          </a:xfrm>
          <a:prstGeom prst="rect">
            <a:avLst/>
          </a:prstGeom>
        </p:spPr>
      </p:pic>
      <p:pic>
        <p:nvPicPr>
          <p:cNvPr id="6" name="Graphic 5" descr="Children with solid fill">
            <a:extLst>
              <a:ext uri="{FF2B5EF4-FFF2-40B4-BE49-F238E27FC236}">
                <a16:creationId xmlns:a16="http://schemas.microsoft.com/office/drawing/2014/main" id="{1C995B51-836E-5BAB-B990-3A60D4331D1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372383" y="3581400"/>
            <a:ext cx="1281742" cy="1281742"/>
          </a:xfrm>
          <a:prstGeom prst="rect">
            <a:avLst/>
          </a:prstGeom>
        </p:spPr>
      </p:pic>
      <p:pic>
        <p:nvPicPr>
          <p:cNvPr id="7" name="Graphic 6" descr="Children with solid fill">
            <a:extLst>
              <a:ext uri="{FF2B5EF4-FFF2-40B4-BE49-F238E27FC236}">
                <a16:creationId xmlns:a16="http://schemas.microsoft.com/office/drawing/2014/main" id="{6C176C78-0BD9-DA72-696A-E3BB4B9E662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767627" y="3581400"/>
            <a:ext cx="1281742" cy="1281742"/>
          </a:xfrm>
          <a:prstGeom prst="rect">
            <a:avLst/>
          </a:prstGeom>
        </p:spPr>
      </p:pic>
      <p:pic>
        <p:nvPicPr>
          <p:cNvPr id="9" name="Graphic 8" descr="Children with solid fill">
            <a:extLst>
              <a:ext uri="{FF2B5EF4-FFF2-40B4-BE49-F238E27FC236}">
                <a16:creationId xmlns:a16="http://schemas.microsoft.com/office/drawing/2014/main" id="{4F746C6F-B98D-F31F-7402-D9C207E1E85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279310" y="3581400"/>
            <a:ext cx="1281742" cy="1281742"/>
          </a:xfrm>
          <a:prstGeom prst="rect">
            <a:avLst/>
          </a:prstGeom>
        </p:spPr>
      </p:pic>
      <p:pic>
        <p:nvPicPr>
          <p:cNvPr id="11" name="Graphic 10" descr="Children with solid fill">
            <a:extLst>
              <a:ext uri="{FF2B5EF4-FFF2-40B4-BE49-F238E27FC236}">
                <a16:creationId xmlns:a16="http://schemas.microsoft.com/office/drawing/2014/main" id="{5FD25505-4A74-F693-99F6-513C15416AB4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497145" y="3622857"/>
            <a:ext cx="1281742" cy="1281742"/>
          </a:xfrm>
          <a:prstGeom prst="rect">
            <a:avLst/>
          </a:prstGeom>
        </p:spPr>
      </p:pic>
      <p:pic>
        <p:nvPicPr>
          <p:cNvPr id="12" name="Graphic 11" descr="Man and woman with solid fill">
            <a:extLst>
              <a:ext uri="{FF2B5EF4-FFF2-40B4-BE49-F238E27FC236}">
                <a16:creationId xmlns:a16="http://schemas.microsoft.com/office/drawing/2014/main" id="{667D5C51-C606-6B9E-86D4-06F4BC71107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251603" y="2249249"/>
            <a:ext cx="1546287" cy="1546287"/>
          </a:xfrm>
          <a:prstGeom prst="rect">
            <a:avLst/>
          </a:prstGeom>
        </p:spPr>
      </p:pic>
      <p:pic>
        <p:nvPicPr>
          <p:cNvPr id="13" name="Graphic 12" descr="Man and woman with solid fill">
            <a:extLst>
              <a:ext uri="{FF2B5EF4-FFF2-40B4-BE49-F238E27FC236}">
                <a16:creationId xmlns:a16="http://schemas.microsoft.com/office/drawing/2014/main" id="{1F34D9B8-92BC-BE2D-FB8A-64461D9B4D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292683" y="2256121"/>
            <a:ext cx="1546287" cy="1546287"/>
          </a:xfrm>
          <a:prstGeom prst="rect">
            <a:avLst/>
          </a:prstGeom>
        </p:spPr>
      </p:pic>
      <p:pic>
        <p:nvPicPr>
          <p:cNvPr id="19" name="Graphic 18" descr="Children with solid fill">
            <a:extLst>
              <a:ext uri="{FF2B5EF4-FFF2-40B4-BE49-F238E27FC236}">
                <a16:creationId xmlns:a16="http://schemas.microsoft.com/office/drawing/2014/main" id="{3A3D349B-9FB7-F050-646B-BF13341F7A37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10424955" y="3543185"/>
            <a:ext cx="1281742" cy="1281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872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8" name="Graphic 7" descr="Man with solid fill">
            <a:extLst>
              <a:ext uri="{FF2B5EF4-FFF2-40B4-BE49-F238E27FC236}">
                <a16:creationId xmlns:a16="http://schemas.microsoft.com/office/drawing/2014/main" id="{34FC4BA7-AE37-30A8-7706-A9DE89C52B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0627" y="2359603"/>
            <a:ext cx="1358604" cy="1358604"/>
          </a:xfrm>
          <a:prstGeom prst="rect">
            <a:avLst/>
          </a:prstGeom>
        </p:spPr>
      </p:pic>
      <p:pic>
        <p:nvPicPr>
          <p:cNvPr id="10" name="Graphic 9" descr="Woman with solid fill">
            <a:extLst>
              <a:ext uri="{FF2B5EF4-FFF2-40B4-BE49-F238E27FC236}">
                <a16:creationId xmlns:a16="http://schemas.microsoft.com/office/drawing/2014/main" id="{9FF8C884-25E1-138C-3C31-4906C25070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977118" y="2341727"/>
            <a:ext cx="1341239" cy="1341239"/>
          </a:xfrm>
          <a:prstGeom prst="rect">
            <a:avLst/>
          </a:prstGeom>
        </p:spPr>
      </p:pic>
      <p:pic>
        <p:nvPicPr>
          <p:cNvPr id="18" name="Graphic 17" descr="Man with solid fill">
            <a:extLst>
              <a:ext uri="{FF2B5EF4-FFF2-40B4-BE49-F238E27FC236}">
                <a16:creationId xmlns:a16="http://schemas.microsoft.com/office/drawing/2014/main" id="{E9E9E2C5-725C-F482-D403-B0677A601F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68143" y="2343702"/>
            <a:ext cx="1341239" cy="1341239"/>
          </a:xfrm>
          <a:prstGeom prst="rect">
            <a:avLst/>
          </a:prstGeom>
        </p:spPr>
      </p:pic>
      <p:pic>
        <p:nvPicPr>
          <p:cNvPr id="24" name="Graphic 23" descr="Woman with solid fill">
            <a:extLst>
              <a:ext uri="{FF2B5EF4-FFF2-40B4-BE49-F238E27FC236}">
                <a16:creationId xmlns:a16="http://schemas.microsoft.com/office/drawing/2014/main" id="{54B49E12-CF99-A586-8ED0-A28BAE56F5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270009" y="2355138"/>
            <a:ext cx="1341239" cy="1341239"/>
          </a:xfrm>
          <a:prstGeom prst="rect">
            <a:avLst/>
          </a:prstGeom>
        </p:spPr>
      </p:pic>
      <p:pic>
        <p:nvPicPr>
          <p:cNvPr id="27" name="Graphic 26" descr="Woman with solid fill">
            <a:extLst>
              <a:ext uri="{FF2B5EF4-FFF2-40B4-BE49-F238E27FC236}">
                <a16:creationId xmlns:a16="http://schemas.microsoft.com/office/drawing/2014/main" id="{57EDF0A4-5DC2-787C-A8F6-5AA4F9F5E85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348688" y="2370394"/>
            <a:ext cx="1341239" cy="1341239"/>
          </a:xfrm>
          <a:prstGeom prst="rect">
            <a:avLst/>
          </a:prstGeom>
        </p:spPr>
      </p:pic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186357" y="2289459"/>
            <a:ext cx="1546287" cy="1546287"/>
          </a:xfrm>
          <a:prstGeom prst="rect">
            <a:avLst/>
          </a:prstGeom>
        </p:spPr>
      </p:pic>
      <p:pic>
        <p:nvPicPr>
          <p:cNvPr id="4" name="Graphic 3" descr="Man and woman with solid fill">
            <a:extLst>
              <a:ext uri="{FF2B5EF4-FFF2-40B4-BE49-F238E27FC236}">
                <a16:creationId xmlns:a16="http://schemas.microsoft.com/office/drawing/2014/main" id="{BE5B7138-73D6-3B6F-5EB2-70FC16E251E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1263" y="2252613"/>
            <a:ext cx="1546287" cy="1546287"/>
          </a:xfrm>
          <a:prstGeom prst="rect">
            <a:avLst/>
          </a:prstGeom>
        </p:spPr>
      </p:pic>
      <p:pic>
        <p:nvPicPr>
          <p:cNvPr id="5" name="Graphic 4" descr="Man and woman with solid fill">
            <a:extLst>
              <a:ext uri="{FF2B5EF4-FFF2-40B4-BE49-F238E27FC236}">
                <a16:creationId xmlns:a16="http://schemas.microsoft.com/office/drawing/2014/main" id="{E551C394-55D2-5858-DAE2-260278F4DDB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57990" y="2265761"/>
            <a:ext cx="1546287" cy="1546287"/>
          </a:xfrm>
          <a:prstGeom prst="rect">
            <a:avLst/>
          </a:prstGeom>
        </p:spPr>
      </p:pic>
      <p:pic>
        <p:nvPicPr>
          <p:cNvPr id="6" name="Graphic 5" descr="Children with solid fill">
            <a:extLst>
              <a:ext uri="{FF2B5EF4-FFF2-40B4-BE49-F238E27FC236}">
                <a16:creationId xmlns:a16="http://schemas.microsoft.com/office/drawing/2014/main" id="{1C995B51-836E-5BAB-B990-3A60D4331D1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372383" y="3581400"/>
            <a:ext cx="1281742" cy="1281742"/>
          </a:xfrm>
          <a:prstGeom prst="rect">
            <a:avLst/>
          </a:prstGeom>
        </p:spPr>
      </p:pic>
      <p:pic>
        <p:nvPicPr>
          <p:cNvPr id="7" name="Graphic 6" descr="Children with solid fill">
            <a:extLst>
              <a:ext uri="{FF2B5EF4-FFF2-40B4-BE49-F238E27FC236}">
                <a16:creationId xmlns:a16="http://schemas.microsoft.com/office/drawing/2014/main" id="{6C176C78-0BD9-DA72-696A-E3BB4B9E662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767627" y="3581400"/>
            <a:ext cx="1281742" cy="1281742"/>
          </a:xfrm>
          <a:prstGeom prst="rect">
            <a:avLst/>
          </a:prstGeom>
        </p:spPr>
      </p:pic>
      <p:pic>
        <p:nvPicPr>
          <p:cNvPr id="9" name="Graphic 8" descr="Children with solid fill">
            <a:extLst>
              <a:ext uri="{FF2B5EF4-FFF2-40B4-BE49-F238E27FC236}">
                <a16:creationId xmlns:a16="http://schemas.microsoft.com/office/drawing/2014/main" id="{4F746C6F-B98D-F31F-7402-D9C207E1E85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279310" y="3581400"/>
            <a:ext cx="1281742" cy="1281742"/>
          </a:xfrm>
          <a:prstGeom prst="rect">
            <a:avLst/>
          </a:prstGeom>
        </p:spPr>
      </p:pic>
      <p:pic>
        <p:nvPicPr>
          <p:cNvPr id="11" name="Graphic 10" descr="Children with solid fill">
            <a:extLst>
              <a:ext uri="{FF2B5EF4-FFF2-40B4-BE49-F238E27FC236}">
                <a16:creationId xmlns:a16="http://schemas.microsoft.com/office/drawing/2014/main" id="{5FD25505-4A74-F693-99F6-513C15416AB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3497145" y="3622857"/>
            <a:ext cx="1281742" cy="1281742"/>
          </a:xfrm>
          <a:prstGeom prst="rect">
            <a:avLst/>
          </a:prstGeom>
        </p:spPr>
      </p:pic>
      <p:pic>
        <p:nvPicPr>
          <p:cNvPr id="12" name="Graphic 11" descr="Man and woman with solid fill">
            <a:extLst>
              <a:ext uri="{FF2B5EF4-FFF2-40B4-BE49-F238E27FC236}">
                <a16:creationId xmlns:a16="http://schemas.microsoft.com/office/drawing/2014/main" id="{667D5C51-C606-6B9E-86D4-06F4BC71107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251603" y="2249249"/>
            <a:ext cx="1546287" cy="1546287"/>
          </a:xfrm>
          <a:prstGeom prst="rect">
            <a:avLst/>
          </a:prstGeom>
        </p:spPr>
      </p:pic>
      <p:pic>
        <p:nvPicPr>
          <p:cNvPr id="13" name="Graphic 12" descr="Man and woman with solid fill">
            <a:extLst>
              <a:ext uri="{FF2B5EF4-FFF2-40B4-BE49-F238E27FC236}">
                <a16:creationId xmlns:a16="http://schemas.microsoft.com/office/drawing/2014/main" id="{1F34D9B8-92BC-BE2D-FB8A-64461D9B4D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292683" y="2256121"/>
            <a:ext cx="1546287" cy="1546287"/>
          </a:xfrm>
          <a:prstGeom prst="rect">
            <a:avLst/>
          </a:prstGeom>
        </p:spPr>
      </p:pic>
      <p:pic>
        <p:nvPicPr>
          <p:cNvPr id="19" name="Graphic 18" descr="Children with solid fill">
            <a:extLst>
              <a:ext uri="{FF2B5EF4-FFF2-40B4-BE49-F238E27FC236}">
                <a16:creationId xmlns:a16="http://schemas.microsoft.com/office/drawing/2014/main" id="{3A3D349B-9FB7-F050-646B-BF13341F7A37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424955" y="3543185"/>
            <a:ext cx="1281742" cy="1281742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173989" y="312991"/>
            <a:ext cx="1750759" cy="1750759"/>
          </a:xfrm>
          <a:prstGeom prst="rect">
            <a:avLst/>
          </a:prstGeom>
        </p:spPr>
      </p:pic>
      <p:pic>
        <p:nvPicPr>
          <p:cNvPr id="16" name="Graphic 15" descr="Woman with solid fill">
            <a:extLst>
              <a:ext uri="{FF2B5EF4-FFF2-40B4-BE49-F238E27FC236}">
                <a16:creationId xmlns:a16="http://schemas.microsoft.com/office/drawing/2014/main" id="{CDE956AA-B7A7-665B-72F9-7C7A27E003A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122312" y="723498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7298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882960-A218-5C7A-8C38-7C6AFAC91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ISRAEL’S TRIBAL CULTURE</a:t>
            </a:r>
          </a:p>
          <a:p>
            <a:r>
              <a:rPr lang="en-US" dirty="0"/>
              <a:t>• Patriarchal society</a:t>
            </a:r>
          </a:p>
          <a:p>
            <a:r>
              <a:rPr lang="en-US" dirty="0"/>
              <a:t>• Households &gt; Clans &gt; Tribes &gt; Nation</a:t>
            </a:r>
          </a:p>
          <a:p>
            <a:r>
              <a:rPr lang="en-US" dirty="0"/>
              <a:t>• Women</a:t>
            </a:r>
          </a:p>
          <a:p>
            <a:r>
              <a:rPr lang="en-US" dirty="0"/>
              <a:t>• Firstborn male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23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29200" y="2278059"/>
            <a:ext cx="1546287" cy="1546287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02343" y="326689"/>
            <a:ext cx="1750759" cy="1750759"/>
          </a:xfrm>
          <a:prstGeom prst="rect">
            <a:avLst/>
          </a:prstGeom>
        </p:spPr>
      </p:pic>
      <p:pic>
        <p:nvPicPr>
          <p:cNvPr id="21" name="Graphic 20" descr="Man with solid fill">
            <a:extLst>
              <a:ext uri="{FF2B5EF4-FFF2-40B4-BE49-F238E27FC236}">
                <a16:creationId xmlns:a16="http://schemas.microsoft.com/office/drawing/2014/main" id="{D168BE53-5EAB-9A2E-078C-86ABE05EF77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4100" y="2380582"/>
            <a:ext cx="1341239" cy="1341239"/>
          </a:xfrm>
          <a:prstGeom prst="rect">
            <a:avLst/>
          </a:prstGeom>
        </p:spPr>
      </p:pic>
      <p:pic>
        <p:nvPicPr>
          <p:cNvPr id="22" name="Graphic 21" descr="Man with solid fill">
            <a:extLst>
              <a:ext uri="{FF2B5EF4-FFF2-40B4-BE49-F238E27FC236}">
                <a16:creationId xmlns:a16="http://schemas.microsoft.com/office/drawing/2014/main" id="{A9FA5BF8-581B-9CF3-BEE2-7D96A422B86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53102" y="2380582"/>
            <a:ext cx="1341239" cy="1341239"/>
          </a:xfrm>
          <a:prstGeom prst="rect">
            <a:avLst/>
          </a:prstGeom>
        </p:spPr>
      </p:pic>
      <p:pic>
        <p:nvPicPr>
          <p:cNvPr id="23" name="Graphic 22" descr="Man with solid fill">
            <a:extLst>
              <a:ext uri="{FF2B5EF4-FFF2-40B4-BE49-F238E27FC236}">
                <a16:creationId xmlns:a16="http://schemas.microsoft.com/office/drawing/2014/main" id="{6638651C-5F90-8972-5F1D-43453C0CF6E9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33952" y="2380582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792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802343" y="326689"/>
            <a:ext cx="1750759" cy="1750759"/>
          </a:xfrm>
          <a:prstGeom prst="rect">
            <a:avLst/>
          </a:prstGeom>
        </p:spPr>
      </p:pic>
      <p:pic>
        <p:nvPicPr>
          <p:cNvPr id="4" name="Graphic 3" descr="Woman with solid fill">
            <a:extLst>
              <a:ext uri="{FF2B5EF4-FFF2-40B4-BE49-F238E27FC236}">
                <a16:creationId xmlns:a16="http://schemas.microsoft.com/office/drawing/2014/main" id="{D34CB07A-A44C-0CFA-2E52-BDB4C4E0858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131723" y="2438400"/>
            <a:ext cx="1341239" cy="1341239"/>
          </a:xfrm>
          <a:prstGeom prst="rect">
            <a:avLst/>
          </a:prstGeom>
        </p:spPr>
      </p:pic>
      <p:pic>
        <p:nvPicPr>
          <p:cNvPr id="5" name="Graphic 4" descr="Man with solid fill">
            <a:extLst>
              <a:ext uri="{FF2B5EF4-FFF2-40B4-BE49-F238E27FC236}">
                <a16:creationId xmlns:a16="http://schemas.microsoft.com/office/drawing/2014/main" id="{A7897BE0-CEB7-CBC3-E1B8-2DACA3E6153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784100" y="2380582"/>
            <a:ext cx="1341239" cy="1341239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BF51F613-C3BA-DCF9-805D-B55F44AFB8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553102" y="2380582"/>
            <a:ext cx="1341239" cy="134123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B5D11E8A-4C62-F2BA-2C16-8BB4A481214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333952" y="2380582"/>
            <a:ext cx="1341239" cy="134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277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82 0.01065 L -0.09258 0.01065 " pathEditMode="relative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6224" y="2296008"/>
            <a:ext cx="1546287" cy="1546287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7131" y="381000"/>
            <a:ext cx="1750759" cy="1750759"/>
          </a:xfrm>
          <a:prstGeom prst="rect">
            <a:avLst/>
          </a:prstGeom>
        </p:spPr>
      </p:pic>
      <p:pic>
        <p:nvPicPr>
          <p:cNvPr id="4" name="Graphic 3" descr="Children with solid fill">
            <a:extLst>
              <a:ext uri="{FF2B5EF4-FFF2-40B4-BE49-F238E27FC236}">
                <a16:creationId xmlns:a16="http://schemas.microsoft.com/office/drawing/2014/main" id="{70539A2B-0304-7701-3430-2D5BA1E620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5129" y="3629504"/>
            <a:ext cx="1281742" cy="1281742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F7E3845C-443D-24C4-7EF1-DF7A98559B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53102" y="2380582"/>
            <a:ext cx="1341239" cy="134123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01FF2176-6740-8882-043C-A5AEE9A5DF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33952" y="2380582"/>
            <a:ext cx="1341239" cy="13412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5ECD76-B564-23DC-4667-12CC7104A23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/>
        </p:blipFill>
        <p:spPr>
          <a:xfrm>
            <a:off x="5276224" y="3888578"/>
            <a:ext cx="287069" cy="721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738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87 0.00278 L -0.05703 0.00278 " pathEditMode="relative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1BDDF-FCD5-C0FC-2DB2-A51C29456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/>
          </a:p>
          <a:p>
            <a:pPr algn="ctr"/>
            <a:endParaRPr lang="en-US" dirty="0"/>
          </a:p>
        </p:txBody>
      </p:sp>
      <p:pic>
        <p:nvPicPr>
          <p:cNvPr id="3" name="Graphic 2" descr="Man and woman with solid fill">
            <a:extLst>
              <a:ext uri="{FF2B5EF4-FFF2-40B4-BE49-F238E27FC236}">
                <a16:creationId xmlns:a16="http://schemas.microsoft.com/office/drawing/2014/main" id="{97085D28-F2C9-2ED2-EBF4-9FA73078D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6224" y="2296008"/>
            <a:ext cx="1546287" cy="1546287"/>
          </a:xfrm>
          <a:prstGeom prst="rect">
            <a:avLst/>
          </a:prstGeom>
        </p:spPr>
      </p:pic>
      <p:pic>
        <p:nvPicPr>
          <p:cNvPr id="15" name="Graphic 14" descr="Man with solid fill">
            <a:extLst>
              <a:ext uri="{FF2B5EF4-FFF2-40B4-BE49-F238E27FC236}">
                <a16:creationId xmlns:a16="http://schemas.microsoft.com/office/drawing/2014/main" id="{B05EAF94-3BD8-9B70-62EF-4E796B6F82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947131" y="381000"/>
            <a:ext cx="1750759" cy="1750759"/>
          </a:xfrm>
          <a:prstGeom prst="rect">
            <a:avLst/>
          </a:prstGeom>
        </p:spPr>
      </p:pic>
      <p:pic>
        <p:nvPicPr>
          <p:cNvPr id="4" name="Graphic 3" descr="Children with solid fill">
            <a:extLst>
              <a:ext uri="{FF2B5EF4-FFF2-40B4-BE49-F238E27FC236}">
                <a16:creationId xmlns:a16="http://schemas.microsoft.com/office/drawing/2014/main" id="{70539A2B-0304-7701-3430-2D5BA1E6207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5455129" y="3629504"/>
            <a:ext cx="1281742" cy="1281742"/>
          </a:xfrm>
          <a:prstGeom prst="rect">
            <a:avLst/>
          </a:prstGeom>
        </p:spPr>
      </p:pic>
      <p:pic>
        <p:nvPicPr>
          <p:cNvPr id="6" name="Graphic 5" descr="Man with solid fill">
            <a:extLst>
              <a:ext uri="{FF2B5EF4-FFF2-40B4-BE49-F238E27FC236}">
                <a16:creationId xmlns:a16="http://schemas.microsoft.com/office/drawing/2014/main" id="{F7E3845C-443D-24C4-7EF1-DF7A98559B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553102" y="2380582"/>
            <a:ext cx="1341239" cy="1341239"/>
          </a:xfrm>
          <a:prstGeom prst="rect">
            <a:avLst/>
          </a:prstGeom>
        </p:spPr>
      </p:pic>
      <p:pic>
        <p:nvPicPr>
          <p:cNvPr id="7" name="Graphic 6" descr="Man with solid fill">
            <a:extLst>
              <a:ext uri="{FF2B5EF4-FFF2-40B4-BE49-F238E27FC236}">
                <a16:creationId xmlns:a16="http://schemas.microsoft.com/office/drawing/2014/main" id="{01FF2176-6740-8882-043C-A5AEE9A5DF4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333952" y="2380582"/>
            <a:ext cx="1341239" cy="134123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A5ECD76-B564-23DC-4667-12CC7104A236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/>
          <a:stretch/>
        </p:blipFill>
        <p:spPr>
          <a:xfrm>
            <a:off x="4557104" y="3909599"/>
            <a:ext cx="287069" cy="721551"/>
          </a:xfrm>
          <a:prstGeom prst="rect">
            <a:avLst/>
          </a:prstGeom>
        </p:spPr>
      </p:pic>
      <p:pic>
        <p:nvPicPr>
          <p:cNvPr id="8" name="Graphic 7" descr="Man outline">
            <a:extLst>
              <a:ext uri="{FF2B5EF4-FFF2-40B4-BE49-F238E27FC236}">
                <a16:creationId xmlns:a16="http://schemas.microsoft.com/office/drawing/2014/main" id="{5A9E0BE4-C6B9-C770-EC27-730A91A74EF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4035603" y="2391748"/>
            <a:ext cx="1330073" cy="133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293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882960-A218-5C7A-8C38-7C6AFAC91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ISRAEL’S TRIBAL CULTURE</a:t>
            </a:r>
          </a:p>
          <a:p>
            <a:r>
              <a:rPr lang="en-US" dirty="0"/>
              <a:t>• Patriarchal society</a:t>
            </a:r>
          </a:p>
          <a:p>
            <a:r>
              <a:rPr lang="en-US" dirty="0"/>
              <a:t>• Households &gt; Clans &gt; Tribes &gt; Nation</a:t>
            </a:r>
          </a:p>
          <a:p>
            <a:r>
              <a:rPr lang="en-US" dirty="0"/>
              <a:t>• Women</a:t>
            </a:r>
          </a:p>
          <a:p>
            <a:r>
              <a:rPr lang="en-US"/>
              <a:t>• Firstborn </a:t>
            </a:r>
            <a:r>
              <a:rPr lang="en-US" dirty="0"/>
              <a:t>male</a:t>
            </a:r>
          </a:p>
          <a:p>
            <a:r>
              <a:rPr lang="en-US" dirty="0"/>
              <a:t>• Identification</a:t>
            </a:r>
          </a:p>
          <a:p>
            <a:r>
              <a:rPr lang="en-US" dirty="0"/>
              <a:t>• Authority and responsibility of the household’s patriarch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6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DFBC7-6BBF-F623-5FEA-6C0A9D70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49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909842-E1E6-4E45-A22C-7468754164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200" y="152400"/>
            <a:ext cx="11785600" cy="6248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			1	2	3	4	5	6	7	</a:t>
            </a:r>
          </a:p>
          <a:p>
            <a:r>
              <a:rPr lang="en-US" dirty="0"/>
              <a:t>		     |       |	     |       |       |       |       |      |       </a:t>
            </a:r>
          </a:p>
          <a:p>
            <a:endParaRPr lang="en-US" dirty="0"/>
          </a:p>
          <a:p>
            <a:r>
              <a:rPr lang="en-US" sz="3200" dirty="0"/>
              <a:t>1. Beginnings</a:t>
            </a:r>
          </a:p>
          <a:p>
            <a:r>
              <a:rPr lang="en-US" sz="3200" dirty="0"/>
              <a:t>2. Patriarchs</a:t>
            </a:r>
          </a:p>
          <a:p>
            <a:r>
              <a:rPr lang="en-US" sz="3200" dirty="0"/>
              <a:t>3. Sojourn / Conquest / Settlement</a:t>
            </a:r>
          </a:p>
          <a:p>
            <a:r>
              <a:rPr lang="en-US" sz="3200" dirty="0"/>
              <a:t>4. United Monarchy</a:t>
            </a:r>
          </a:p>
          <a:p>
            <a:r>
              <a:rPr lang="en-US" sz="3200" dirty="0"/>
              <a:t>5. Divided Monarchy</a:t>
            </a:r>
          </a:p>
          <a:p>
            <a:r>
              <a:rPr lang="en-US" sz="3200" dirty="0"/>
              <a:t>6. Exile</a:t>
            </a:r>
          </a:p>
          <a:p>
            <a:r>
              <a:rPr lang="en-US" sz="3200" dirty="0"/>
              <a:t>7. Return from Exile / Post-exilic Judaism</a:t>
            </a: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3FE1D660-59DA-DF12-C413-DEBF6EBE19E0}"/>
              </a:ext>
            </a:extLst>
          </p:cNvPr>
          <p:cNvCxnSpPr>
            <a:cxnSpLocks/>
          </p:cNvCxnSpPr>
          <p:nvPr/>
        </p:nvCxnSpPr>
        <p:spPr>
          <a:xfrm>
            <a:off x="1447800" y="1066800"/>
            <a:ext cx="7391400" cy="0"/>
          </a:xfrm>
          <a:prstGeom prst="straightConnector1">
            <a:avLst/>
          </a:prstGeom>
          <a:ln w="127000">
            <a:headEnd type="oval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2628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DFBC7-6BBF-F623-5FEA-6C0A9D70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30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DFBC7-6BBF-F623-5FEA-6C0A9D70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6" name="Picture 2" descr="Aquarium Fish Images - Free Download on Freepik">
            <a:extLst>
              <a:ext uri="{FF2B5EF4-FFF2-40B4-BE49-F238E27FC236}">
                <a16:creationId xmlns:a16="http://schemas.microsoft.com/office/drawing/2014/main" id="{59E2F211-7DF7-A823-DD08-7AF9D7B9FC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83" r="8097"/>
          <a:stretch/>
        </p:blipFill>
        <p:spPr bwMode="auto">
          <a:xfrm>
            <a:off x="300037" y="1495588"/>
            <a:ext cx="4512070" cy="3076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750+ Fish Tank Pictures | Download Free Images on Unsplash">
            <a:extLst>
              <a:ext uri="{FF2B5EF4-FFF2-40B4-BE49-F238E27FC236}">
                <a16:creationId xmlns:a16="http://schemas.microsoft.com/office/drawing/2014/main" id="{62F136E1-0352-17AA-5A2C-C22F3838741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694" t="4636"/>
          <a:stretch/>
        </p:blipFill>
        <p:spPr bwMode="auto">
          <a:xfrm>
            <a:off x="7413230" y="1371600"/>
            <a:ext cx="4512070" cy="3900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45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2DDFBC7-6BBF-F623-5FEA-6C0A9D709B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4ED6C-8A48-421A-ADF2-3AFB31B0387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3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882960-A218-5C7A-8C38-7C6AFAC91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ISRAEL’S TRIBAL CULTURE</a:t>
            </a:r>
          </a:p>
          <a:p>
            <a:pPr algn="ctr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64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882960-A218-5C7A-8C38-7C6AFAC91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ISRAEL’S TRIBAL CULTURE</a:t>
            </a:r>
          </a:p>
          <a:p>
            <a:pPr algn="ctr"/>
            <a:endParaRPr lang="en-US" b="1" dirty="0"/>
          </a:p>
          <a:p>
            <a:pPr algn="ctr"/>
            <a:r>
              <a:rPr lang="en-US" dirty="0"/>
              <a:t>Abraham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|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Isaac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|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Jacob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|</a:t>
            </a:r>
          </a:p>
          <a:p>
            <a:pPr algn="ctr">
              <a:spcAft>
                <a:spcPts val="0"/>
              </a:spcAft>
            </a:pPr>
            <a:r>
              <a:rPr lang="en-US" dirty="0"/>
              <a:t>12 sons (12 patriarchs of the 12 tribes)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08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E882960-A218-5C7A-8C38-7C6AFAC912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ISRAEL’S TRIBAL CULTURE</a:t>
            </a:r>
          </a:p>
          <a:p>
            <a:r>
              <a:rPr lang="en-US" dirty="0"/>
              <a:t>• Patriarchal society</a:t>
            </a:r>
          </a:p>
          <a:p>
            <a:r>
              <a:rPr lang="en-US" dirty="0"/>
              <a:t>• Households &gt; Clans &gt; Tribes &gt; Nation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297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0">
        <p:fade/>
      </p:transition>
    </mc:Choice>
    <mc:Fallback xmlns="">
      <p:transition spd="med" advTm="0">
        <p:fade/>
      </p:transition>
    </mc:Fallback>
  </mc:AlternateContent>
</p:sld>
</file>

<file path=ppt/theme/theme1.xml><?xml version="1.0" encoding="utf-8"?>
<a:theme xmlns:a="http://schemas.openxmlformats.org/drawingml/2006/main" name="1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7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8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9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WJB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21533</TotalTime>
  <Words>206</Words>
  <Application>Microsoft Office PowerPoint</Application>
  <PresentationFormat>Widescreen</PresentationFormat>
  <Paragraphs>47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18</vt:i4>
      </vt:variant>
      <vt:variant>
        <vt:lpstr>Custom Shows</vt:lpstr>
      </vt:variant>
      <vt:variant>
        <vt:i4>1</vt:i4>
      </vt:variant>
    </vt:vector>
  </HeadingPairs>
  <TitlesOfParts>
    <vt:vector size="27" baseType="lpstr">
      <vt:lpstr>Arial</vt:lpstr>
      <vt:lpstr>Calibri</vt:lpstr>
      <vt:lpstr>1_WJB1</vt:lpstr>
      <vt:lpstr>7_WJB1</vt:lpstr>
      <vt:lpstr>WJB1</vt:lpstr>
      <vt:lpstr>8_WJB1</vt:lpstr>
      <vt:lpstr>9_WJB1</vt:lpstr>
      <vt:lpstr>10_WJB1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Memes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 ∙ E ∙ S ∙ T </dc:title>
  <dc:creator>Wendell Brane</dc:creator>
  <cp:lastModifiedBy>Joshua Miles</cp:lastModifiedBy>
  <cp:revision>1211</cp:revision>
  <cp:lastPrinted>2023-06-04T12:50:15Z</cp:lastPrinted>
  <dcterms:created xsi:type="dcterms:W3CDTF">2021-01-08T23:52:50Z</dcterms:created>
  <dcterms:modified xsi:type="dcterms:W3CDTF">2023-06-04T16:06:17Z</dcterms:modified>
</cp:coreProperties>
</file>