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  <p:sldMasterId id="2147483995" r:id="rId7"/>
  </p:sldMasterIdLst>
  <p:notesMasterIdLst>
    <p:notesMasterId r:id="rId14"/>
  </p:notesMasterIdLst>
  <p:handoutMasterIdLst>
    <p:handoutMasterId r:id="rId15"/>
  </p:handoutMasterIdLst>
  <p:sldIdLst>
    <p:sldId id="6201" r:id="rId8"/>
    <p:sldId id="6202" r:id="rId9"/>
    <p:sldId id="6203" r:id="rId10"/>
    <p:sldId id="6204" r:id="rId11"/>
    <p:sldId id="6205" r:id="rId12"/>
    <p:sldId id="267" r:id="rId13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6201"/>
            <p14:sldId id="6202"/>
            <p14:sldId id="6203"/>
            <p14:sldId id="6204"/>
            <p14:sldId id="6205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3"/>
    <a:srgbClr val="009193"/>
    <a:srgbClr val="0096FF"/>
    <a:srgbClr val="FF40FF"/>
    <a:srgbClr val="F545BC"/>
    <a:srgbClr val="0DB079"/>
    <a:srgbClr val="941651"/>
    <a:srgbClr val="008F00"/>
    <a:srgbClr val="11B098"/>
    <a:srgbClr val="CD46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43" autoAdjust="0"/>
    <p:restoredTop sz="95493" autoAdjust="0"/>
  </p:normalViewPr>
  <p:slideViewPr>
    <p:cSldViewPr>
      <p:cViewPr varScale="1">
        <p:scale>
          <a:sx n="93" d="100"/>
          <a:sy n="93" d="100"/>
        </p:scale>
        <p:origin x="216" y="7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6/25/2023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6/25/2023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6/25/2023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16274-5F6B-4159-86F6-A546B76FFD5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8040E5-A8FB-446B-A335-BAA19D9858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72453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16274-5F6B-4159-86F6-A546B76FFD5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8040E5-A8FB-446B-A335-BAA19D9858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294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16274-5F6B-4159-86F6-A546B76FFD5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8040E5-A8FB-446B-A335-BAA19D9858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71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6/25/2023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16274-5F6B-4159-86F6-A546B76FFD50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040E5-A8FB-446B-A335-BAA19D98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7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3EC37-6E34-923F-A8E7-BC5C09992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41023"/>
            <a:ext cx="5181600" cy="553594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Matthew</a:t>
            </a:r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dirty="0"/>
              <a:t>David</a:t>
            </a:r>
          </a:p>
          <a:p>
            <a:pPr marL="0" indent="0" algn="ctr">
              <a:buNone/>
            </a:pPr>
            <a:r>
              <a:rPr lang="en-US" dirty="0"/>
              <a:t>…</a:t>
            </a:r>
          </a:p>
          <a:p>
            <a:pPr marL="0" indent="0" algn="ctr">
              <a:buNone/>
            </a:pPr>
            <a:r>
              <a:rPr lang="en-US" dirty="0" err="1"/>
              <a:t>Matthan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Jacob</a:t>
            </a:r>
          </a:p>
          <a:p>
            <a:pPr marL="0" indent="0" algn="ctr">
              <a:buNone/>
            </a:pPr>
            <a:r>
              <a:rPr lang="en-US" dirty="0"/>
              <a:t>Joseph</a:t>
            </a:r>
          </a:p>
          <a:p>
            <a:pPr marL="0" indent="0" algn="ctr">
              <a:buNone/>
            </a:pPr>
            <a:r>
              <a:rPr lang="en-US" dirty="0"/>
              <a:t>Jesus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6CE7E-3FC7-DF5A-1304-179DF6938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41023"/>
            <a:ext cx="5181600" cy="553594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Luke</a:t>
            </a:r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dirty="0"/>
              <a:t>David</a:t>
            </a:r>
          </a:p>
          <a:p>
            <a:pPr marL="0" indent="0" algn="ctr">
              <a:buNone/>
            </a:pPr>
            <a:r>
              <a:rPr lang="en-US" dirty="0"/>
              <a:t>…</a:t>
            </a:r>
          </a:p>
          <a:p>
            <a:pPr marL="0" indent="0" algn="ctr">
              <a:buNone/>
            </a:pPr>
            <a:r>
              <a:rPr lang="en-US" dirty="0" err="1"/>
              <a:t>Matthat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Heli</a:t>
            </a:r>
          </a:p>
          <a:p>
            <a:pPr marL="0" indent="0" algn="ctr">
              <a:buNone/>
            </a:pPr>
            <a:r>
              <a:rPr lang="en-US" dirty="0"/>
              <a:t>Joseph</a:t>
            </a:r>
          </a:p>
          <a:p>
            <a:pPr marL="0" indent="0" algn="ctr">
              <a:buNone/>
            </a:pPr>
            <a:r>
              <a:rPr lang="en-US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368675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372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8C0B6-F74F-DD3A-3E89-055184702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973"/>
            <a:ext cx="10515600" cy="52719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Luke 3:23 (NIV): Now Jesus himself was about thirty years old when he began his ministry. He was the son, </a:t>
            </a:r>
            <a:r>
              <a:rPr lang="en-US" u="sng" dirty="0"/>
              <a:t>so it was thought</a:t>
            </a:r>
            <a:r>
              <a:rPr lang="en-US" dirty="0"/>
              <a:t>, of Joseph, the son of Heli, the son of </a:t>
            </a:r>
            <a:r>
              <a:rPr lang="en-US" dirty="0" err="1"/>
              <a:t>Matthat</a:t>
            </a:r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Luke 3:23 (alternate translation): Now Jesus himself was about thirty years old when he began his ministry. He was the son, </a:t>
            </a:r>
            <a:r>
              <a:rPr lang="en-US" u="sng" dirty="0"/>
              <a:t>so it was thought of Joseph</a:t>
            </a:r>
            <a:r>
              <a:rPr lang="en-US" dirty="0"/>
              <a:t>, the son of Heli, the son of </a:t>
            </a:r>
            <a:r>
              <a:rPr lang="en-US" dirty="0" err="1"/>
              <a:t>Matthat</a:t>
            </a:r>
            <a:r>
              <a:rPr lang="en-US" dirty="0"/>
              <a:t>…”</a:t>
            </a:r>
          </a:p>
        </p:txBody>
      </p:sp>
    </p:spTree>
    <p:extLst>
      <p:ext uri="{BB962C8B-B14F-4D97-AF65-F5344CB8AC3E}">
        <p14:creationId xmlns:p14="http://schemas.microsoft.com/office/powerpoint/2010/main" val="17797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939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3EC37-6E34-923F-A8E7-BC5C09992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41023"/>
            <a:ext cx="5181600" cy="553594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Matthew</a:t>
            </a:r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dirty="0"/>
              <a:t>David</a:t>
            </a:r>
          </a:p>
          <a:p>
            <a:pPr marL="0" indent="0" algn="ctr">
              <a:buNone/>
            </a:pPr>
            <a:r>
              <a:rPr lang="en-US" dirty="0"/>
              <a:t>…</a:t>
            </a:r>
          </a:p>
          <a:p>
            <a:pPr marL="0" indent="0" algn="ctr">
              <a:buNone/>
            </a:pPr>
            <a:r>
              <a:rPr lang="en-US" dirty="0"/>
              <a:t>Jeconiah</a:t>
            </a:r>
          </a:p>
          <a:p>
            <a:pPr marL="0" indent="0" algn="ctr">
              <a:buNone/>
            </a:pPr>
            <a:r>
              <a:rPr lang="en-US" dirty="0" err="1"/>
              <a:t>Shealtiel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Zerubbabel</a:t>
            </a:r>
          </a:p>
          <a:p>
            <a:pPr marL="0" indent="0" algn="ctr">
              <a:buNone/>
            </a:pPr>
            <a:r>
              <a:rPr lang="en-US" dirty="0" err="1"/>
              <a:t>Abihud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…</a:t>
            </a:r>
          </a:p>
          <a:p>
            <a:pPr marL="0" indent="0" algn="ctr">
              <a:buNone/>
            </a:pPr>
            <a:r>
              <a:rPr lang="en-US" dirty="0"/>
              <a:t>Jesus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6CE7E-3FC7-DF5A-1304-179DF6938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41023"/>
            <a:ext cx="5181600" cy="553594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Luke</a:t>
            </a:r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dirty="0"/>
              <a:t>David</a:t>
            </a:r>
          </a:p>
          <a:p>
            <a:pPr marL="0" indent="0" algn="ctr">
              <a:buNone/>
            </a:pPr>
            <a:r>
              <a:rPr lang="en-US" dirty="0"/>
              <a:t>…</a:t>
            </a:r>
          </a:p>
          <a:p>
            <a:pPr marL="0" indent="0" algn="ctr">
              <a:buNone/>
            </a:pPr>
            <a:r>
              <a:rPr lang="en-US" dirty="0" err="1"/>
              <a:t>Neri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Shealtiel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Zerubbabel</a:t>
            </a:r>
          </a:p>
          <a:p>
            <a:pPr marL="0" indent="0" algn="ctr">
              <a:buNone/>
            </a:pPr>
            <a:r>
              <a:rPr lang="en-US" dirty="0" err="1"/>
              <a:t>Rhesa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…</a:t>
            </a:r>
          </a:p>
          <a:p>
            <a:pPr marL="0" indent="0" algn="ctr">
              <a:buNone/>
            </a:pPr>
            <a:r>
              <a:rPr lang="en-US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214644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17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21968</TotalTime>
  <Words>116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Arial</vt:lpstr>
      <vt:lpstr>Calibri</vt:lpstr>
      <vt:lpstr>Calibri Light</vt:lpstr>
      <vt:lpstr>1_WJB1</vt:lpstr>
      <vt:lpstr>7_WJB1</vt:lpstr>
      <vt:lpstr>WJB1</vt:lpstr>
      <vt:lpstr>8_WJB1</vt:lpstr>
      <vt:lpstr>9_WJB1</vt:lpstr>
      <vt:lpstr>10_WJB1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1241</cp:revision>
  <cp:lastPrinted>2023-06-11T16:06:08Z</cp:lastPrinted>
  <dcterms:created xsi:type="dcterms:W3CDTF">2021-01-08T23:52:50Z</dcterms:created>
  <dcterms:modified xsi:type="dcterms:W3CDTF">2023-06-25T18:54:57Z</dcterms:modified>
</cp:coreProperties>
</file>