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  <p:sldMasterId id="2147483880" r:id="rId2"/>
    <p:sldMasterId id="2147483887" r:id="rId3"/>
    <p:sldMasterId id="2147483914" r:id="rId4"/>
    <p:sldMasterId id="2147483958" r:id="rId5"/>
    <p:sldMasterId id="2147483967" r:id="rId6"/>
  </p:sldMasterIdLst>
  <p:notesMasterIdLst>
    <p:notesMasterId r:id="rId16"/>
  </p:notesMasterIdLst>
  <p:handoutMasterIdLst>
    <p:handoutMasterId r:id="rId17"/>
  </p:handoutMasterIdLst>
  <p:sldIdLst>
    <p:sldId id="6130" r:id="rId7"/>
    <p:sldId id="6141" r:id="rId8"/>
    <p:sldId id="6183" r:id="rId9"/>
    <p:sldId id="6186" r:id="rId10"/>
    <p:sldId id="6184" r:id="rId11"/>
    <p:sldId id="6224" r:id="rId12"/>
    <p:sldId id="6187" r:id="rId13"/>
    <p:sldId id="6188" r:id="rId14"/>
    <p:sldId id="6189" r:id="rId15"/>
  </p:sldIdLst>
  <p:sldSz cx="12192000" cy="6858000"/>
  <p:notesSz cx="6950075" cy="9236075"/>
  <p:custShowLst>
    <p:custShow name="Memes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69B238D-AB4B-443B-AE74-6B7E606E67C7}">
          <p14:sldIdLst>
            <p14:sldId id="6130"/>
            <p14:sldId id="6141"/>
            <p14:sldId id="6183"/>
            <p14:sldId id="6186"/>
            <p14:sldId id="6184"/>
            <p14:sldId id="6224"/>
            <p14:sldId id="6187"/>
            <p14:sldId id="6188"/>
            <p14:sldId id="61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93"/>
    <a:srgbClr val="009193"/>
    <a:srgbClr val="0096FF"/>
    <a:srgbClr val="FF40FF"/>
    <a:srgbClr val="F545BC"/>
    <a:srgbClr val="0DB079"/>
    <a:srgbClr val="941651"/>
    <a:srgbClr val="008F00"/>
    <a:srgbClr val="11B098"/>
    <a:srgbClr val="CD46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843" autoAdjust="0"/>
    <p:restoredTop sz="95493" autoAdjust="0"/>
  </p:normalViewPr>
  <p:slideViewPr>
    <p:cSldViewPr>
      <p:cViewPr varScale="1">
        <p:scale>
          <a:sx n="93" d="100"/>
          <a:sy n="93" d="100"/>
        </p:scale>
        <p:origin x="216" y="7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747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7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7/16/2023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7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7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7/16/2023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4" tIns="46235" rIns="92474" bIns="4623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4" tIns="46235" rIns="92474" bIns="4623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7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47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030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7/16/2023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87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3751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342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919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1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89398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11049000" cy="6248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314745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7/16/2023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458332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7/16/2023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27368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7/16/2023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01798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7/16/2023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6949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7/16/2023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46201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8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7/16/2023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897606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7/16/2023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55604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7/16/2023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7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7/16/2023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3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7/16/2023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5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7/16/2023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7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7/16/2023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0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7/16/2023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7/16/2023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5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7/16/2023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8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7/16/2023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9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</p:sldLayoutIdLst>
  <p:transition spd="med">
    <p:fade/>
  </p:transition>
  <p:hf hdr="0" ftr="0" dt="0"/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7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1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8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5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7/16/2023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99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7/16/2023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12493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7/16/2023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965851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7/16/2023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39417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2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91BDDF-FCD5-C0FC-2DB2-A51C29456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pic>
        <p:nvPicPr>
          <p:cNvPr id="8" name="Graphic 7" descr="Man with solid fill">
            <a:extLst>
              <a:ext uri="{FF2B5EF4-FFF2-40B4-BE49-F238E27FC236}">
                <a16:creationId xmlns:a16="http://schemas.microsoft.com/office/drawing/2014/main" id="{34FC4BA7-AE37-30A8-7706-A9DE89C52B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0627" y="2359603"/>
            <a:ext cx="1358604" cy="1358604"/>
          </a:xfrm>
          <a:prstGeom prst="rect">
            <a:avLst/>
          </a:prstGeom>
        </p:spPr>
      </p:pic>
      <p:pic>
        <p:nvPicPr>
          <p:cNvPr id="10" name="Graphic 9" descr="Woman with solid fill">
            <a:extLst>
              <a:ext uri="{FF2B5EF4-FFF2-40B4-BE49-F238E27FC236}">
                <a16:creationId xmlns:a16="http://schemas.microsoft.com/office/drawing/2014/main" id="{9FF8C884-25E1-138C-3C31-4906C25070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77118" y="2341727"/>
            <a:ext cx="1341239" cy="1341239"/>
          </a:xfrm>
          <a:prstGeom prst="rect">
            <a:avLst/>
          </a:prstGeom>
        </p:spPr>
      </p:pic>
      <p:pic>
        <p:nvPicPr>
          <p:cNvPr id="18" name="Graphic 17" descr="Man with solid fill">
            <a:extLst>
              <a:ext uri="{FF2B5EF4-FFF2-40B4-BE49-F238E27FC236}">
                <a16:creationId xmlns:a16="http://schemas.microsoft.com/office/drawing/2014/main" id="{E9E9E2C5-725C-F482-D403-B0677A601F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68143" y="2343702"/>
            <a:ext cx="1341239" cy="1341239"/>
          </a:xfrm>
          <a:prstGeom prst="rect">
            <a:avLst/>
          </a:prstGeom>
        </p:spPr>
      </p:pic>
      <p:pic>
        <p:nvPicPr>
          <p:cNvPr id="24" name="Graphic 23" descr="Woman with solid fill">
            <a:extLst>
              <a:ext uri="{FF2B5EF4-FFF2-40B4-BE49-F238E27FC236}">
                <a16:creationId xmlns:a16="http://schemas.microsoft.com/office/drawing/2014/main" id="{54B49E12-CF99-A586-8ED0-A28BAE56F5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70009" y="2355138"/>
            <a:ext cx="1341239" cy="1341239"/>
          </a:xfrm>
          <a:prstGeom prst="rect">
            <a:avLst/>
          </a:prstGeom>
        </p:spPr>
      </p:pic>
      <p:pic>
        <p:nvPicPr>
          <p:cNvPr id="27" name="Graphic 26" descr="Woman with solid fill">
            <a:extLst>
              <a:ext uri="{FF2B5EF4-FFF2-40B4-BE49-F238E27FC236}">
                <a16:creationId xmlns:a16="http://schemas.microsoft.com/office/drawing/2014/main" id="{57EDF0A4-5DC2-787C-A8F6-5AA4F9F5E8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48688" y="2370394"/>
            <a:ext cx="1341239" cy="1341239"/>
          </a:xfrm>
          <a:prstGeom prst="rect">
            <a:avLst/>
          </a:prstGeom>
        </p:spPr>
      </p:pic>
      <p:pic>
        <p:nvPicPr>
          <p:cNvPr id="3" name="Graphic 2" descr="Man and woman with solid fill">
            <a:extLst>
              <a:ext uri="{FF2B5EF4-FFF2-40B4-BE49-F238E27FC236}">
                <a16:creationId xmlns:a16="http://schemas.microsoft.com/office/drawing/2014/main" id="{97085D28-F2C9-2ED2-EBF4-9FA73078DA3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86357" y="2289459"/>
            <a:ext cx="1546287" cy="1546287"/>
          </a:xfrm>
          <a:prstGeom prst="rect">
            <a:avLst/>
          </a:prstGeom>
        </p:spPr>
      </p:pic>
      <p:pic>
        <p:nvPicPr>
          <p:cNvPr id="4" name="Graphic 3" descr="Man and woman with solid fill">
            <a:extLst>
              <a:ext uri="{FF2B5EF4-FFF2-40B4-BE49-F238E27FC236}">
                <a16:creationId xmlns:a16="http://schemas.microsoft.com/office/drawing/2014/main" id="{BE5B7138-73D6-3B6F-5EB2-70FC16E251E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71263" y="2252613"/>
            <a:ext cx="1546287" cy="1546287"/>
          </a:xfrm>
          <a:prstGeom prst="rect">
            <a:avLst/>
          </a:prstGeom>
        </p:spPr>
      </p:pic>
      <p:pic>
        <p:nvPicPr>
          <p:cNvPr id="5" name="Graphic 4" descr="Man and woman with solid fill">
            <a:extLst>
              <a:ext uri="{FF2B5EF4-FFF2-40B4-BE49-F238E27FC236}">
                <a16:creationId xmlns:a16="http://schemas.microsoft.com/office/drawing/2014/main" id="{E551C394-55D2-5858-DAE2-260278F4DDB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057990" y="2265761"/>
            <a:ext cx="1546287" cy="1546287"/>
          </a:xfrm>
          <a:prstGeom prst="rect">
            <a:avLst/>
          </a:prstGeom>
        </p:spPr>
      </p:pic>
      <p:pic>
        <p:nvPicPr>
          <p:cNvPr id="6" name="Graphic 5" descr="Children with solid fill">
            <a:extLst>
              <a:ext uri="{FF2B5EF4-FFF2-40B4-BE49-F238E27FC236}">
                <a16:creationId xmlns:a16="http://schemas.microsoft.com/office/drawing/2014/main" id="{1C995B51-836E-5BAB-B990-3A60D4331D1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372383" y="3581400"/>
            <a:ext cx="1281742" cy="1281742"/>
          </a:xfrm>
          <a:prstGeom prst="rect">
            <a:avLst/>
          </a:prstGeom>
        </p:spPr>
      </p:pic>
      <p:pic>
        <p:nvPicPr>
          <p:cNvPr id="7" name="Graphic 6" descr="Children with solid fill">
            <a:extLst>
              <a:ext uri="{FF2B5EF4-FFF2-40B4-BE49-F238E27FC236}">
                <a16:creationId xmlns:a16="http://schemas.microsoft.com/office/drawing/2014/main" id="{6C176C78-0BD9-DA72-696A-E3BB4B9E662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767627" y="3581400"/>
            <a:ext cx="1281742" cy="1281742"/>
          </a:xfrm>
          <a:prstGeom prst="rect">
            <a:avLst/>
          </a:prstGeom>
        </p:spPr>
      </p:pic>
      <p:pic>
        <p:nvPicPr>
          <p:cNvPr id="9" name="Graphic 8" descr="Children with solid fill">
            <a:extLst>
              <a:ext uri="{FF2B5EF4-FFF2-40B4-BE49-F238E27FC236}">
                <a16:creationId xmlns:a16="http://schemas.microsoft.com/office/drawing/2014/main" id="{4F746C6F-B98D-F31F-7402-D9C207E1E85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279310" y="3581400"/>
            <a:ext cx="1281742" cy="1281742"/>
          </a:xfrm>
          <a:prstGeom prst="rect">
            <a:avLst/>
          </a:prstGeom>
        </p:spPr>
      </p:pic>
      <p:pic>
        <p:nvPicPr>
          <p:cNvPr id="11" name="Graphic 10" descr="Children with solid fill">
            <a:extLst>
              <a:ext uri="{FF2B5EF4-FFF2-40B4-BE49-F238E27FC236}">
                <a16:creationId xmlns:a16="http://schemas.microsoft.com/office/drawing/2014/main" id="{5FD25505-4A74-F693-99F6-513C15416AB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497145" y="3622857"/>
            <a:ext cx="1281742" cy="1281742"/>
          </a:xfrm>
          <a:prstGeom prst="rect">
            <a:avLst/>
          </a:prstGeom>
        </p:spPr>
      </p:pic>
      <p:pic>
        <p:nvPicPr>
          <p:cNvPr id="12" name="Graphic 11" descr="Man and woman with solid fill">
            <a:extLst>
              <a:ext uri="{FF2B5EF4-FFF2-40B4-BE49-F238E27FC236}">
                <a16:creationId xmlns:a16="http://schemas.microsoft.com/office/drawing/2014/main" id="{667D5C51-C606-6B9E-86D4-06F4BC71107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251603" y="2249249"/>
            <a:ext cx="1546287" cy="1546287"/>
          </a:xfrm>
          <a:prstGeom prst="rect">
            <a:avLst/>
          </a:prstGeom>
        </p:spPr>
      </p:pic>
      <p:pic>
        <p:nvPicPr>
          <p:cNvPr id="13" name="Graphic 12" descr="Man and woman with solid fill">
            <a:extLst>
              <a:ext uri="{FF2B5EF4-FFF2-40B4-BE49-F238E27FC236}">
                <a16:creationId xmlns:a16="http://schemas.microsoft.com/office/drawing/2014/main" id="{1F34D9B8-92BC-BE2D-FB8A-64461D9B4D3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92683" y="2256121"/>
            <a:ext cx="1546287" cy="1546287"/>
          </a:xfrm>
          <a:prstGeom prst="rect">
            <a:avLst/>
          </a:prstGeom>
        </p:spPr>
      </p:pic>
      <p:pic>
        <p:nvPicPr>
          <p:cNvPr id="19" name="Graphic 18" descr="Children with solid fill">
            <a:extLst>
              <a:ext uri="{FF2B5EF4-FFF2-40B4-BE49-F238E27FC236}">
                <a16:creationId xmlns:a16="http://schemas.microsoft.com/office/drawing/2014/main" id="{3A3D349B-9FB7-F050-646B-BF13341F7A3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424955" y="3543185"/>
            <a:ext cx="1281742" cy="1281742"/>
          </a:xfrm>
          <a:prstGeom prst="rect">
            <a:avLst/>
          </a:prstGeom>
        </p:spPr>
      </p:pic>
      <p:pic>
        <p:nvPicPr>
          <p:cNvPr id="15" name="Graphic 14" descr="Man with solid fill">
            <a:extLst>
              <a:ext uri="{FF2B5EF4-FFF2-40B4-BE49-F238E27FC236}">
                <a16:creationId xmlns:a16="http://schemas.microsoft.com/office/drawing/2014/main" id="{B05EAF94-3BD8-9B70-62EF-4E796B6F820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73989" y="312991"/>
            <a:ext cx="1750759" cy="1750759"/>
          </a:xfrm>
          <a:prstGeom prst="rect">
            <a:avLst/>
          </a:prstGeom>
        </p:spPr>
      </p:pic>
      <p:pic>
        <p:nvPicPr>
          <p:cNvPr id="16" name="Graphic 15" descr="Woman with solid fill">
            <a:extLst>
              <a:ext uri="{FF2B5EF4-FFF2-40B4-BE49-F238E27FC236}">
                <a16:creationId xmlns:a16="http://schemas.microsoft.com/office/drawing/2014/main" id="{CDE956AA-B7A7-665B-72F9-7C7A27E003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22312" y="723498"/>
            <a:ext cx="1341239" cy="134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29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91BDDF-FCD5-C0FC-2DB2-A51C29456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pic>
        <p:nvPicPr>
          <p:cNvPr id="15" name="Graphic 14" descr="Man with solid fill">
            <a:extLst>
              <a:ext uri="{FF2B5EF4-FFF2-40B4-BE49-F238E27FC236}">
                <a16:creationId xmlns:a16="http://schemas.microsoft.com/office/drawing/2014/main" id="{B05EAF94-3BD8-9B70-62EF-4E796B6F82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02343" y="326689"/>
            <a:ext cx="1750759" cy="1750759"/>
          </a:xfrm>
          <a:prstGeom prst="rect">
            <a:avLst/>
          </a:prstGeom>
        </p:spPr>
      </p:pic>
      <p:pic>
        <p:nvPicPr>
          <p:cNvPr id="4" name="Graphic 3" descr="Woman with solid fill">
            <a:extLst>
              <a:ext uri="{FF2B5EF4-FFF2-40B4-BE49-F238E27FC236}">
                <a16:creationId xmlns:a16="http://schemas.microsoft.com/office/drawing/2014/main" id="{D34CB07A-A44C-0CFA-2E52-BDB4C4E085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31723" y="2438400"/>
            <a:ext cx="1341239" cy="1341239"/>
          </a:xfrm>
          <a:prstGeom prst="rect">
            <a:avLst/>
          </a:prstGeom>
        </p:spPr>
      </p:pic>
      <p:pic>
        <p:nvPicPr>
          <p:cNvPr id="5" name="Graphic 4" descr="Man with solid fill">
            <a:extLst>
              <a:ext uri="{FF2B5EF4-FFF2-40B4-BE49-F238E27FC236}">
                <a16:creationId xmlns:a16="http://schemas.microsoft.com/office/drawing/2014/main" id="{A7897BE0-CEB7-CBC3-E1B8-2DACA3E6153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84100" y="2380582"/>
            <a:ext cx="1341239" cy="1341239"/>
          </a:xfrm>
          <a:prstGeom prst="rect">
            <a:avLst/>
          </a:prstGeom>
        </p:spPr>
      </p:pic>
      <p:pic>
        <p:nvPicPr>
          <p:cNvPr id="6" name="Graphic 5" descr="Man with solid fill">
            <a:extLst>
              <a:ext uri="{FF2B5EF4-FFF2-40B4-BE49-F238E27FC236}">
                <a16:creationId xmlns:a16="http://schemas.microsoft.com/office/drawing/2014/main" id="{BF51F613-C3BA-DCF9-805D-B55F44AFB8C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53102" y="2380582"/>
            <a:ext cx="1341239" cy="1341239"/>
          </a:xfrm>
          <a:prstGeom prst="rect">
            <a:avLst/>
          </a:prstGeom>
        </p:spPr>
      </p:pic>
      <p:pic>
        <p:nvPicPr>
          <p:cNvPr id="7" name="Graphic 6" descr="Man with solid fill">
            <a:extLst>
              <a:ext uri="{FF2B5EF4-FFF2-40B4-BE49-F238E27FC236}">
                <a16:creationId xmlns:a16="http://schemas.microsoft.com/office/drawing/2014/main" id="{B5D11E8A-4C62-F2BA-2C16-8BB4A481214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333952" y="2380582"/>
            <a:ext cx="1341239" cy="134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277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2 0.01065 L -0.09258 0.01065 " pathEditMode="relative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A909842-E1E6-4E45-A22C-746875416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52400"/>
            <a:ext cx="11785600" cy="6248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			1	2	3	4	5	6	7	</a:t>
            </a:r>
          </a:p>
          <a:p>
            <a:r>
              <a:rPr lang="en-US" dirty="0"/>
              <a:t>		     |       |	     |       |       |       |       |      |       </a:t>
            </a:r>
          </a:p>
          <a:p>
            <a:endParaRPr lang="en-US" dirty="0"/>
          </a:p>
          <a:p>
            <a:r>
              <a:rPr lang="en-US" sz="3200" dirty="0"/>
              <a:t>1. Beginnings</a:t>
            </a:r>
          </a:p>
          <a:p>
            <a:r>
              <a:rPr lang="en-US" sz="3200" dirty="0"/>
              <a:t>2. Patriarchs</a:t>
            </a:r>
          </a:p>
          <a:p>
            <a:r>
              <a:rPr lang="en-US" sz="3200" dirty="0"/>
              <a:t>3. Sojourn / Conquest / Settlement</a:t>
            </a:r>
          </a:p>
          <a:p>
            <a:r>
              <a:rPr lang="en-US" sz="3200" dirty="0"/>
              <a:t>4. United Monarchy</a:t>
            </a:r>
          </a:p>
          <a:p>
            <a:r>
              <a:rPr lang="en-US" sz="3200" dirty="0"/>
              <a:t>5. Divided Monarchy</a:t>
            </a:r>
          </a:p>
          <a:p>
            <a:r>
              <a:rPr lang="en-US" sz="3200" dirty="0"/>
              <a:t>6. Exile</a:t>
            </a:r>
          </a:p>
          <a:p>
            <a:r>
              <a:rPr lang="en-US" sz="3200" dirty="0"/>
              <a:t>7. Return from Exile / Post-exilic Judaism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FE1D660-59DA-DF12-C413-DEBF6EBE19E0}"/>
              </a:ext>
            </a:extLst>
          </p:cNvPr>
          <p:cNvCxnSpPr>
            <a:cxnSpLocks/>
          </p:cNvCxnSpPr>
          <p:nvPr/>
        </p:nvCxnSpPr>
        <p:spPr>
          <a:xfrm>
            <a:off x="1447800" y="1066800"/>
            <a:ext cx="7391400" cy="0"/>
          </a:xfrm>
          <a:prstGeom prst="straightConnector1">
            <a:avLst/>
          </a:prstGeom>
          <a:ln w="127000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405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A4ED6C-8A48-421A-ADF2-3AFB31B038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2598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0D74C6-345A-754C-7C5D-C5DE16A98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covenant is an agreement enacted between two or more parties in which promises are made under oath to perform or to refrain from certain actions stipulated in advance.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47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A909842-E1E6-4E45-A22C-746875416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52400"/>
            <a:ext cx="11785600" cy="64770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69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F99CC03-CBDF-05AB-1CA0-E40E7101B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• Fictive kinship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63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01D374D-8FBE-6FAB-6C5E-1F68D5ECE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2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252FA2-ADBD-8979-AD96-33727DA46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• Parity Covenants</a:t>
            </a:r>
          </a:p>
          <a:p>
            <a:r>
              <a:rPr lang="en-US" dirty="0"/>
              <a:t>• Suzerain/Vassal Covenants</a:t>
            </a:r>
          </a:p>
        </p:txBody>
      </p:sp>
    </p:spTree>
    <p:extLst>
      <p:ext uri="{BB962C8B-B14F-4D97-AF65-F5344CB8AC3E}">
        <p14:creationId xmlns:p14="http://schemas.microsoft.com/office/powerpoint/2010/main" val="231947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8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0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22079</TotalTime>
  <Words>105</Words>
  <Application>Microsoft Office PowerPoint</Application>
  <PresentationFormat>Widescreen</PresentationFormat>
  <Paragraphs>16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9</vt:i4>
      </vt:variant>
      <vt:variant>
        <vt:lpstr>Custom Shows</vt:lpstr>
      </vt:variant>
      <vt:variant>
        <vt:i4>1</vt:i4>
      </vt:variant>
    </vt:vector>
  </HeadingPairs>
  <TitlesOfParts>
    <vt:vector size="18" baseType="lpstr">
      <vt:lpstr>Arial</vt:lpstr>
      <vt:lpstr>Calibri</vt:lpstr>
      <vt:lpstr>1_WJB1</vt:lpstr>
      <vt:lpstr>7_WJB1</vt:lpstr>
      <vt:lpstr>WJB1</vt:lpstr>
      <vt:lpstr>8_WJB1</vt:lpstr>
      <vt:lpstr>9_WJB1</vt:lpstr>
      <vt:lpstr>10_WJB1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∙ E ∙ S ∙ T </dc:title>
  <dc:creator>Wendell Brane</dc:creator>
  <cp:lastModifiedBy>Joshua Miles</cp:lastModifiedBy>
  <cp:revision>1266</cp:revision>
  <cp:lastPrinted>2023-06-11T16:06:08Z</cp:lastPrinted>
  <dcterms:created xsi:type="dcterms:W3CDTF">2021-01-08T23:52:50Z</dcterms:created>
  <dcterms:modified xsi:type="dcterms:W3CDTF">2023-07-16T23:38:36Z</dcterms:modified>
</cp:coreProperties>
</file>