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5" r:id="rId1"/>
    <p:sldMasterId id="2147483880" r:id="rId2"/>
    <p:sldMasterId id="2147483887" r:id="rId3"/>
    <p:sldMasterId id="2147483914" r:id="rId4"/>
    <p:sldMasterId id="2147483958" r:id="rId5"/>
    <p:sldMasterId id="2147483967" r:id="rId6"/>
    <p:sldMasterId id="2147484007" r:id="rId7"/>
  </p:sldMasterIdLst>
  <p:notesMasterIdLst>
    <p:notesMasterId r:id="rId26"/>
  </p:notesMasterIdLst>
  <p:handoutMasterIdLst>
    <p:handoutMasterId r:id="rId27"/>
  </p:handoutMasterIdLst>
  <p:sldIdLst>
    <p:sldId id="281" r:id="rId8"/>
    <p:sldId id="301" r:id="rId9"/>
    <p:sldId id="302" r:id="rId10"/>
    <p:sldId id="287" r:id="rId11"/>
    <p:sldId id="288" r:id="rId12"/>
    <p:sldId id="289" r:id="rId13"/>
    <p:sldId id="291" r:id="rId14"/>
    <p:sldId id="290" r:id="rId15"/>
    <p:sldId id="292" r:id="rId16"/>
    <p:sldId id="293" r:id="rId17"/>
    <p:sldId id="298" r:id="rId18"/>
    <p:sldId id="294" r:id="rId19"/>
    <p:sldId id="295" r:id="rId20"/>
    <p:sldId id="296" r:id="rId21"/>
    <p:sldId id="297" r:id="rId22"/>
    <p:sldId id="267" r:id="rId23"/>
    <p:sldId id="299" r:id="rId24"/>
    <p:sldId id="300" r:id="rId25"/>
  </p:sldIdLst>
  <p:sldSz cx="12192000" cy="6858000"/>
  <p:notesSz cx="6950075" cy="9236075"/>
  <p:custShowLst>
    <p:custShow name="Memes" id="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69B238D-AB4B-443B-AE74-6B7E606E67C7}">
          <p14:sldIdLst>
            <p14:sldId id="281"/>
            <p14:sldId id="301"/>
            <p14:sldId id="302"/>
            <p14:sldId id="287"/>
            <p14:sldId id="288"/>
            <p14:sldId id="289"/>
            <p14:sldId id="291"/>
            <p14:sldId id="290"/>
            <p14:sldId id="292"/>
            <p14:sldId id="293"/>
            <p14:sldId id="298"/>
            <p14:sldId id="294"/>
            <p14:sldId id="295"/>
            <p14:sldId id="296"/>
            <p14:sldId id="297"/>
            <p14:sldId id="267"/>
            <p14:sldId id="299"/>
            <p14:sldId id="30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5493"/>
    <a:srgbClr val="009193"/>
    <a:srgbClr val="0096FF"/>
    <a:srgbClr val="FF40FF"/>
    <a:srgbClr val="F545BC"/>
    <a:srgbClr val="0DB079"/>
    <a:srgbClr val="941651"/>
    <a:srgbClr val="008F00"/>
    <a:srgbClr val="11B098"/>
    <a:srgbClr val="CD46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808" autoAdjust="0"/>
    <p:restoredTop sz="95000" autoAdjust="0"/>
  </p:normalViewPr>
  <p:slideViewPr>
    <p:cSldViewPr>
      <p:cViewPr varScale="1">
        <p:scale>
          <a:sx n="93" d="100"/>
          <a:sy n="93" d="100"/>
        </p:scale>
        <p:origin x="216" y="720"/>
      </p:cViewPr>
      <p:guideLst>
        <p:guide orient="horz" pos="2160"/>
        <p:guide pos="3840"/>
      </p:guideLst>
    </p:cSldViewPr>
  </p:slideViewPr>
  <p:outlineViewPr>
    <p:cViewPr>
      <p:scale>
        <a:sx n="33" d="100"/>
        <a:sy n="33" d="100"/>
      </p:scale>
      <p:origin x="0" y="-432"/>
    </p:cViewPr>
  </p:outlineViewPr>
  <p:notesTextViewPr>
    <p:cViewPr>
      <p:scale>
        <a:sx n="3" d="2"/>
        <a:sy n="3" d="2"/>
      </p:scale>
      <p:origin x="0" y="0"/>
    </p:cViewPr>
  </p:notesTextViewPr>
  <p:sorterViewPr>
    <p:cViewPr varScale="1">
      <p:scale>
        <a:sx n="1" d="1"/>
        <a:sy n="1" d="1"/>
      </p:scale>
      <p:origin x="0" y="-906"/>
    </p:cViewPr>
  </p:sorterViewPr>
  <p:notesViewPr>
    <p:cSldViewPr>
      <p:cViewPr varScale="1">
        <p:scale>
          <a:sx n="62" d="100"/>
          <a:sy n="62" d="100"/>
        </p:scale>
        <p:origin x="-1674" y="-84"/>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sz="quarter" idx="1"/>
          </p:nvPr>
        </p:nvSpPr>
        <p:spPr>
          <a:xfrm>
            <a:off x="3936771" y="0"/>
            <a:ext cx="3011699" cy="461804"/>
          </a:xfrm>
          <a:prstGeom prst="rect">
            <a:avLst/>
          </a:prstGeom>
        </p:spPr>
        <p:txBody>
          <a:bodyPr vert="horz" lIns="92474" tIns="46235" rIns="92474" bIns="46235" rtlCol="0"/>
          <a:lstStyle>
            <a:lvl1pPr algn="r">
              <a:defRPr sz="1200"/>
            </a:lvl1pPr>
          </a:lstStyle>
          <a:p>
            <a:fld id="{BA261189-8F52-444B-890B-269A83425068}" type="datetimeFigureOut">
              <a:rPr lang="en-US" smtClean="0"/>
              <a:pPr/>
              <a:t>9/17/2023</a:t>
            </a:fld>
            <a:endParaRPr lang="en-US"/>
          </a:p>
        </p:txBody>
      </p:sp>
      <p:sp>
        <p:nvSpPr>
          <p:cNvPr id="4" name="Footer Placeholder 3"/>
          <p:cNvSpPr>
            <a:spLocks noGrp="1"/>
          </p:cNvSpPr>
          <p:nvPr>
            <p:ph type="ftr" sz="quarter" idx="2"/>
          </p:nvPr>
        </p:nvSpPr>
        <p:spPr>
          <a:xfrm>
            <a:off x="3"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5" name="Slide Number Placeholder 4"/>
          <p:cNvSpPr>
            <a:spLocks noGrp="1"/>
          </p:cNvSpPr>
          <p:nvPr>
            <p:ph type="sldNum" sz="quarter" idx="3"/>
          </p:nvPr>
        </p:nvSpPr>
        <p:spPr>
          <a:xfrm>
            <a:off x="3936771" y="8772668"/>
            <a:ext cx="3011699" cy="461804"/>
          </a:xfrm>
          <a:prstGeom prst="rect">
            <a:avLst/>
          </a:prstGeom>
        </p:spPr>
        <p:txBody>
          <a:bodyPr vert="horz" lIns="92474" tIns="46235" rIns="92474" bIns="46235" rtlCol="0" anchor="b"/>
          <a:lstStyle>
            <a:lvl1pPr algn="r">
              <a:defRPr sz="1200"/>
            </a:lvl1pPr>
          </a:lstStyle>
          <a:p>
            <a:fld id="{186FB555-BB8E-49AE-B117-4AF281875F2C}" type="slidenum">
              <a:rPr lang="en-US" smtClean="0"/>
              <a:pPr/>
              <a:t>‹#›</a:t>
            </a:fld>
            <a:endParaRPr lang="en-US"/>
          </a:p>
        </p:txBody>
      </p:sp>
    </p:spTree>
    <p:extLst>
      <p:ext uri="{BB962C8B-B14F-4D97-AF65-F5344CB8AC3E}">
        <p14:creationId xmlns:p14="http://schemas.microsoft.com/office/powerpoint/2010/main" val="1937625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idx="1"/>
          </p:nvPr>
        </p:nvSpPr>
        <p:spPr>
          <a:xfrm>
            <a:off x="3936771" y="0"/>
            <a:ext cx="3011699" cy="461804"/>
          </a:xfrm>
          <a:prstGeom prst="rect">
            <a:avLst/>
          </a:prstGeom>
        </p:spPr>
        <p:txBody>
          <a:bodyPr vert="horz" lIns="92474" tIns="46235" rIns="92474" bIns="46235" rtlCol="0"/>
          <a:lstStyle>
            <a:lvl1pPr algn="r">
              <a:defRPr sz="1200"/>
            </a:lvl1pPr>
          </a:lstStyle>
          <a:p>
            <a:fld id="{57277A89-0140-4E3B-8429-21E784784C77}" type="datetimeFigureOut">
              <a:rPr lang="en-US" smtClean="0"/>
              <a:pPr/>
              <a:t>9/17/2023</a:t>
            </a:fld>
            <a:endParaRPr lang="en-US"/>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2474" tIns="46235" rIns="92474" bIns="46235"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74" tIns="46235" rIns="92474" bIns="4623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7" name="Slide Number Placeholder 6"/>
          <p:cNvSpPr>
            <a:spLocks noGrp="1"/>
          </p:cNvSpPr>
          <p:nvPr>
            <p:ph type="sldNum" sz="quarter" idx="5"/>
          </p:nvPr>
        </p:nvSpPr>
        <p:spPr>
          <a:xfrm>
            <a:off x="3936771" y="8772668"/>
            <a:ext cx="3011699" cy="461804"/>
          </a:xfrm>
          <a:prstGeom prst="rect">
            <a:avLst/>
          </a:prstGeom>
        </p:spPr>
        <p:txBody>
          <a:bodyPr vert="horz" lIns="92474" tIns="46235" rIns="92474" bIns="46235" rtlCol="0" anchor="b"/>
          <a:lstStyle>
            <a:lvl1pPr algn="r">
              <a:defRPr sz="1200"/>
            </a:lvl1pPr>
          </a:lstStyle>
          <a:p>
            <a:fld id="{ED4FF1BE-2FA6-48B7-A734-A21F96AC4705}" type="slidenum">
              <a:rPr lang="en-US" smtClean="0"/>
              <a:pPr/>
              <a:t>‹#›</a:t>
            </a:fld>
            <a:endParaRPr lang="en-US"/>
          </a:p>
        </p:txBody>
      </p:sp>
    </p:spTree>
    <p:extLst>
      <p:ext uri="{BB962C8B-B14F-4D97-AF65-F5344CB8AC3E}">
        <p14:creationId xmlns:p14="http://schemas.microsoft.com/office/powerpoint/2010/main" val="3676206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2"/>
            <a:ext cx="10668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4471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6D3C8A-C51C-465B-9EAC-54AF508F6415}" type="datetimeFigureOut">
              <a:rPr lang="en-US" smtClean="0"/>
              <a:pPr/>
              <a:t>9/17/2023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529687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2"/>
            <a:ext cx="10668000" cy="1470025"/>
          </a:xfrm>
        </p:spPr>
        <p:txBody>
          <a:bodyPr>
            <a:normAutofit/>
          </a:bodyPr>
          <a:lstStyle>
            <a:lvl1pPr>
              <a:defRPr sz="3751"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342891" indent="0" algn="ctr">
              <a:buNone/>
              <a:defRPr>
                <a:solidFill>
                  <a:schemeClr val="tx1">
                    <a:tint val="75000"/>
                  </a:schemeClr>
                </a:solidFill>
              </a:defRPr>
            </a:lvl2pPr>
            <a:lvl3pPr marL="685783" indent="0" algn="ctr">
              <a:buNone/>
              <a:defRPr>
                <a:solidFill>
                  <a:schemeClr val="tx1">
                    <a:tint val="75000"/>
                  </a:schemeClr>
                </a:solidFill>
              </a:defRPr>
            </a:lvl3pPr>
            <a:lvl4pPr marL="1028674"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1"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89197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1"/>
            <a:ext cx="10668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5893980"/>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8600"/>
            <a:ext cx="11049000" cy="6248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43147454"/>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4130FD-499F-4894-AD62-C3DDA6D91343}" type="datetime1">
              <a:rPr lang="en-US" smtClean="0"/>
              <a:pPr/>
              <a:t>9/17/2023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456458332"/>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49819-26D9-4639-ACD9-1778E09FE223}" type="datetime1">
              <a:rPr lang="en-US" smtClean="0"/>
              <a:pPr/>
              <a:t>9/17/2023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184827368"/>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9/17/2023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232601798"/>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C25850-DE81-411D-BAB1-33C2310A1D88}" type="datetime1">
              <a:rPr lang="en-US" smtClean="0"/>
              <a:pPr/>
              <a:t>9/17/2023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28356949"/>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599CDB-3680-41C0-BCE2-341E59B8CBBC}" type="datetime1">
              <a:rPr lang="en-US" smtClean="0"/>
              <a:pPr/>
              <a:t>9/17/2023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956546201"/>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0016AF-8146-43CC-99FA-DAB7087B2826}" type="datetime1">
              <a:rPr lang="en-US" smtClean="0"/>
              <a:pPr/>
              <a:t>9/17/2023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565897606"/>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228600"/>
            <a:ext cx="117856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58085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9/17/2023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2815455604"/>
      </p:ext>
    </p:extLst>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Section Break">
    <p:bg>
      <p:bgPr>
        <a:solidFill>
          <a:schemeClr val="accent2"/>
        </a:solidFill>
        <a:effectLst/>
      </p:bgPr>
    </p:bg>
    <p:spTree>
      <p:nvGrpSpPr>
        <p:cNvPr id="1" name=""/>
        <p:cNvGrpSpPr/>
        <p:nvPr/>
      </p:nvGrpSpPr>
      <p:grpSpPr>
        <a:xfrm>
          <a:off x="0" y="0"/>
          <a:ext cx="0" cy="0"/>
          <a:chOff x="0" y="0"/>
          <a:chExt cx="0" cy="0"/>
        </a:xfrm>
      </p:grpSpPr>
      <p:sp>
        <p:nvSpPr>
          <p:cNvPr id="22" name="Text Placeholder 21">
            <a:extLst>
              <a:ext uri="{FF2B5EF4-FFF2-40B4-BE49-F238E27FC236}">
                <a16:creationId xmlns:a16="http://schemas.microsoft.com/office/drawing/2014/main" id="{BC85317C-3A2D-483F-B913-714129E195A2}"/>
              </a:ext>
            </a:extLst>
          </p:cNvPr>
          <p:cNvSpPr>
            <a:spLocks noGrp="1"/>
          </p:cNvSpPr>
          <p:nvPr>
            <p:ph type="body" sz="quarter" idx="13" hasCustomPrompt="1"/>
          </p:nvPr>
        </p:nvSpPr>
        <p:spPr>
          <a:xfrm>
            <a:off x="2773045" y="2426610"/>
            <a:ext cx="2378075" cy="1111250"/>
          </a:xfrm>
        </p:spPr>
        <p:txBody>
          <a:bodyPr>
            <a:noAutofit/>
          </a:bodyPr>
          <a:lstStyle>
            <a:lvl1pPr marL="0" indent="0">
              <a:lnSpc>
                <a:spcPct val="90000"/>
              </a:lnSpc>
              <a:buNone/>
              <a:defRPr sz="8800">
                <a:solidFill>
                  <a:schemeClr val="bg1"/>
                </a:solidFill>
              </a:defRPr>
            </a:lvl1pPr>
          </a:lstStyle>
          <a:p>
            <a:pPr lvl="0"/>
            <a:r>
              <a:rPr lang="en-US" dirty="0"/>
              <a:t>02</a:t>
            </a:r>
          </a:p>
        </p:txBody>
      </p:sp>
      <p:sp>
        <p:nvSpPr>
          <p:cNvPr id="2" name="Title 1">
            <a:extLst>
              <a:ext uri="{FF2B5EF4-FFF2-40B4-BE49-F238E27FC236}">
                <a16:creationId xmlns:a16="http://schemas.microsoft.com/office/drawing/2014/main" id="{C45DFEC7-1EEC-4FF2-868A-9799EA69FE87}"/>
              </a:ext>
            </a:extLst>
          </p:cNvPr>
          <p:cNvSpPr>
            <a:spLocks noGrp="1"/>
          </p:cNvSpPr>
          <p:nvPr>
            <p:ph type="title"/>
          </p:nvPr>
        </p:nvSpPr>
        <p:spPr>
          <a:xfrm>
            <a:off x="3037155" y="2714986"/>
            <a:ext cx="6674802" cy="655320"/>
          </a:xfrm>
        </p:spPr>
        <p:txBody>
          <a:bodyPr vert="horz" lIns="91440" tIns="45720" rIns="91440" bIns="45720" rtlCol="0">
            <a:normAutofit/>
          </a:bodyPr>
          <a:lstStyle>
            <a:lvl1pPr>
              <a:defRPr lang="en-US">
                <a:solidFill>
                  <a:schemeClr val="accent2">
                    <a:lumMod val="50000"/>
                  </a:schemeClr>
                </a:solidFill>
                <a:ea typeface="+mn-ea"/>
                <a:cs typeface="+mn-cs"/>
              </a:defRPr>
            </a:lvl1pPr>
          </a:lstStyle>
          <a:p>
            <a:pPr marL="0" lvl="0" indent="0">
              <a:spcBef>
                <a:spcPts val="1000"/>
              </a:spcBef>
              <a:buFont typeface="Arial" panose="020B0604020202020204" pitchFamily="34" charset="0"/>
            </a:pPr>
            <a:r>
              <a:rPr lang="en-US"/>
              <a:t>Click to edit Master title style</a:t>
            </a:r>
            <a:endParaRPr lang="en-US" dirty="0"/>
          </a:p>
        </p:txBody>
      </p:sp>
    </p:spTree>
    <p:extLst>
      <p:ext uri="{BB962C8B-B14F-4D97-AF65-F5344CB8AC3E}">
        <p14:creationId xmlns:p14="http://schemas.microsoft.com/office/powerpoint/2010/main" val="36121281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Summary">
    <p:bg>
      <p:bgPr>
        <a:solidFill>
          <a:schemeClr val="accent2"/>
        </a:solidFill>
        <a:effectLst/>
      </p:bgPr>
    </p:bg>
    <p:spTree>
      <p:nvGrpSpPr>
        <p:cNvPr id="1" name=""/>
        <p:cNvGrpSpPr/>
        <p:nvPr/>
      </p:nvGrpSpPr>
      <p:grpSpPr>
        <a:xfrm>
          <a:off x="0" y="0"/>
          <a:ext cx="0" cy="0"/>
          <a:chOff x="0" y="0"/>
          <a:chExt cx="0" cy="0"/>
        </a:xfrm>
      </p:grpSpPr>
      <p:sp>
        <p:nvSpPr>
          <p:cNvPr id="15" name="Date Placeholder 3">
            <a:extLst>
              <a:ext uri="{FF2B5EF4-FFF2-40B4-BE49-F238E27FC236}">
                <a16:creationId xmlns:a16="http://schemas.microsoft.com/office/drawing/2014/main" id="{FCB4EDDC-C544-421C-905C-A4D40D98A51D}"/>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CF53EA80-260A-4EE9-83BB-E6DD04DEA906}" type="datetime1">
              <a:rPr kumimoji="0" lang="en-US" sz="900" b="0" i="0" u="none" strike="noStrike" kern="1200" cap="none" spc="0" normalizeH="0" baseline="0" noProof="0" smtClean="0">
                <a:ln>
                  <a:noFill/>
                </a:ln>
                <a:solidFill>
                  <a:prstClr val="white">
                    <a:tint val="75000"/>
                  </a:prstClr>
                </a:solidFill>
                <a:effectLst/>
                <a:uLnTx/>
                <a:uFillTx/>
                <a:latin typeface="Biome Ligh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9/17/2023</a:t>
            </a:fld>
            <a:endParaRPr kumimoji="0" lang="en-US" sz="900" b="0" i="0" u="none" strike="noStrike" kern="1200" cap="none" spc="0" normalizeH="0" baseline="0" noProof="0" dirty="0">
              <a:ln>
                <a:noFill/>
              </a:ln>
              <a:solidFill>
                <a:prstClr val="white">
                  <a:tint val="75000"/>
                </a:prstClr>
              </a:solidFill>
              <a:effectLst/>
              <a:uLnTx/>
              <a:uFillTx/>
              <a:latin typeface="Biome Light"/>
              <a:ea typeface="+mn-ea"/>
              <a:cs typeface="+mn-cs"/>
            </a:endParaRPr>
          </a:p>
        </p:txBody>
      </p:sp>
      <p:sp>
        <p:nvSpPr>
          <p:cNvPr id="16" name="Slide Number Placeholder 5">
            <a:extLst>
              <a:ext uri="{FF2B5EF4-FFF2-40B4-BE49-F238E27FC236}">
                <a16:creationId xmlns:a16="http://schemas.microsoft.com/office/drawing/2014/main" id="{D9CBFDBF-2D2B-469A-9B2F-72F90474FB6D}"/>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900" b="0" i="0" u="none" strike="noStrike" kern="1200" cap="none" spc="0" normalizeH="0" baseline="0" noProof="0" smtClean="0">
                <a:ln>
                  <a:noFill/>
                </a:ln>
                <a:solidFill>
                  <a:prstClr val="white">
                    <a:tint val="75000"/>
                  </a:prstClr>
                </a:solidFill>
                <a:effectLst/>
                <a:uLnTx/>
                <a:uFillTx/>
                <a:latin typeface="Biome Light" panose="020B0303030204020804" pitchFamily="34" charset="0"/>
                <a:ea typeface="+mn-ea"/>
                <a:cs typeface="Biome Light" panose="020B03030302040208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prstClr val="white">
                  <a:tint val="75000"/>
                </a:prstClr>
              </a:solidFill>
              <a:effectLst/>
              <a:uLnTx/>
              <a:uFillTx/>
              <a:latin typeface="Biome Light" panose="020B0303030204020804" pitchFamily="34" charset="0"/>
              <a:ea typeface="+mn-ea"/>
              <a:cs typeface="Biome Light" panose="020B0303030204020804" pitchFamily="34" charset="0"/>
            </a:endParaRPr>
          </a:p>
        </p:txBody>
      </p:sp>
      <p:sp>
        <p:nvSpPr>
          <p:cNvPr id="2" name="Title 1">
            <a:extLst>
              <a:ext uri="{FF2B5EF4-FFF2-40B4-BE49-F238E27FC236}">
                <a16:creationId xmlns:a16="http://schemas.microsoft.com/office/drawing/2014/main" id="{E1BA55D6-2810-4163-9D43-FEDA674E2D4C}"/>
              </a:ext>
            </a:extLst>
          </p:cNvPr>
          <p:cNvSpPr>
            <a:spLocks noGrp="1"/>
          </p:cNvSpPr>
          <p:nvPr>
            <p:ph type="title" hasCustomPrompt="1"/>
          </p:nvPr>
        </p:nvSpPr>
        <p:spPr>
          <a:xfrm>
            <a:off x="896829" y="573503"/>
            <a:ext cx="10156826" cy="1369591"/>
          </a:xfrm>
        </p:spPr>
        <p:txBody>
          <a:bodyPr vert="horz" lIns="91440" tIns="45720" rIns="91440" bIns="45720" rtlCol="0" anchor="ctr">
            <a:noAutofit/>
          </a:bodyPr>
          <a:lstStyle>
            <a:lvl1pPr>
              <a:defRPr lang="en-US" sz="7200">
                <a:solidFill>
                  <a:schemeClr val="accent2">
                    <a:lumMod val="50000"/>
                  </a:schemeClr>
                </a:solidFill>
                <a:latin typeface="+mn-lt"/>
                <a:ea typeface="+mn-ea"/>
                <a:cs typeface="+mn-cs"/>
              </a:defRPr>
            </a:lvl1pPr>
          </a:lstStyle>
          <a:p>
            <a:pPr lvl="0"/>
            <a:r>
              <a:rPr lang="en-US" dirty="0"/>
              <a:t>Click to add title</a:t>
            </a:r>
          </a:p>
        </p:txBody>
      </p:sp>
      <p:cxnSp>
        <p:nvCxnSpPr>
          <p:cNvPr id="3" name="Straight Connector 2">
            <a:extLst>
              <a:ext uri="{FF2B5EF4-FFF2-40B4-BE49-F238E27FC236}">
                <a16:creationId xmlns:a16="http://schemas.microsoft.com/office/drawing/2014/main" id="{C9E87E0B-D644-4037-B322-715C648BAD3B}"/>
              </a:ext>
            </a:extLst>
          </p:cNvPr>
          <p:cNvCxnSpPr>
            <a:cxnSpLocks/>
          </p:cNvCxnSpPr>
          <p:nvPr userDrawn="1"/>
        </p:nvCxnSpPr>
        <p:spPr>
          <a:xfrm>
            <a:off x="1028700" y="457211"/>
            <a:ext cx="1142999" cy="0"/>
          </a:xfrm>
          <a:prstGeom prst="line">
            <a:avLst/>
          </a:prstGeom>
          <a:ln w="15875">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807093"/>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4130FD-499F-4894-AD62-C3DDA6D91343}" type="datetime1">
              <a:rPr lang="en-US" smtClean="0"/>
              <a:pPr/>
              <a:t>9/17/2023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756973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49819-26D9-4639-ACD9-1778E09FE223}" type="datetime1">
              <a:rPr lang="en-US" smtClean="0"/>
              <a:pPr/>
              <a:t>9/17/2023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607232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9/17/2023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312754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C25850-DE81-411D-BAB1-33C2310A1D88}" type="datetime1">
              <a:rPr lang="en-US" smtClean="0"/>
              <a:pPr/>
              <a:t>9/17/2023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628277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599CDB-3680-41C0-BCE2-341E59B8CBBC}" type="datetime1">
              <a:rPr lang="en-US" smtClean="0"/>
              <a:pPr/>
              <a:t>9/17/2023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446607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0016AF-8146-43CC-99FA-DAB7087B2826}" type="datetime1">
              <a:rPr lang="en-US" smtClean="0"/>
              <a:pPr/>
              <a:t>9/17/2023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248367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9/17/2023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111356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3.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22.xml"/><Relationship Id="rId1"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9/17/2023</a:t>
            </a:fld>
            <a:endParaRPr lang="en-US" dirty="0"/>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511489578"/>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32" indent="-285744" algn="l" defTabSz="914377"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2971" indent="-228594" algn="l" defTabSz="914377"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160" indent="-228594" algn="l" defTabSz="914377"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349" indent="-228594" algn="l" defTabSz="914377"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D599CDB-3680-41C0-BCE2-341E59B8CBBC}" type="datetime1">
              <a:rPr lang="en-US" smtClean="0"/>
              <a:pPr/>
              <a:t>9/17/2023</a:t>
            </a:fld>
            <a:endParaRPr lang="en-US" dirty="0"/>
          </a:p>
        </p:txBody>
      </p:sp>
      <p:sp>
        <p:nvSpPr>
          <p:cNvPr id="5" name="Footer Placeholder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211890582"/>
      </p:ext>
    </p:extLst>
  </p:cSld>
  <p:clrMap bg1="lt1" tx1="dk1" bg2="lt2" tx2="dk2" accent1="accent1" accent2="accent2" accent3="accent3" accent4="accent4" accent5="accent5" accent6="accent6" hlink="hlink" folHlink="folHlink"/>
  <p:sldLayoutIdLst>
    <p:sldLayoutId id="2147483882" r:id="rId1"/>
    <p:sldLayoutId id="2147483883" r:id="rId2"/>
  </p:sldLayoutIdLst>
  <p:transition spd="med">
    <p:fade/>
  </p:transition>
  <p:hf hdr="0" ftr="0" dt="0"/>
  <p:txStyles>
    <p:titleStyle>
      <a:lvl1pPr algn="ctr" defTabSz="685783" rtl="0" eaLnBrk="1" latinLnBrk="0" hangingPunct="1">
        <a:spcBef>
          <a:spcPct val="0"/>
        </a:spcBef>
        <a:buNone/>
        <a:defRPr sz="3300" kern="1200">
          <a:solidFill>
            <a:schemeClr val="tx1"/>
          </a:solidFill>
          <a:latin typeface="+mj-lt"/>
          <a:ea typeface="+mj-ea"/>
          <a:cs typeface="+mj-cs"/>
        </a:defRPr>
      </a:lvl1pPr>
    </p:titleStyle>
    <p:bodyStyle>
      <a:lvl1pPr marL="257168" indent="-257168" algn="l" defTabSz="685783" rtl="0" eaLnBrk="1" latinLnBrk="0" hangingPunct="1">
        <a:spcBef>
          <a:spcPts val="0"/>
        </a:spcBef>
        <a:spcAft>
          <a:spcPts val="900"/>
        </a:spcAft>
        <a:buFontTx/>
        <a:buNone/>
        <a:defRPr sz="2700" kern="1200" baseline="0">
          <a:solidFill>
            <a:schemeClr val="bg1"/>
          </a:solidFill>
          <a:latin typeface="+mn-lt"/>
          <a:ea typeface="+mn-ea"/>
          <a:cs typeface="+mn-cs"/>
        </a:defRPr>
      </a:lvl1pPr>
      <a:lvl2pPr marL="557199" indent="-214308" algn="l" defTabSz="685783" rtl="0" eaLnBrk="1" latinLnBrk="0" hangingPunct="1">
        <a:spcBef>
          <a:spcPts val="0"/>
        </a:spcBef>
        <a:spcAft>
          <a:spcPts val="900"/>
        </a:spcAft>
        <a:buFontTx/>
        <a:buNone/>
        <a:defRPr sz="2400" kern="1200" baseline="0">
          <a:solidFill>
            <a:schemeClr val="bg1"/>
          </a:solidFill>
          <a:latin typeface="+mn-lt"/>
          <a:ea typeface="+mn-ea"/>
          <a:cs typeface="+mn-cs"/>
        </a:defRPr>
      </a:lvl2pPr>
      <a:lvl3pPr marL="857229" indent="-171446" algn="l" defTabSz="685783" rtl="0" eaLnBrk="1" latinLnBrk="0" hangingPunct="1">
        <a:spcBef>
          <a:spcPts val="0"/>
        </a:spcBef>
        <a:spcAft>
          <a:spcPts val="900"/>
        </a:spcAft>
        <a:buFontTx/>
        <a:buNone/>
        <a:defRPr sz="2100" kern="1200" baseline="0">
          <a:solidFill>
            <a:schemeClr val="bg1"/>
          </a:solidFill>
          <a:latin typeface="+mn-lt"/>
          <a:ea typeface="+mn-ea"/>
          <a:cs typeface="+mn-cs"/>
        </a:defRPr>
      </a:lvl3pPr>
      <a:lvl4pPr marL="1200121" indent="-171446" algn="l" defTabSz="685783" rtl="0" eaLnBrk="1" latinLnBrk="0" hangingPunct="1">
        <a:spcBef>
          <a:spcPts val="0"/>
        </a:spcBef>
        <a:spcAft>
          <a:spcPts val="900"/>
        </a:spcAft>
        <a:buFontTx/>
        <a:buNone/>
        <a:defRPr sz="1800" kern="1200" baseline="0">
          <a:solidFill>
            <a:schemeClr val="bg1"/>
          </a:solidFill>
          <a:latin typeface="+mn-lt"/>
          <a:ea typeface="+mn-ea"/>
          <a:cs typeface="+mn-cs"/>
        </a:defRPr>
      </a:lvl4pPr>
      <a:lvl5pPr marL="1543012" indent="-171446" algn="l" defTabSz="685783" rtl="0" eaLnBrk="1" latinLnBrk="0" hangingPunct="1">
        <a:spcBef>
          <a:spcPts val="0"/>
        </a:spcBef>
        <a:spcAft>
          <a:spcPts val="900"/>
        </a:spcAft>
        <a:buFontTx/>
        <a:buNone/>
        <a:defRPr sz="1500" kern="1200" baseline="0">
          <a:solidFill>
            <a:schemeClr val="bg1"/>
          </a:solidFill>
          <a:latin typeface="+mn-lt"/>
          <a:ea typeface="+mn-ea"/>
          <a:cs typeface="+mn-cs"/>
        </a:defRPr>
      </a:lvl5pPr>
      <a:lvl6pPr marL="1885904"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8"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9/17/2023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037995963"/>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Lst>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9/17/2023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890012493"/>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9/17/2023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545965851"/>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9/17/2023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491039417"/>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77A09-15C2-4E47-948E-AACAFCA47D40}"/>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E5577C8-AB8C-4B8A-A01F-113B16C4DCA3}" type="datetime1">
              <a:rPr lang="en-US" smtClean="0"/>
              <a:t>9/17/2023</a:t>
            </a:fld>
            <a:endParaRPr lang="en-US" dirty="0"/>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65163203"/>
      </p:ext>
    </p:extLst>
  </p:cSld>
  <p:clrMap bg1="lt1" tx1="dk1" bg2="lt2" tx2="dk2" accent1="accent1" accent2="accent2" accent3="accent3" accent4="accent4" accent5="accent5" accent6="accent6" hlink="hlink" folHlink="folHlink"/>
  <p:sldLayoutIdLst>
    <p:sldLayoutId id="2147484008" r:id="rId1"/>
    <p:sldLayoutId id="2147484009" r:id="rId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5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5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48">
          <p15:clr>
            <a:srgbClr val="F26B43"/>
          </p15:clr>
        </p15:guide>
        <p15:guide id="2" pos="1176">
          <p15:clr>
            <a:srgbClr val="F26B43"/>
          </p15:clr>
        </p15:guide>
        <p15:guide id="3" pos="1296">
          <p15:clr>
            <a:srgbClr val="F26B43"/>
          </p15:clr>
        </p15:guide>
        <p15:guide id="4" pos="1824">
          <p15:clr>
            <a:srgbClr val="F26B43"/>
          </p15:clr>
        </p15:guide>
        <p15:guide id="5" pos="1944">
          <p15:clr>
            <a:srgbClr val="F26B43"/>
          </p15:clr>
        </p15:guide>
        <p15:guide id="6" pos="2472">
          <p15:clr>
            <a:srgbClr val="F26B43"/>
          </p15:clr>
        </p15:guide>
        <p15:guide id="7" pos="2592">
          <p15:clr>
            <a:srgbClr val="F26B43"/>
          </p15:clr>
        </p15:guide>
        <p15:guide id="8" pos="3120">
          <p15:clr>
            <a:srgbClr val="F26B43"/>
          </p15:clr>
        </p15:guide>
        <p15:guide id="9" pos="3240">
          <p15:clr>
            <a:srgbClr val="F26B43"/>
          </p15:clr>
        </p15:guide>
        <p15:guide id="10" pos="3792">
          <p15:clr>
            <a:srgbClr val="F26B43"/>
          </p15:clr>
        </p15:guide>
        <p15:guide id="11" pos="3912">
          <p15:clr>
            <a:srgbClr val="F26B43"/>
          </p15:clr>
        </p15:guide>
        <p15:guide id="12" pos="4416">
          <p15:clr>
            <a:srgbClr val="F26B43"/>
          </p15:clr>
        </p15:guide>
        <p15:guide id="13" pos="4560">
          <p15:clr>
            <a:srgbClr val="F26B43"/>
          </p15:clr>
        </p15:guide>
        <p15:guide id="14" pos="5088">
          <p15:clr>
            <a:srgbClr val="F26B43"/>
          </p15:clr>
        </p15:guide>
        <p15:guide id="15" pos="5208">
          <p15:clr>
            <a:srgbClr val="F26B43"/>
          </p15:clr>
        </p15:guide>
        <p15:guide id="16" pos="5736">
          <p15:clr>
            <a:srgbClr val="F26B43"/>
          </p15:clr>
        </p15:guide>
        <p15:guide id="17" pos="5856">
          <p15:clr>
            <a:srgbClr val="F26B43"/>
          </p15:clr>
        </p15:guide>
        <p15:guide id="18" pos="6384">
          <p15:clr>
            <a:srgbClr val="F26B43"/>
          </p15:clr>
        </p15:guide>
        <p15:guide id="19" pos="6504">
          <p15:clr>
            <a:srgbClr val="F26B43"/>
          </p15:clr>
        </p15:guide>
        <p15:guide id="20" pos="7032">
          <p15:clr>
            <a:srgbClr val="F26B43"/>
          </p15:clr>
        </p15:guide>
        <p15:guide id="21" orient="horz" pos="288">
          <p15:clr>
            <a:srgbClr val="F26B43"/>
          </p15:clr>
        </p15:guide>
        <p15:guide id="22" orient="horz" pos="1128">
          <p15:clr>
            <a:srgbClr val="F26B43"/>
          </p15:clr>
        </p15:guide>
        <p15:guide id="23" orient="horz" pos="1248">
          <p15:clr>
            <a:srgbClr val="F26B43"/>
          </p15:clr>
        </p15:guide>
        <p15:guide id="24" orient="horz" pos="2088">
          <p15:clr>
            <a:srgbClr val="F26B43"/>
          </p15:clr>
        </p15:guide>
        <p15:guide id="25" orient="horz" pos="2232">
          <p15:clr>
            <a:srgbClr val="F26B43"/>
          </p15:clr>
        </p15:guide>
        <p15:guide id="26" orient="horz" pos="3048">
          <p15:clr>
            <a:srgbClr val="F26B43"/>
          </p15:clr>
        </p15:guide>
        <p15:guide id="27" orient="horz" pos="3192">
          <p15:clr>
            <a:srgbClr val="F26B43"/>
          </p15:clr>
        </p15:guide>
        <p15:guide id="28" orient="horz" pos="403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94C1777-B62D-468E-BE34-64A07CED098F}"/>
              </a:ext>
            </a:extLst>
          </p:cNvPr>
          <p:cNvSpPr>
            <a:spLocks noGrp="1"/>
          </p:cNvSpPr>
          <p:nvPr>
            <p:ph type="title"/>
          </p:nvPr>
        </p:nvSpPr>
        <p:spPr>
          <a:xfrm>
            <a:off x="1522679" y="2773679"/>
            <a:ext cx="8248045" cy="1736675"/>
          </a:xfrm>
        </p:spPr>
        <p:txBody>
          <a:bodyPr>
            <a:normAutofit fontScale="90000"/>
          </a:bodyPr>
          <a:lstStyle/>
          <a:p>
            <a:r>
              <a:rPr lang="en-US" dirty="0"/>
              <a:t>Christ’s Provision to the Church for Your Sanctification</a:t>
            </a:r>
          </a:p>
        </p:txBody>
      </p:sp>
      <p:sp>
        <p:nvSpPr>
          <p:cNvPr id="4" name="Text Placeholder 3">
            <a:extLst>
              <a:ext uri="{FF2B5EF4-FFF2-40B4-BE49-F238E27FC236}">
                <a16:creationId xmlns:a16="http://schemas.microsoft.com/office/drawing/2014/main" id="{80816B72-CF12-D921-A01C-48F49FC492A2}"/>
              </a:ext>
            </a:extLst>
          </p:cNvPr>
          <p:cNvSpPr>
            <a:spLocks noGrp="1"/>
          </p:cNvSpPr>
          <p:nvPr>
            <p:ph type="body" sz="quarter" idx="13"/>
          </p:nvPr>
        </p:nvSpPr>
        <p:spPr>
          <a:xfrm>
            <a:off x="676275" y="893085"/>
            <a:ext cx="10601325" cy="1111250"/>
          </a:xfrm>
        </p:spPr>
        <p:txBody>
          <a:bodyPr/>
          <a:lstStyle/>
          <a:p>
            <a:r>
              <a:rPr lang="en-US" dirty="0"/>
              <a:t>Ephesians 4:11-16</a:t>
            </a:r>
          </a:p>
        </p:txBody>
      </p:sp>
    </p:spTree>
    <p:extLst>
      <p:ext uri="{BB962C8B-B14F-4D97-AF65-F5344CB8AC3E}">
        <p14:creationId xmlns:p14="http://schemas.microsoft.com/office/powerpoint/2010/main" val="2316680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92BCC91-6141-97E6-70EB-885BF04520CA}"/>
              </a:ext>
            </a:extLst>
          </p:cNvPr>
          <p:cNvSpPr txBox="1"/>
          <p:nvPr/>
        </p:nvSpPr>
        <p:spPr>
          <a:xfrm>
            <a:off x="266700" y="260421"/>
            <a:ext cx="11925300" cy="741741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Biome Light (Headings)"/>
                <a:ea typeface="+mn-ea"/>
                <a:cs typeface="+mn-cs"/>
              </a:rPr>
              <a:t>11 </a:t>
            </a:r>
            <a:r>
              <a:rPr kumimoji="0" lang="en-US" sz="2800" b="0" i="0" u="none" strike="noStrike" kern="1200" cap="none" spc="0" normalizeH="0" baseline="0" noProof="0" dirty="0">
                <a:ln>
                  <a:noFill/>
                </a:ln>
                <a:solidFill>
                  <a:srgbClr val="000000"/>
                </a:solidFill>
                <a:effectLst/>
                <a:uLnTx/>
                <a:uFillTx/>
                <a:latin typeface="Biome Light (Headings)"/>
                <a:ea typeface="+mn-ea"/>
                <a:cs typeface="Biome" panose="020B0502040204020203" pitchFamily="34" charset="0"/>
              </a:rPr>
              <a:t>So Christ himself </a:t>
            </a:r>
            <a:r>
              <a:rPr kumimoji="0" lang="en-US" sz="2800" b="0" i="0" u="none" strike="noStrike" kern="1200" cap="none" spc="0" normalizeH="0" baseline="0" noProof="0" dirty="0">
                <a:ln>
                  <a:noFill/>
                </a:ln>
                <a:solidFill>
                  <a:srgbClr val="000000"/>
                </a:solidFill>
                <a:effectLst/>
                <a:uLnTx/>
                <a:uFillTx/>
                <a:latin typeface="Biome Light (Headings)"/>
                <a:ea typeface="+mn-ea"/>
                <a:cs typeface="Biome" panose="020B0503030204020804" pitchFamily="34" charset="0"/>
              </a:rPr>
              <a:t>gave the apostles, the prophets</a:t>
            </a:r>
            <a:r>
              <a:rPr kumimoji="0" lang="en-US" sz="2800" b="0" i="0" u="none" strike="noStrike" kern="1200" cap="none" spc="0" normalizeH="0" baseline="0" noProof="0" dirty="0">
                <a:ln>
                  <a:noFill/>
                </a:ln>
                <a:solidFill>
                  <a:srgbClr val="000000"/>
                </a:solidFill>
                <a:effectLst/>
                <a:uLnTx/>
                <a:uFillTx/>
                <a:latin typeface="Biome Light (Headings)"/>
                <a:ea typeface="+mn-ea"/>
                <a:cs typeface="+mn-cs"/>
              </a:rPr>
              <a:t>, </a:t>
            </a:r>
            <a:r>
              <a:rPr kumimoji="0" lang="en-US" sz="2800" b="0" i="0" u="none" strike="noStrike" kern="1200" cap="none" spc="0" normalizeH="0" baseline="0" noProof="0" dirty="0">
                <a:ln>
                  <a:noFill/>
                </a:ln>
                <a:solidFill>
                  <a:srgbClr val="000000"/>
                </a:solidFill>
                <a:effectLst/>
                <a:uLnTx/>
                <a:uFillTx/>
                <a:latin typeface="Biome Light (Headings)"/>
                <a:ea typeface="+mn-ea"/>
                <a:cs typeface="Biome" panose="020B0503030204020804" pitchFamily="34" charset="0"/>
              </a:rPr>
              <a:t>the evangelists, the pastors and teachers</a:t>
            </a:r>
            <a:r>
              <a:rPr kumimoji="0" lang="en-US" sz="2800" b="0" i="0" u="none" strike="noStrike" kern="1200" cap="none" spc="0" normalizeH="0" baseline="0" noProof="0" dirty="0">
                <a:ln>
                  <a:noFill/>
                </a:ln>
                <a:solidFill>
                  <a:srgbClr val="000000"/>
                </a:solidFill>
                <a:effectLst/>
                <a:uLnTx/>
                <a:uFillTx/>
                <a:latin typeface="Biome Light (Headings)"/>
                <a:ea typeface="+mn-ea"/>
                <a:cs typeface="+mn-cs"/>
              </a:rPr>
              <a:t>, </a:t>
            </a:r>
            <a:r>
              <a:rPr kumimoji="0" lang="en-US" sz="2800" b="0" i="0" u="none" strike="noStrike" kern="1200" cap="none" spc="0" normalizeH="0" baseline="0" noProof="0" dirty="0">
                <a:ln>
                  <a:noFill/>
                </a:ln>
                <a:solidFill>
                  <a:srgbClr val="000000"/>
                </a:solidFill>
                <a:effectLst/>
                <a:uLnTx/>
                <a:uFillTx/>
                <a:latin typeface="Biome Light (Headings)"/>
                <a:ea typeface="+mn-ea"/>
                <a:cs typeface="Biome" panose="020B0503030204020804" pitchFamily="34" charset="0"/>
              </a:rPr>
              <a:t>12 to equip his people for works of service, so that the body of Christ may be built up 13 until we all reach unity in the faith and in the knowledge of the Son of God </a:t>
            </a:r>
            <a:r>
              <a:rPr kumimoji="0" lang="en-US" sz="2800" b="0" i="0" u="none" strike="noStrike" kern="1200" cap="none" spc="0" normalizeH="0" baseline="0" noProof="0" dirty="0">
                <a:ln>
                  <a:noFill/>
                </a:ln>
                <a:solidFill>
                  <a:srgbClr val="000000"/>
                </a:solidFill>
                <a:effectLst/>
                <a:uLnTx/>
                <a:uFillTx/>
                <a:latin typeface="Biome Light (Headings)"/>
                <a:ea typeface="+mn-ea"/>
                <a:cs typeface="+mn-cs"/>
              </a:rPr>
              <a:t>and </a:t>
            </a:r>
            <a:r>
              <a:rPr kumimoji="0" lang="en-US" sz="2800" b="0" i="0" u="none" strike="noStrike" kern="1200" cap="none" spc="0" normalizeH="0" baseline="0" noProof="0" dirty="0">
                <a:ln>
                  <a:noFill/>
                </a:ln>
                <a:solidFill>
                  <a:srgbClr val="000000"/>
                </a:solidFill>
                <a:effectLst/>
                <a:uLnTx/>
                <a:uFillTx/>
                <a:latin typeface="Biome" panose="020B0503030204020804" pitchFamily="34" charset="0"/>
                <a:ea typeface="+mn-ea"/>
                <a:cs typeface="Biome" panose="020B0503030204020804" pitchFamily="34" charset="0"/>
              </a:rPr>
              <a:t>become mature, attaining to the whole measure of the fullness of Christ.</a:t>
            </a:r>
            <a:endParaRPr kumimoji="0" lang="en-US" sz="2800" b="0" i="0" u="none" strike="noStrike" kern="1200" cap="none" spc="0" normalizeH="0" baseline="0" noProof="0" dirty="0">
              <a:ln>
                <a:noFill/>
              </a:ln>
              <a:solidFill>
                <a:prstClr val="black"/>
              </a:solidFill>
              <a:effectLst/>
              <a:uLnTx/>
              <a:uFillTx/>
              <a:latin typeface="Biome" panose="020B0503030204020804" pitchFamily="34" charset="0"/>
              <a:ea typeface="+mn-ea"/>
              <a:cs typeface="Biome" panose="020B05030302040208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2800" b="0" i="0" u="none" strike="noStrike" kern="1200" cap="none" spc="0" normalizeH="0" baseline="0" noProof="0" dirty="0">
                <a:ln>
                  <a:noFill/>
                </a:ln>
                <a:solidFill>
                  <a:prstClr val="black"/>
                </a:solidFill>
                <a:effectLst/>
                <a:uLnTx/>
                <a:uFillTx/>
                <a:latin typeface="Biome Light (Headings)"/>
                <a:ea typeface="+mn-ea"/>
                <a:cs typeface="+mn-cs"/>
              </a:rPr>
            </a:br>
            <a:r>
              <a:rPr kumimoji="0" lang="en-US" sz="2800" b="0" i="0" u="none" strike="noStrike" kern="1200" cap="none" spc="0" normalizeH="0" baseline="0" noProof="0" dirty="0">
                <a:ln>
                  <a:noFill/>
                </a:ln>
                <a:solidFill>
                  <a:srgbClr val="000000"/>
                </a:solidFill>
                <a:effectLst/>
                <a:uLnTx/>
                <a:uFillTx/>
                <a:latin typeface="Biome Light (Headings)"/>
                <a:ea typeface="+mn-ea"/>
                <a:cs typeface="+mn-cs"/>
              </a:rPr>
              <a:t>14 Then we will no longer be infants, tossed back and forth by the waves, and blown here and there by every wind of teaching and by the cunning and craftiness of people in their deceitful scheming. 15 Instead, speaking the truth in love, we will grow to become in every respect the mature body of him who is the head, that is, Christ. 16 From him the whole body, joined and held together by every supporting ligament, grows and builds itself up in love, as each part does its work.</a:t>
            </a:r>
            <a:endParaRPr kumimoji="0" lang="en-US" sz="2800" b="0" i="0" u="none" strike="noStrike" kern="1200" cap="none" spc="0" normalizeH="0" baseline="0" noProof="0" dirty="0">
              <a:ln>
                <a:noFill/>
              </a:ln>
              <a:solidFill>
                <a:prstClr val="black"/>
              </a:solidFill>
              <a:effectLst/>
              <a:uLnTx/>
              <a:uFillTx/>
              <a:latin typeface="Biome Light (Headings)"/>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2800" b="0" i="0" u="none" strike="noStrike" kern="1200" cap="none" spc="0" normalizeH="0" baseline="0" noProof="0" dirty="0">
                <a:ln>
                  <a:noFill/>
                </a:ln>
                <a:solidFill>
                  <a:prstClr val="black"/>
                </a:solidFill>
                <a:effectLst/>
                <a:uLnTx/>
                <a:uFillTx/>
                <a:latin typeface="Biome Light (Headings)"/>
                <a:ea typeface="+mn-ea"/>
                <a:cs typeface="+mn-cs"/>
              </a:rPr>
            </a:br>
            <a:endParaRPr kumimoji="0" lang="en-US" sz="2800" b="0" i="0" u="none" strike="noStrike" kern="1200" cap="none" spc="0" normalizeH="0" baseline="0" noProof="0" dirty="0">
              <a:ln>
                <a:noFill/>
              </a:ln>
              <a:solidFill>
                <a:prstClr val="black"/>
              </a:solidFill>
              <a:effectLst/>
              <a:uLnTx/>
              <a:uFillTx/>
              <a:latin typeface="Biome Light (Headings)"/>
              <a:ea typeface="+mn-ea"/>
              <a:cs typeface="+mn-cs"/>
            </a:endParaRPr>
          </a:p>
        </p:txBody>
      </p:sp>
    </p:spTree>
    <p:extLst>
      <p:ext uri="{BB962C8B-B14F-4D97-AF65-F5344CB8AC3E}">
        <p14:creationId xmlns:p14="http://schemas.microsoft.com/office/powerpoint/2010/main" val="3916199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92BCC91-6141-97E6-70EB-885BF04520CA}"/>
              </a:ext>
            </a:extLst>
          </p:cNvPr>
          <p:cNvSpPr txBox="1"/>
          <p:nvPr/>
        </p:nvSpPr>
        <p:spPr>
          <a:xfrm>
            <a:off x="133350" y="284188"/>
            <a:ext cx="11925300" cy="181588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Biome Light (Headings)"/>
                <a:ea typeface="+mn-ea"/>
                <a:cs typeface="Biome" panose="020B0503030204020804" pitchFamily="34" charset="0"/>
              </a:rPr>
              <a:t>Christ Himself Gifts Us with Leaders: </a:t>
            </a:r>
            <a:endParaRPr kumimoji="0" lang="en-US" sz="2800" b="0" i="0" u="none" strike="noStrike" kern="1200" cap="none" spc="0" normalizeH="0" baseline="0" noProof="0" dirty="0">
              <a:ln>
                <a:noFill/>
              </a:ln>
              <a:solidFill>
                <a:prstClr val="black"/>
              </a:solidFill>
              <a:effectLst/>
              <a:uLnTx/>
              <a:uFillTx/>
              <a:latin typeface="Biome Light (Headings)"/>
              <a:ea typeface="+mn-ea"/>
              <a:cs typeface="Biome" panose="020B05030302040208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2800" b="0" i="0" u="none" strike="noStrike" kern="1200" cap="none" spc="0" normalizeH="0" baseline="0" noProof="0" dirty="0">
                <a:ln>
                  <a:noFill/>
                </a:ln>
                <a:solidFill>
                  <a:prstClr val="black"/>
                </a:solidFill>
                <a:effectLst/>
                <a:uLnTx/>
                <a:uFillTx/>
                <a:latin typeface="Biome Light (Headings)"/>
                <a:ea typeface="+mn-ea"/>
                <a:cs typeface="+mn-cs"/>
              </a:rPr>
            </a:br>
            <a:br>
              <a:rPr kumimoji="0" lang="en-US" sz="2800" b="0" i="0" u="none" strike="noStrike" kern="1200" cap="none" spc="0" normalizeH="0" baseline="0" noProof="0" dirty="0">
                <a:ln>
                  <a:noFill/>
                </a:ln>
                <a:solidFill>
                  <a:prstClr val="black"/>
                </a:solidFill>
                <a:effectLst/>
                <a:uLnTx/>
                <a:uFillTx/>
                <a:latin typeface="Biome Light (Headings)"/>
                <a:ea typeface="+mn-ea"/>
                <a:cs typeface="+mn-cs"/>
              </a:rPr>
            </a:br>
            <a:endParaRPr kumimoji="0" lang="en-US" sz="2800" b="0" i="0" u="none" strike="noStrike" kern="1200" cap="none" spc="0" normalizeH="0" baseline="0" noProof="0" dirty="0">
              <a:ln>
                <a:noFill/>
              </a:ln>
              <a:solidFill>
                <a:prstClr val="black"/>
              </a:solidFill>
              <a:effectLst/>
              <a:uLnTx/>
              <a:uFillTx/>
              <a:latin typeface="Biome Light (Headings)"/>
              <a:ea typeface="+mn-ea"/>
              <a:cs typeface="+mn-cs"/>
            </a:endParaRPr>
          </a:p>
        </p:txBody>
      </p:sp>
      <p:sp>
        <p:nvSpPr>
          <p:cNvPr id="2" name="TextBox 1">
            <a:extLst>
              <a:ext uri="{FF2B5EF4-FFF2-40B4-BE49-F238E27FC236}">
                <a16:creationId xmlns:a16="http://schemas.microsoft.com/office/drawing/2014/main" id="{5E175768-EF0A-253D-1DA1-90E08BF8BB18}"/>
              </a:ext>
            </a:extLst>
          </p:cNvPr>
          <p:cNvSpPr txBox="1"/>
          <p:nvPr/>
        </p:nvSpPr>
        <p:spPr>
          <a:xfrm>
            <a:off x="1324987" y="1997839"/>
            <a:ext cx="9542024" cy="286232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0000"/>
                </a:solidFill>
                <a:effectLst/>
                <a:uLnTx/>
                <a:uFillTx/>
                <a:latin typeface="Biome" panose="020B0503030204020804" pitchFamily="34" charset="0"/>
                <a:ea typeface="+mn-ea"/>
                <a:cs typeface="Biome" panose="020B0503030204020804" pitchFamily="34" charset="0"/>
              </a:rPr>
              <a:t>Unified Set of Convictions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0000"/>
                </a:solidFill>
                <a:effectLst/>
                <a:uLnTx/>
                <a:uFillTx/>
                <a:latin typeface="Biome" panose="020B0503030204020804" pitchFamily="34" charset="0"/>
                <a:ea typeface="+mn-ea"/>
                <a:cs typeface="Biome" panose="020B0503030204020804" pitchFamily="34" charset="0"/>
              </a:rPr>
              <a:t>Full Maturity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0000"/>
                </a:solidFill>
                <a:effectLst/>
                <a:uLnTx/>
                <a:uFillTx/>
                <a:latin typeface="Biome" panose="020B0503030204020804" pitchFamily="34" charset="0"/>
                <a:ea typeface="+mn-ea"/>
                <a:cs typeface="Biome" panose="020B0503030204020804" pitchFamily="34" charset="0"/>
              </a:rPr>
              <a:t>Complete Christlikeness</a:t>
            </a:r>
            <a:br>
              <a:rPr kumimoji="0" lang="en-US" sz="3600" b="0" i="0" u="none" strike="noStrike" kern="1200" cap="none" spc="0" normalizeH="0" baseline="0" noProof="0" dirty="0">
                <a:ln>
                  <a:noFill/>
                </a:ln>
                <a:solidFill>
                  <a:prstClr val="black"/>
                </a:solidFill>
                <a:effectLst/>
                <a:uLnTx/>
                <a:uFillTx/>
                <a:latin typeface="Biome Light (Headings)"/>
                <a:ea typeface="+mn-ea"/>
                <a:cs typeface="+mn-cs"/>
              </a:rPr>
            </a:br>
            <a:br>
              <a:rPr kumimoji="0" lang="en-US" sz="3600" b="0" i="0" u="none" strike="noStrike" kern="1200" cap="none" spc="0" normalizeH="0" baseline="0" noProof="0" dirty="0">
                <a:ln>
                  <a:noFill/>
                </a:ln>
                <a:solidFill>
                  <a:prstClr val="black"/>
                </a:solidFill>
                <a:effectLst/>
                <a:uLnTx/>
                <a:uFillTx/>
                <a:latin typeface="Biome Light (Headings)"/>
                <a:ea typeface="+mn-ea"/>
                <a:cs typeface="+mn-cs"/>
              </a:rPr>
            </a:br>
            <a:endParaRPr kumimoji="0" lang="en-US" sz="3600" b="0" i="0" u="none" strike="noStrike" kern="1200" cap="none" spc="0" normalizeH="0" baseline="0" noProof="0" dirty="0">
              <a:ln>
                <a:noFill/>
              </a:ln>
              <a:solidFill>
                <a:prstClr val="black"/>
              </a:solidFill>
              <a:effectLst/>
              <a:uLnTx/>
              <a:uFillTx/>
              <a:latin typeface="Biome Light (Headings)"/>
              <a:ea typeface="+mn-ea"/>
              <a:cs typeface="+mn-cs"/>
            </a:endParaRPr>
          </a:p>
        </p:txBody>
      </p:sp>
      <p:sp>
        <p:nvSpPr>
          <p:cNvPr id="3" name="TextBox 2">
            <a:extLst>
              <a:ext uri="{FF2B5EF4-FFF2-40B4-BE49-F238E27FC236}">
                <a16:creationId xmlns:a16="http://schemas.microsoft.com/office/drawing/2014/main" id="{C5BFE428-EFF6-1F08-B515-10C0A2509962}"/>
              </a:ext>
            </a:extLst>
          </p:cNvPr>
          <p:cNvSpPr txBox="1"/>
          <p:nvPr/>
        </p:nvSpPr>
        <p:spPr>
          <a:xfrm>
            <a:off x="668776" y="5526596"/>
            <a:ext cx="10854447" cy="5232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Biome Light (Headings)"/>
                <a:ea typeface="+mn-ea"/>
                <a:cs typeface="Biome" panose="020B0503030204020804" pitchFamily="34" charset="0"/>
              </a:rPr>
              <a:t>This is the church’s primary role in your sanctification!</a:t>
            </a:r>
            <a:endParaRPr kumimoji="0" lang="en-US" sz="2800" b="0" i="0" u="none" strike="noStrike" kern="1200" cap="none" spc="0" normalizeH="0" baseline="0" noProof="0" dirty="0">
              <a:ln>
                <a:noFill/>
              </a:ln>
              <a:solidFill>
                <a:prstClr val="black"/>
              </a:solidFill>
              <a:effectLst/>
              <a:uLnTx/>
              <a:uFillTx/>
              <a:latin typeface="Biome Light (Headings)"/>
              <a:ea typeface="+mn-ea"/>
              <a:cs typeface="Biome" panose="020B0503030204020804" pitchFamily="34" charset="0"/>
            </a:endParaRPr>
          </a:p>
        </p:txBody>
      </p:sp>
    </p:spTree>
    <p:extLst>
      <p:ext uri="{BB962C8B-B14F-4D97-AF65-F5344CB8AC3E}">
        <p14:creationId xmlns:p14="http://schemas.microsoft.com/office/powerpoint/2010/main" val="4030299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92BCC91-6141-97E6-70EB-885BF04520CA}"/>
              </a:ext>
            </a:extLst>
          </p:cNvPr>
          <p:cNvSpPr txBox="1"/>
          <p:nvPr/>
        </p:nvSpPr>
        <p:spPr>
          <a:xfrm>
            <a:off x="266700" y="260421"/>
            <a:ext cx="11925300" cy="741741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Biome Light (Headings)"/>
                <a:ea typeface="+mn-ea"/>
                <a:cs typeface="+mn-cs"/>
              </a:rPr>
              <a:t>11 </a:t>
            </a:r>
            <a:r>
              <a:rPr kumimoji="0" lang="en-US" sz="2800" b="0" i="0" u="none" strike="noStrike" kern="1200" cap="none" spc="0" normalizeH="0" baseline="0" noProof="0" dirty="0">
                <a:ln>
                  <a:noFill/>
                </a:ln>
                <a:solidFill>
                  <a:srgbClr val="000000"/>
                </a:solidFill>
                <a:effectLst/>
                <a:uLnTx/>
                <a:uFillTx/>
                <a:latin typeface="Biome Light (Headings)"/>
                <a:ea typeface="+mn-ea"/>
                <a:cs typeface="Biome" panose="020B0502040204020203" pitchFamily="34" charset="0"/>
              </a:rPr>
              <a:t>So Christ himself </a:t>
            </a:r>
            <a:r>
              <a:rPr kumimoji="0" lang="en-US" sz="2800" b="0" i="0" u="none" strike="noStrike" kern="1200" cap="none" spc="0" normalizeH="0" baseline="0" noProof="0" dirty="0">
                <a:ln>
                  <a:noFill/>
                </a:ln>
                <a:solidFill>
                  <a:srgbClr val="000000"/>
                </a:solidFill>
                <a:effectLst/>
                <a:uLnTx/>
                <a:uFillTx/>
                <a:latin typeface="Biome Light (Headings)"/>
                <a:ea typeface="+mn-ea"/>
                <a:cs typeface="Biome" panose="020B0503030204020804" pitchFamily="34" charset="0"/>
              </a:rPr>
              <a:t>gave the apostles, the prophets</a:t>
            </a:r>
            <a:r>
              <a:rPr kumimoji="0" lang="en-US" sz="2800" b="0" i="0" u="none" strike="noStrike" kern="1200" cap="none" spc="0" normalizeH="0" baseline="0" noProof="0" dirty="0">
                <a:ln>
                  <a:noFill/>
                </a:ln>
                <a:solidFill>
                  <a:srgbClr val="000000"/>
                </a:solidFill>
                <a:effectLst/>
                <a:uLnTx/>
                <a:uFillTx/>
                <a:latin typeface="Biome Light (Headings)"/>
                <a:ea typeface="+mn-ea"/>
                <a:cs typeface="+mn-cs"/>
              </a:rPr>
              <a:t>, </a:t>
            </a:r>
            <a:r>
              <a:rPr kumimoji="0" lang="en-US" sz="2800" b="0" i="0" u="none" strike="noStrike" kern="1200" cap="none" spc="0" normalizeH="0" baseline="0" noProof="0" dirty="0">
                <a:ln>
                  <a:noFill/>
                </a:ln>
                <a:solidFill>
                  <a:srgbClr val="000000"/>
                </a:solidFill>
                <a:effectLst/>
                <a:uLnTx/>
                <a:uFillTx/>
                <a:latin typeface="Biome Light (Headings)"/>
                <a:ea typeface="+mn-ea"/>
                <a:cs typeface="Biome" panose="020B0503030204020804" pitchFamily="34" charset="0"/>
              </a:rPr>
              <a:t>the evangelists, the pastors and teachers</a:t>
            </a:r>
            <a:r>
              <a:rPr kumimoji="0" lang="en-US" sz="2800" b="0" i="0" u="none" strike="noStrike" kern="1200" cap="none" spc="0" normalizeH="0" baseline="0" noProof="0" dirty="0">
                <a:ln>
                  <a:noFill/>
                </a:ln>
                <a:solidFill>
                  <a:srgbClr val="000000"/>
                </a:solidFill>
                <a:effectLst/>
                <a:uLnTx/>
                <a:uFillTx/>
                <a:latin typeface="Biome Light (Headings)"/>
                <a:ea typeface="+mn-ea"/>
                <a:cs typeface="+mn-cs"/>
              </a:rPr>
              <a:t>, </a:t>
            </a:r>
            <a:r>
              <a:rPr kumimoji="0" lang="en-US" sz="2800" b="0" i="0" u="none" strike="noStrike" kern="1200" cap="none" spc="0" normalizeH="0" baseline="0" noProof="0" dirty="0">
                <a:ln>
                  <a:noFill/>
                </a:ln>
                <a:solidFill>
                  <a:srgbClr val="000000"/>
                </a:solidFill>
                <a:effectLst/>
                <a:uLnTx/>
                <a:uFillTx/>
                <a:latin typeface="Biome Light (Headings)"/>
                <a:ea typeface="+mn-ea"/>
                <a:cs typeface="Biome" panose="020B0503030204020804" pitchFamily="34" charset="0"/>
              </a:rPr>
              <a:t>12 to equip his people for works of service, so that the body of Christ may be built up 13 until we all reach unity in the faith and in the knowledge of the Son of God </a:t>
            </a:r>
            <a:r>
              <a:rPr kumimoji="0" lang="en-US" sz="2800" b="0" i="0" u="none" strike="noStrike" kern="1200" cap="none" spc="0" normalizeH="0" baseline="0" noProof="0" dirty="0">
                <a:ln>
                  <a:noFill/>
                </a:ln>
                <a:solidFill>
                  <a:srgbClr val="000000"/>
                </a:solidFill>
                <a:effectLst/>
                <a:uLnTx/>
                <a:uFillTx/>
                <a:latin typeface="Biome Light (Headings)"/>
                <a:ea typeface="+mn-ea"/>
                <a:cs typeface="+mn-cs"/>
              </a:rPr>
              <a:t>and </a:t>
            </a:r>
            <a:r>
              <a:rPr kumimoji="0" lang="en-US" sz="2800" b="0" i="0" u="none" strike="noStrike" kern="1200" cap="none" spc="0" normalizeH="0" baseline="0" noProof="0" dirty="0">
                <a:ln>
                  <a:noFill/>
                </a:ln>
                <a:solidFill>
                  <a:srgbClr val="000000"/>
                </a:solidFill>
                <a:effectLst/>
                <a:uLnTx/>
                <a:uFillTx/>
                <a:latin typeface="Biome Light (Headings)"/>
                <a:ea typeface="+mn-ea"/>
                <a:cs typeface="Biome" panose="020B0503030204020804" pitchFamily="34" charset="0"/>
              </a:rPr>
              <a:t>become mature, attaining to the whole measure of the fullness of Christ.</a:t>
            </a:r>
            <a:endParaRPr kumimoji="0" lang="en-US" sz="2800" b="0" i="0" u="none" strike="noStrike" kern="1200" cap="none" spc="0" normalizeH="0" baseline="0" noProof="0" dirty="0">
              <a:ln>
                <a:noFill/>
              </a:ln>
              <a:solidFill>
                <a:prstClr val="black"/>
              </a:solidFill>
              <a:effectLst/>
              <a:uLnTx/>
              <a:uFillTx/>
              <a:latin typeface="Biome Light (Headings)"/>
              <a:ea typeface="+mn-ea"/>
              <a:cs typeface="Biome" panose="020B05030302040208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2800" b="0" i="0" u="none" strike="noStrike" kern="1200" cap="none" spc="0" normalizeH="0" baseline="0" noProof="0" dirty="0">
                <a:ln>
                  <a:noFill/>
                </a:ln>
                <a:solidFill>
                  <a:prstClr val="black"/>
                </a:solidFill>
                <a:effectLst/>
                <a:uLnTx/>
                <a:uFillTx/>
                <a:latin typeface="Biome Light (Headings)"/>
                <a:ea typeface="+mn-ea"/>
                <a:cs typeface="+mn-cs"/>
              </a:rPr>
            </a:br>
            <a:r>
              <a:rPr kumimoji="0" lang="en-US" sz="2800" b="0" i="0" u="none" strike="noStrike" kern="1200" cap="none" spc="0" normalizeH="0" baseline="0" noProof="0" dirty="0">
                <a:ln>
                  <a:noFill/>
                </a:ln>
                <a:solidFill>
                  <a:srgbClr val="000000"/>
                </a:solidFill>
                <a:effectLst/>
                <a:uLnTx/>
                <a:uFillTx/>
                <a:latin typeface="Biome" panose="020B0503030204020804" pitchFamily="34" charset="0"/>
                <a:ea typeface="+mn-ea"/>
                <a:cs typeface="Biome" panose="020B0503030204020804" pitchFamily="34" charset="0"/>
              </a:rPr>
              <a:t>14 Then we will no longer be infants, tossed back and forth by the waves, and blown here and there by every wind of teaching and by the cunning and craftiness of people in their deceitful scheming. </a:t>
            </a:r>
            <a:r>
              <a:rPr kumimoji="0" lang="en-US" sz="2800" b="0" i="0" u="none" strike="noStrike" kern="1200" cap="none" spc="0" normalizeH="0" baseline="0" noProof="0" dirty="0">
                <a:ln>
                  <a:noFill/>
                </a:ln>
                <a:solidFill>
                  <a:srgbClr val="000000"/>
                </a:solidFill>
                <a:effectLst/>
                <a:uLnTx/>
                <a:uFillTx/>
                <a:latin typeface="Biome Light (Headings)"/>
                <a:ea typeface="+mn-ea"/>
                <a:cs typeface="+mn-cs"/>
              </a:rPr>
              <a:t>15 Instead, speaking the truth in love, we will grow to become in every respect the mature body of him who is the head, that is, Christ. 16 From him the whole body, joined and held together by every supporting ligament, grows and builds itself up in love, as each part does its work.</a:t>
            </a:r>
            <a:endParaRPr kumimoji="0" lang="en-US" sz="2800" b="0" i="0" u="none" strike="noStrike" kern="1200" cap="none" spc="0" normalizeH="0" baseline="0" noProof="0" dirty="0">
              <a:ln>
                <a:noFill/>
              </a:ln>
              <a:solidFill>
                <a:prstClr val="black"/>
              </a:solidFill>
              <a:effectLst/>
              <a:uLnTx/>
              <a:uFillTx/>
              <a:latin typeface="Biome Light (Headings)"/>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2800" b="0" i="0" u="none" strike="noStrike" kern="1200" cap="none" spc="0" normalizeH="0" baseline="0" noProof="0" dirty="0">
                <a:ln>
                  <a:noFill/>
                </a:ln>
                <a:solidFill>
                  <a:prstClr val="black"/>
                </a:solidFill>
                <a:effectLst/>
                <a:uLnTx/>
                <a:uFillTx/>
                <a:latin typeface="Biome Light (Headings)"/>
                <a:ea typeface="+mn-ea"/>
                <a:cs typeface="+mn-cs"/>
              </a:rPr>
            </a:br>
            <a:endParaRPr kumimoji="0" lang="en-US" sz="2800" b="0" i="0" u="none" strike="noStrike" kern="1200" cap="none" spc="0" normalizeH="0" baseline="0" noProof="0" dirty="0">
              <a:ln>
                <a:noFill/>
              </a:ln>
              <a:solidFill>
                <a:prstClr val="black"/>
              </a:solidFill>
              <a:effectLst/>
              <a:uLnTx/>
              <a:uFillTx/>
              <a:latin typeface="Biome Light (Headings)"/>
              <a:ea typeface="+mn-ea"/>
              <a:cs typeface="+mn-cs"/>
            </a:endParaRPr>
          </a:p>
        </p:txBody>
      </p:sp>
    </p:spTree>
    <p:extLst>
      <p:ext uri="{BB962C8B-B14F-4D97-AF65-F5344CB8AC3E}">
        <p14:creationId xmlns:p14="http://schemas.microsoft.com/office/powerpoint/2010/main" val="285111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92BCC91-6141-97E6-70EB-885BF04520CA}"/>
              </a:ext>
            </a:extLst>
          </p:cNvPr>
          <p:cNvSpPr txBox="1"/>
          <p:nvPr/>
        </p:nvSpPr>
        <p:spPr>
          <a:xfrm>
            <a:off x="266700" y="260421"/>
            <a:ext cx="11925300" cy="741741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Biome Light (Headings)"/>
                <a:ea typeface="+mn-ea"/>
                <a:cs typeface="+mn-cs"/>
              </a:rPr>
              <a:t>11 </a:t>
            </a:r>
            <a:r>
              <a:rPr kumimoji="0" lang="en-US" sz="2800" b="0" i="0" u="none" strike="noStrike" kern="1200" cap="none" spc="0" normalizeH="0" baseline="0" noProof="0" dirty="0">
                <a:ln>
                  <a:noFill/>
                </a:ln>
                <a:solidFill>
                  <a:srgbClr val="000000"/>
                </a:solidFill>
                <a:effectLst/>
                <a:uLnTx/>
                <a:uFillTx/>
                <a:latin typeface="Biome Light (Headings)"/>
                <a:ea typeface="+mn-ea"/>
                <a:cs typeface="Biome" panose="020B0502040204020203" pitchFamily="34" charset="0"/>
              </a:rPr>
              <a:t>So Christ himself </a:t>
            </a:r>
            <a:r>
              <a:rPr kumimoji="0" lang="en-US" sz="2800" b="0" i="0" u="none" strike="noStrike" kern="1200" cap="none" spc="0" normalizeH="0" baseline="0" noProof="0" dirty="0">
                <a:ln>
                  <a:noFill/>
                </a:ln>
                <a:solidFill>
                  <a:srgbClr val="000000"/>
                </a:solidFill>
                <a:effectLst/>
                <a:uLnTx/>
                <a:uFillTx/>
                <a:latin typeface="Biome Light (Headings)"/>
                <a:ea typeface="+mn-ea"/>
                <a:cs typeface="Biome" panose="020B0503030204020804" pitchFamily="34" charset="0"/>
              </a:rPr>
              <a:t>gave the apostles, the prophets</a:t>
            </a:r>
            <a:r>
              <a:rPr kumimoji="0" lang="en-US" sz="2800" b="0" i="0" u="none" strike="noStrike" kern="1200" cap="none" spc="0" normalizeH="0" baseline="0" noProof="0" dirty="0">
                <a:ln>
                  <a:noFill/>
                </a:ln>
                <a:solidFill>
                  <a:srgbClr val="000000"/>
                </a:solidFill>
                <a:effectLst/>
                <a:uLnTx/>
                <a:uFillTx/>
                <a:latin typeface="Biome Light (Headings)"/>
                <a:ea typeface="+mn-ea"/>
                <a:cs typeface="+mn-cs"/>
              </a:rPr>
              <a:t>, </a:t>
            </a:r>
            <a:r>
              <a:rPr kumimoji="0" lang="en-US" sz="2800" b="0" i="0" u="none" strike="noStrike" kern="1200" cap="none" spc="0" normalizeH="0" baseline="0" noProof="0" dirty="0">
                <a:ln>
                  <a:noFill/>
                </a:ln>
                <a:solidFill>
                  <a:srgbClr val="000000"/>
                </a:solidFill>
                <a:effectLst/>
                <a:uLnTx/>
                <a:uFillTx/>
                <a:latin typeface="Biome Light (Headings)"/>
                <a:ea typeface="+mn-ea"/>
                <a:cs typeface="Biome" panose="020B0503030204020804" pitchFamily="34" charset="0"/>
              </a:rPr>
              <a:t>the evangelists, the pastors and teachers</a:t>
            </a:r>
            <a:r>
              <a:rPr kumimoji="0" lang="en-US" sz="2800" b="0" i="0" u="none" strike="noStrike" kern="1200" cap="none" spc="0" normalizeH="0" baseline="0" noProof="0" dirty="0">
                <a:ln>
                  <a:noFill/>
                </a:ln>
                <a:solidFill>
                  <a:srgbClr val="000000"/>
                </a:solidFill>
                <a:effectLst/>
                <a:uLnTx/>
                <a:uFillTx/>
                <a:latin typeface="Biome Light (Headings)"/>
                <a:ea typeface="+mn-ea"/>
                <a:cs typeface="+mn-cs"/>
              </a:rPr>
              <a:t>, </a:t>
            </a:r>
            <a:r>
              <a:rPr kumimoji="0" lang="en-US" sz="2800" b="0" i="0" u="none" strike="noStrike" kern="1200" cap="none" spc="0" normalizeH="0" baseline="0" noProof="0" dirty="0">
                <a:ln>
                  <a:noFill/>
                </a:ln>
                <a:solidFill>
                  <a:srgbClr val="000000"/>
                </a:solidFill>
                <a:effectLst/>
                <a:uLnTx/>
                <a:uFillTx/>
                <a:latin typeface="Biome Light (Headings)"/>
                <a:ea typeface="+mn-ea"/>
                <a:cs typeface="Biome" panose="020B0503030204020804" pitchFamily="34" charset="0"/>
              </a:rPr>
              <a:t>12 to equip his people for works of service, so that the body of Christ may be built up 13 until we all reach unity in the faith and in the knowledge of the Son of God </a:t>
            </a:r>
            <a:r>
              <a:rPr kumimoji="0" lang="en-US" sz="2800" b="0" i="0" u="none" strike="noStrike" kern="1200" cap="none" spc="0" normalizeH="0" baseline="0" noProof="0" dirty="0">
                <a:ln>
                  <a:noFill/>
                </a:ln>
                <a:solidFill>
                  <a:srgbClr val="000000"/>
                </a:solidFill>
                <a:effectLst/>
                <a:uLnTx/>
                <a:uFillTx/>
                <a:latin typeface="Biome Light (Headings)"/>
                <a:ea typeface="+mn-ea"/>
                <a:cs typeface="+mn-cs"/>
              </a:rPr>
              <a:t>and </a:t>
            </a:r>
            <a:r>
              <a:rPr kumimoji="0" lang="en-US" sz="2800" b="0" i="0" u="none" strike="noStrike" kern="1200" cap="none" spc="0" normalizeH="0" baseline="0" noProof="0" dirty="0">
                <a:ln>
                  <a:noFill/>
                </a:ln>
                <a:solidFill>
                  <a:srgbClr val="000000"/>
                </a:solidFill>
                <a:effectLst/>
                <a:uLnTx/>
                <a:uFillTx/>
                <a:latin typeface="Biome Light (Headings)"/>
                <a:ea typeface="+mn-ea"/>
                <a:cs typeface="Biome" panose="020B0503030204020804" pitchFamily="34" charset="0"/>
              </a:rPr>
              <a:t>become mature, attaining to the whole measure of the fullness of Christ.</a:t>
            </a:r>
            <a:endParaRPr kumimoji="0" lang="en-US" sz="2800" b="0" i="0" u="none" strike="noStrike" kern="1200" cap="none" spc="0" normalizeH="0" baseline="0" noProof="0" dirty="0">
              <a:ln>
                <a:noFill/>
              </a:ln>
              <a:solidFill>
                <a:prstClr val="black"/>
              </a:solidFill>
              <a:effectLst/>
              <a:uLnTx/>
              <a:uFillTx/>
              <a:latin typeface="Biome Light (Headings)"/>
              <a:ea typeface="+mn-ea"/>
              <a:cs typeface="Biome" panose="020B05030302040208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2800" b="0" i="0" u="none" strike="noStrike" kern="1200" cap="none" spc="0" normalizeH="0" baseline="0" noProof="0" dirty="0">
                <a:ln>
                  <a:noFill/>
                </a:ln>
                <a:solidFill>
                  <a:prstClr val="black"/>
                </a:solidFill>
                <a:effectLst/>
                <a:uLnTx/>
                <a:uFillTx/>
                <a:latin typeface="Biome Light (Headings)"/>
                <a:ea typeface="+mn-ea"/>
                <a:cs typeface="+mn-cs"/>
              </a:rPr>
            </a:br>
            <a:r>
              <a:rPr kumimoji="0" lang="en-US" sz="2800" b="0" i="0" u="none" strike="noStrike" kern="1200" cap="none" spc="0" normalizeH="0" baseline="0" noProof="0" dirty="0">
                <a:ln>
                  <a:noFill/>
                </a:ln>
                <a:solidFill>
                  <a:srgbClr val="000000"/>
                </a:solidFill>
                <a:effectLst/>
                <a:uLnTx/>
                <a:uFillTx/>
                <a:latin typeface="Biome Light (Headings)"/>
                <a:ea typeface="+mn-ea"/>
                <a:cs typeface="Biome" panose="020B0503030204020804" pitchFamily="34" charset="0"/>
              </a:rPr>
              <a:t>14 Then we will no longer be infants, tossed back and forth by the waves, and blown here and there by every wind of teaching and by the cunning and craftiness of people in their deceitful scheming. </a:t>
            </a:r>
            <a:r>
              <a:rPr kumimoji="0" lang="en-US" sz="2800" b="0" i="0" u="none" strike="noStrike" kern="1200" cap="none" spc="0" normalizeH="0" baseline="0" noProof="0" dirty="0">
                <a:ln>
                  <a:noFill/>
                </a:ln>
                <a:solidFill>
                  <a:srgbClr val="000000"/>
                </a:solidFill>
                <a:effectLst/>
                <a:uLnTx/>
                <a:uFillTx/>
                <a:latin typeface="Biome" panose="020B0503030204020804" pitchFamily="34" charset="0"/>
                <a:ea typeface="+mn-ea"/>
                <a:cs typeface="Biome" panose="020B0503030204020804" pitchFamily="34" charset="0"/>
              </a:rPr>
              <a:t>15 Instead, speaking the truth in love, we will grow to become in every respect the mature body of him who is the head, that is, Christ. </a:t>
            </a:r>
            <a:r>
              <a:rPr kumimoji="0" lang="en-US" sz="2800" b="0" i="0" u="none" strike="noStrike" kern="1200" cap="none" spc="0" normalizeH="0" baseline="0" noProof="0" dirty="0">
                <a:ln>
                  <a:noFill/>
                </a:ln>
                <a:solidFill>
                  <a:srgbClr val="000000"/>
                </a:solidFill>
                <a:effectLst/>
                <a:uLnTx/>
                <a:uFillTx/>
                <a:latin typeface="Biome Light (Headings)"/>
                <a:ea typeface="+mn-ea"/>
                <a:cs typeface="+mn-cs"/>
              </a:rPr>
              <a:t>16 From him the whole body, joined and held together by every supporting ligament, grows and builds itself up in love, as each part does its work.</a:t>
            </a:r>
            <a:endParaRPr kumimoji="0" lang="en-US" sz="2800" b="0" i="0" u="none" strike="noStrike" kern="1200" cap="none" spc="0" normalizeH="0" baseline="0" noProof="0" dirty="0">
              <a:ln>
                <a:noFill/>
              </a:ln>
              <a:solidFill>
                <a:prstClr val="black"/>
              </a:solidFill>
              <a:effectLst/>
              <a:uLnTx/>
              <a:uFillTx/>
              <a:latin typeface="Biome Light (Headings)"/>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2800" b="0" i="0" u="none" strike="noStrike" kern="1200" cap="none" spc="0" normalizeH="0" baseline="0" noProof="0" dirty="0">
                <a:ln>
                  <a:noFill/>
                </a:ln>
                <a:solidFill>
                  <a:prstClr val="black"/>
                </a:solidFill>
                <a:effectLst/>
                <a:uLnTx/>
                <a:uFillTx/>
                <a:latin typeface="Biome Light (Headings)"/>
                <a:ea typeface="+mn-ea"/>
                <a:cs typeface="+mn-cs"/>
              </a:rPr>
            </a:br>
            <a:endParaRPr kumimoji="0" lang="en-US" sz="2800" b="0" i="0" u="none" strike="noStrike" kern="1200" cap="none" spc="0" normalizeH="0" baseline="0" noProof="0" dirty="0">
              <a:ln>
                <a:noFill/>
              </a:ln>
              <a:solidFill>
                <a:prstClr val="black"/>
              </a:solidFill>
              <a:effectLst/>
              <a:uLnTx/>
              <a:uFillTx/>
              <a:latin typeface="Biome Light (Headings)"/>
              <a:ea typeface="+mn-ea"/>
              <a:cs typeface="+mn-cs"/>
            </a:endParaRPr>
          </a:p>
        </p:txBody>
      </p:sp>
    </p:spTree>
    <p:extLst>
      <p:ext uri="{BB962C8B-B14F-4D97-AF65-F5344CB8AC3E}">
        <p14:creationId xmlns:p14="http://schemas.microsoft.com/office/powerpoint/2010/main" val="4192580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92BCC91-6141-97E6-70EB-885BF04520CA}"/>
              </a:ext>
            </a:extLst>
          </p:cNvPr>
          <p:cNvSpPr txBox="1"/>
          <p:nvPr/>
        </p:nvSpPr>
        <p:spPr>
          <a:xfrm>
            <a:off x="266700" y="260421"/>
            <a:ext cx="11925300" cy="741741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Biome Light (Headings)"/>
                <a:ea typeface="+mn-ea"/>
                <a:cs typeface="+mn-cs"/>
              </a:rPr>
              <a:t>11 </a:t>
            </a:r>
            <a:r>
              <a:rPr kumimoji="0" lang="en-US" sz="2800" b="0" i="0" u="none" strike="noStrike" kern="1200" cap="none" spc="0" normalizeH="0" baseline="0" noProof="0" dirty="0">
                <a:ln>
                  <a:noFill/>
                </a:ln>
                <a:solidFill>
                  <a:srgbClr val="000000"/>
                </a:solidFill>
                <a:effectLst/>
                <a:uLnTx/>
                <a:uFillTx/>
                <a:latin typeface="Biome Light (Headings)"/>
                <a:ea typeface="+mn-ea"/>
                <a:cs typeface="Biome" panose="020B0502040204020203" pitchFamily="34" charset="0"/>
              </a:rPr>
              <a:t>So Christ himself </a:t>
            </a:r>
            <a:r>
              <a:rPr kumimoji="0" lang="en-US" sz="2800" b="0" i="0" u="none" strike="noStrike" kern="1200" cap="none" spc="0" normalizeH="0" baseline="0" noProof="0" dirty="0">
                <a:ln>
                  <a:noFill/>
                </a:ln>
                <a:solidFill>
                  <a:srgbClr val="000000"/>
                </a:solidFill>
                <a:effectLst/>
                <a:uLnTx/>
                <a:uFillTx/>
                <a:latin typeface="Biome Light (Headings)"/>
                <a:ea typeface="+mn-ea"/>
                <a:cs typeface="Biome" panose="020B0503030204020804" pitchFamily="34" charset="0"/>
              </a:rPr>
              <a:t>gave the apostles, the prophets</a:t>
            </a:r>
            <a:r>
              <a:rPr kumimoji="0" lang="en-US" sz="2800" b="0" i="0" u="none" strike="noStrike" kern="1200" cap="none" spc="0" normalizeH="0" baseline="0" noProof="0" dirty="0">
                <a:ln>
                  <a:noFill/>
                </a:ln>
                <a:solidFill>
                  <a:srgbClr val="000000"/>
                </a:solidFill>
                <a:effectLst/>
                <a:uLnTx/>
                <a:uFillTx/>
                <a:latin typeface="Biome Light (Headings)"/>
                <a:ea typeface="+mn-ea"/>
                <a:cs typeface="+mn-cs"/>
              </a:rPr>
              <a:t>, </a:t>
            </a:r>
            <a:r>
              <a:rPr kumimoji="0" lang="en-US" sz="2800" b="0" i="0" u="none" strike="noStrike" kern="1200" cap="none" spc="0" normalizeH="0" baseline="0" noProof="0" dirty="0">
                <a:ln>
                  <a:noFill/>
                </a:ln>
                <a:solidFill>
                  <a:srgbClr val="000000"/>
                </a:solidFill>
                <a:effectLst/>
                <a:uLnTx/>
                <a:uFillTx/>
                <a:latin typeface="Biome Light (Headings)"/>
                <a:ea typeface="+mn-ea"/>
                <a:cs typeface="Biome" panose="020B0503030204020804" pitchFamily="34" charset="0"/>
              </a:rPr>
              <a:t>the evangelists, the pastors and teachers</a:t>
            </a:r>
            <a:r>
              <a:rPr kumimoji="0" lang="en-US" sz="2800" b="0" i="0" u="none" strike="noStrike" kern="1200" cap="none" spc="0" normalizeH="0" baseline="0" noProof="0" dirty="0">
                <a:ln>
                  <a:noFill/>
                </a:ln>
                <a:solidFill>
                  <a:srgbClr val="000000"/>
                </a:solidFill>
                <a:effectLst/>
                <a:uLnTx/>
                <a:uFillTx/>
                <a:latin typeface="Biome Light (Headings)"/>
                <a:ea typeface="+mn-ea"/>
                <a:cs typeface="+mn-cs"/>
              </a:rPr>
              <a:t>, </a:t>
            </a:r>
            <a:r>
              <a:rPr kumimoji="0" lang="en-US" sz="2800" b="0" i="0" u="none" strike="noStrike" kern="1200" cap="none" spc="0" normalizeH="0" baseline="0" noProof="0" dirty="0">
                <a:ln>
                  <a:noFill/>
                </a:ln>
                <a:solidFill>
                  <a:srgbClr val="000000"/>
                </a:solidFill>
                <a:effectLst/>
                <a:uLnTx/>
                <a:uFillTx/>
                <a:latin typeface="Biome Light (Headings)"/>
                <a:ea typeface="+mn-ea"/>
                <a:cs typeface="Biome" panose="020B0503030204020804" pitchFamily="34" charset="0"/>
              </a:rPr>
              <a:t>12 to equip his people for works of service, so that the body of Christ may be built up 13 until we all reach unity in the faith and in the knowledge of the Son of God </a:t>
            </a:r>
            <a:r>
              <a:rPr kumimoji="0" lang="en-US" sz="2800" b="0" i="0" u="none" strike="noStrike" kern="1200" cap="none" spc="0" normalizeH="0" baseline="0" noProof="0" dirty="0">
                <a:ln>
                  <a:noFill/>
                </a:ln>
                <a:solidFill>
                  <a:srgbClr val="000000"/>
                </a:solidFill>
                <a:effectLst/>
                <a:uLnTx/>
                <a:uFillTx/>
                <a:latin typeface="Biome Light (Headings)"/>
                <a:ea typeface="+mn-ea"/>
                <a:cs typeface="+mn-cs"/>
              </a:rPr>
              <a:t>and </a:t>
            </a:r>
            <a:r>
              <a:rPr kumimoji="0" lang="en-US" sz="2800" b="0" i="0" u="none" strike="noStrike" kern="1200" cap="none" spc="0" normalizeH="0" baseline="0" noProof="0" dirty="0">
                <a:ln>
                  <a:noFill/>
                </a:ln>
                <a:solidFill>
                  <a:srgbClr val="000000"/>
                </a:solidFill>
                <a:effectLst/>
                <a:uLnTx/>
                <a:uFillTx/>
                <a:latin typeface="Biome Light (Headings)"/>
                <a:ea typeface="+mn-ea"/>
                <a:cs typeface="Biome" panose="020B0503030204020804" pitchFamily="34" charset="0"/>
              </a:rPr>
              <a:t>become mature, attaining to the whole measure of the fullness of Christ.</a:t>
            </a:r>
            <a:endParaRPr kumimoji="0" lang="en-US" sz="2800" b="0" i="0" u="none" strike="noStrike" kern="1200" cap="none" spc="0" normalizeH="0" baseline="0" noProof="0" dirty="0">
              <a:ln>
                <a:noFill/>
              </a:ln>
              <a:solidFill>
                <a:prstClr val="black"/>
              </a:solidFill>
              <a:effectLst/>
              <a:uLnTx/>
              <a:uFillTx/>
              <a:latin typeface="Biome Light (Headings)"/>
              <a:ea typeface="+mn-ea"/>
              <a:cs typeface="Biome" panose="020B05030302040208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2800" b="0" i="0" u="none" strike="noStrike" kern="1200" cap="none" spc="0" normalizeH="0" baseline="0" noProof="0" dirty="0">
                <a:ln>
                  <a:noFill/>
                </a:ln>
                <a:solidFill>
                  <a:prstClr val="black"/>
                </a:solidFill>
                <a:effectLst/>
                <a:uLnTx/>
                <a:uFillTx/>
                <a:latin typeface="Biome Light (Headings)"/>
                <a:ea typeface="+mn-ea"/>
                <a:cs typeface="+mn-cs"/>
              </a:rPr>
            </a:br>
            <a:r>
              <a:rPr kumimoji="0" lang="en-US" sz="2800" b="0" i="0" u="none" strike="noStrike" kern="1200" cap="none" spc="0" normalizeH="0" baseline="0" noProof="0" dirty="0">
                <a:ln>
                  <a:noFill/>
                </a:ln>
                <a:solidFill>
                  <a:srgbClr val="000000"/>
                </a:solidFill>
                <a:effectLst/>
                <a:uLnTx/>
                <a:uFillTx/>
                <a:latin typeface="Biome Light (Headings)"/>
                <a:ea typeface="+mn-ea"/>
                <a:cs typeface="Biome" panose="020B0503030204020804" pitchFamily="34" charset="0"/>
              </a:rPr>
              <a:t>14 Then we will no longer be infants, tossed back and forth by the waves, and blown here and there by every wind of teaching and by the cunning and craftiness of people in their deceitful scheming. </a:t>
            </a:r>
            <a:r>
              <a:rPr kumimoji="0" lang="en-US" sz="2800" b="0" i="0" u="none" strike="noStrike" kern="1200" cap="none" spc="0" normalizeH="0" baseline="0" noProof="0" dirty="0">
                <a:ln>
                  <a:noFill/>
                </a:ln>
                <a:solidFill>
                  <a:srgbClr val="000000"/>
                </a:solidFill>
                <a:effectLst/>
                <a:uLnTx/>
                <a:uFillTx/>
                <a:latin typeface="Biome Light (Headings)"/>
                <a:ea typeface="+mn-ea"/>
                <a:cs typeface="+mn-cs"/>
              </a:rPr>
              <a:t>15 </a:t>
            </a:r>
            <a:r>
              <a:rPr kumimoji="0" lang="en-US" sz="2800" b="0" i="0" u="none" strike="noStrike" kern="1200" cap="none" spc="0" normalizeH="0" baseline="0" noProof="0" dirty="0">
                <a:ln>
                  <a:noFill/>
                </a:ln>
                <a:solidFill>
                  <a:srgbClr val="000000"/>
                </a:solidFill>
                <a:effectLst/>
                <a:uLnTx/>
                <a:uFillTx/>
                <a:latin typeface="Biome Light (Headings)"/>
                <a:ea typeface="+mn-ea"/>
                <a:cs typeface="Biome" panose="020B0503030204020804" pitchFamily="34" charset="0"/>
              </a:rPr>
              <a:t>Instead, speaking the truth in love, we will grow to become in every respect the mature body of him who is the head, that is, Christ. </a:t>
            </a:r>
            <a:r>
              <a:rPr kumimoji="0" lang="en-US" sz="2800" b="0" i="0" u="none" strike="noStrike" kern="1200" cap="none" spc="0" normalizeH="0" baseline="0" noProof="0" dirty="0">
                <a:ln>
                  <a:noFill/>
                </a:ln>
                <a:solidFill>
                  <a:srgbClr val="000000"/>
                </a:solidFill>
                <a:effectLst/>
                <a:uLnTx/>
                <a:uFillTx/>
                <a:latin typeface="Biome Light (Headings)"/>
                <a:ea typeface="+mn-ea"/>
                <a:cs typeface="+mn-cs"/>
              </a:rPr>
              <a:t>16 </a:t>
            </a:r>
            <a:r>
              <a:rPr kumimoji="0" lang="en-US" sz="2800" b="0" i="0" u="none" strike="noStrike" kern="1200" cap="none" spc="0" normalizeH="0" baseline="0" noProof="0" dirty="0">
                <a:ln>
                  <a:noFill/>
                </a:ln>
                <a:solidFill>
                  <a:srgbClr val="000000"/>
                </a:solidFill>
                <a:effectLst/>
                <a:uLnTx/>
                <a:uFillTx/>
                <a:latin typeface="Biome" panose="020B0503030204020804" pitchFamily="34" charset="0"/>
                <a:ea typeface="+mn-ea"/>
                <a:cs typeface="Biome" panose="020B0503030204020804" pitchFamily="34" charset="0"/>
              </a:rPr>
              <a:t>From him the whole body, joined and held together by every supporting ligament, grows and builds itself up in love, as each part does its work.</a:t>
            </a:r>
            <a:endParaRPr kumimoji="0" lang="en-US" sz="2800" b="0" i="0" u="none" strike="noStrike" kern="1200" cap="none" spc="0" normalizeH="0" baseline="0" noProof="0" dirty="0">
              <a:ln>
                <a:noFill/>
              </a:ln>
              <a:solidFill>
                <a:prstClr val="black"/>
              </a:solidFill>
              <a:effectLst/>
              <a:uLnTx/>
              <a:uFillTx/>
              <a:latin typeface="Biome" panose="020B0503030204020804" pitchFamily="34" charset="0"/>
              <a:ea typeface="+mn-ea"/>
              <a:cs typeface="Biome" panose="020B05030302040208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2800" b="0" i="0" u="none" strike="noStrike" kern="1200" cap="none" spc="0" normalizeH="0" baseline="0" noProof="0" dirty="0">
                <a:ln>
                  <a:noFill/>
                </a:ln>
                <a:solidFill>
                  <a:prstClr val="black"/>
                </a:solidFill>
                <a:effectLst/>
                <a:uLnTx/>
                <a:uFillTx/>
                <a:latin typeface="Biome Light (Headings)"/>
                <a:ea typeface="+mn-ea"/>
                <a:cs typeface="+mn-cs"/>
              </a:rPr>
            </a:br>
            <a:endParaRPr kumimoji="0" lang="en-US" sz="2800" b="0" i="0" u="none" strike="noStrike" kern="1200" cap="none" spc="0" normalizeH="0" baseline="0" noProof="0" dirty="0">
              <a:ln>
                <a:noFill/>
              </a:ln>
              <a:solidFill>
                <a:prstClr val="black"/>
              </a:solidFill>
              <a:effectLst/>
              <a:uLnTx/>
              <a:uFillTx/>
              <a:latin typeface="Biome Light (Headings)"/>
              <a:ea typeface="+mn-ea"/>
              <a:cs typeface="+mn-cs"/>
            </a:endParaRPr>
          </a:p>
        </p:txBody>
      </p:sp>
    </p:spTree>
    <p:extLst>
      <p:ext uri="{BB962C8B-B14F-4D97-AF65-F5344CB8AC3E}">
        <p14:creationId xmlns:p14="http://schemas.microsoft.com/office/powerpoint/2010/main" val="2924045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92BCC91-6141-97E6-70EB-885BF04520CA}"/>
              </a:ext>
            </a:extLst>
          </p:cNvPr>
          <p:cNvSpPr txBox="1"/>
          <p:nvPr/>
        </p:nvSpPr>
        <p:spPr>
          <a:xfrm>
            <a:off x="266700" y="260421"/>
            <a:ext cx="11925300" cy="741741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Biome Light (Headings)"/>
                <a:ea typeface="+mn-ea"/>
                <a:cs typeface="+mn-cs"/>
              </a:rPr>
              <a:t>11 </a:t>
            </a:r>
            <a:r>
              <a:rPr kumimoji="0" lang="en-US" sz="2800" b="0" i="0" u="none" strike="noStrike" kern="1200" cap="none" spc="0" normalizeH="0" baseline="0" noProof="0" dirty="0">
                <a:ln>
                  <a:noFill/>
                </a:ln>
                <a:solidFill>
                  <a:srgbClr val="000000"/>
                </a:solidFill>
                <a:effectLst/>
                <a:uLnTx/>
                <a:uFillTx/>
                <a:latin typeface="Biome Light (Headings)"/>
                <a:ea typeface="+mn-ea"/>
                <a:cs typeface="Biome" panose="020B0502040204020203" pitchFamily="34" charset="0"/>
              </a:rPr>
              <a:t>So Christ himself </a:t>
            </a:r>
            <a:r>
              <a:rPr kumimoji="0" lang="en-US" sz="2800" b="0" i="0" u="none" strike="noStrike" kern="1200" cap="none" spc="0" normalizeH="0" baseline="0" noProof="0" dirty="0">
                <a:ln>
                  <a:noFill/>
                </a:ln>
                <a:solidFill>
                  <a:srgbClr val="000000"/>
                </a:solidFill>
                <a:effectLst/>
                <a:uLnTx/>
                <a:uFillTx/>
                <a:latin typeface="Biome Light (Headings)"/>
                <a:ea typeface="+mn-ea"/>
                <a:cs typeface="Biome" panose="020B0503030204020804" pitchFamily="34" charset="0"/>
              </a:rPr>
              <a:t>gave the apostles, the prophets</a:t>
            </a:r>
            <a:r>
              <a:rPr kumimoji="0" lang="en-US" sz="2800" b="0" i="0" u="none" strike="noStrike" kern="1200" cap="none" spc="0" normalizeH="0" baseline="0" noProof="0" dirty="0">
                <a:ln>
                  <a:noFill/>
                </a:ln>
                <a:solidFill>
                  <a:srgbClr val="000000"/>
                </a:solidFill>
                <a:effectLst/>
                <a:uLnTx/>
                <a:uFillTx/>
                <a:latin typeface="Biome Light (Headings)"/>
                <a:ea typeface="+mn-ea"/>
                <a:cs typeface="+mn-cs"/>
              </a:rPr>
              <a:t>, </a:t>
            </a:r>
            <a:r>
              <a:rPr kumimoji="0" lang="en-US" sz="2800" b="0" i="0" u="none" strike="noStrike" kern="1200" cap="none" spc="0" normalizeH="0" baseline="0" noProof="0" dirty="0">
                <a:ln>
                  <a:noFill/>
                </a:ln>
                <a:solidFill>
                  <a:srgbClr val="000000"/>
                </a:solidFill>
                <a:effectLst/>
                <a:uLnTx/>
                <a:uFillTx/>
                <a:latin typeface="Biome Light (Headings)"/>
                <a:ea typeface="+mn-ea"/>
                <a:cs typeface="Biome" panose="020B0503030204020804" pitchFamily="34" charset="0"/>
              </a:rPr>
              <a:t>the evangelists, the pastors and teachers</a:t>
            </a:r>
            <a:r>
              <a:rPr kumimoji="0" lang="en-US" sz="2800" b="0" i="0" u="none" strike="noStrike" kern="1200" cap="none" spc="0" normalizeH="0" baseline="0" noProof="0" dirty="0">
                <a:ln>
                  <a:noFill/>
                </a:ln>
                <a:solidFill>
                  <a:srgbClr val="000000"/>
                </a:solidFill>
                <a:effectLst/>
                <a:uLnTx/>
                <a:uFillTx/>
                <a:latin typeface="Biome Light (Headings)"/>
                <a:ea typeface="+mn-ea"/>
                <a:cs typeface="+mn-cs"/>
              </a:rPr>
              <a:t>, </a:t>
            </a:r>
            <a:r>
              <a:rPr kumimoji="0" lang="en-US" sz="2800" b="0" i="0" u="none" strike="noStrike" kern="1200" cap="none" spc="0" normalizeH="0" baseline="0" noProof="0" dirty="0">
                <a:ln>
                  <a:noFill/>
                </a:ln>
                <a:solidFill>
                  <a:srgbClr val="000000"/>
                </a:solidFill>
                <a:effectLst/>
                <a:uLnTx/>
                <a:uFillTx/>
                <a:latin typeface="Biome Light (Headings)"/>
                <a:ea typeface="+mn-ea"/>
                <a:cs typeface="Biome" panose="020B0503030204020804" pitchFamily="34" charset="0"/>
              </a:rPr>
              <a:t>12 to equip his people for works of service, so that the body of Christ may be built up 13 until we all reach unity in the faith and in the knowledge of the Son of God </a:t>
            </a:r>
            <a:r>
              <a:rPr kumimoji="0" lang="en-US" sz="2800" b="0" i="0" u="none" strike="noStrike" kern="1200" cap="none" spc="0" normalizeH="0" baseline="0" noProof="0" dirty="0">
                <a:ln>
                  <a:noFill/>
                </a:ln>
                <a:solidFill>
                  <a:srgbClr val="000000"/>
                </a:solidFill>
                <a:effectLst/>
                <a:uLnTx/>
                <a:uFillTx/>
                <a:latin typeface="Biome Light (Headings)"/>
                <a:ea typeface="+mn-ea"/>
                <a:cs typeface="+mn-cs"/>
              </a:rPr>
              <a:t>and </a:t>
            </a:r>
            <a:r>
              <a:rPr kumimoji="0" lang="en-US" sz="2800" b="0" i="0" u="none" strike="noStrike" kern="1200" cap="none" spc="0" normalizeH="0" baseline="0" noProof="0" dirty="0">
                <a:ln>
                  <a:noFill/>
                </a:ln>
                <a:solidFill>
                  <a:srgbClr val="000000"/>
                </a:solidFill>
                <a:effectLst/>
                <a:uLnTx/>
                <a:uFillTx/>
                <a:latin typeface="Biome Light (Headings)"/>
                <a:ea typeface="+mn-ea"/>
                <a:cs typeface="Biome" panose="020B0503030204020804" pitchFamily="34" charset="0"/>
              </a:rPr>
              <a:t>become mature, attaining to the whole measure of the fullness of Christ.</a:t>
            </a:r>
            <a:endParaRPr kumimoji="0" lang="en-US" sz="2800" b="0" i="0" u="none" strike="noStrike" kern="1200" cap="none" spc="0" normalizeH="0" baseline="0" noProof="0" dirty="0">
              <a:ln>
                <a:noFill/>
              </a:ln>
              <a:solidFill>
                <a:prstClr val="black"/>
              </a:solidFill>
              <a:effectLst/>
              <a:uLnTx/>
              <a:uFillTx/>
              <a:latin typeface="Biome Light (Headings)"/>
              <a:ea typeface="+mn-ea"/>
              <a:cs typeface="Biome" panose="020B05030302040208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2800" b="0" i="0" u="none" strike="noStrike" kern="1200" cap="none" spc="0" normalizeH="0" baseline="0" noProof="0" dirty="0">
                <a:ln>
                  <a:noFill/>
                </a:ln>
                <a:solidFill>
                  <a:prstClr val="black"/>
                </a:solidFill>
                <a:effectLst/>
                <a:uLnTx/>
                <a:uFillTx/>
                <a:latin typeface="Biome Light (Headings)"/>
                <a:ea typeface="+mn-ea"/>
                <a:cs typeface="+mn-cs"/>
              </a:rPr>
            </a:br>
            <a:r>
              <a:rPr kumimoji="0" lang="en-US" sz="2800" b="0" i="0" u="none" strike="noStrike" kern="1200" cap="none" spc="0" normalizeH="0" baseline="0" noProof="0" dirty="0">
                <a:ln>
                  <a:noFill/>
                </a:ln>
                <a:solidFill>
                  <a:srgbClr val="000000"/>
                </a:solidFill>
                <a:effectLst/>
                <a:uLnTx/>
                <a:uFillTx/>
                <a:latin typeface="Biome Light (Headings)"/>
                <a:ea typeface="+mn-ea"/>
                <a:cs typeface="Biome" panose="020B0503030204020804" pitchFamily="34" charset="0"/>
              </a:rPr>
              <a:t>14 Then we will no longer be infants, tossed back and forth by the waves, and blown here and there by every wind of teaching and by the cunning and craftiness of people in their deceitful scheming. </a:t>
            </a:r>
            <a:r>
              <a:rPr kumimoji="0" lang="en-US" sz="2800" b="0" i="0" u="none" strike="noStrike" kern="1200" cap="none" spc="0" normalizeH="0" baseline="0" noProof="0" dirty="0">
                <a:ln>
                  <a:noFill/>
                </a:ln>
                <a:solidFill>
                  <a:srgbClr val="000000"/>
                </a:solidFill>
                <a:effectLst/>
                <a:uLnTx/>
                <a:uFillTx/>
                <a:latin typeface="Biome Light (Headings)"/>
                <a:ea typeface="+mn-ea"/>
                <a:cs typeface="+mn-cs"/>
              </a:rPr>
              <a:t>15 </a:t>
            </a:r>
            <a:r>
              <a:rPr kumimoji="0" lang="en-US" sz="2800" b="0" i="0" u="none" strike="noStrike" kern="1200" cap="none" spc="0" normalizeH="0" baseline="0" noProof="0" dirty="0">
                <a:ln>
                  <a:noFill/>
                </a:ln>
                <a:solidFill>
                  <a:srgbClr val="000000"/>
                </a:solidFill>
                <a:effectLst/>
                <a:uLnTx/>
                <a:uFillTx/>
                <a:latin typeface="Biome Light (Headings)"/>
                <a:ea typeface="+mn-ea"/>
                <a:cs typeface="Biome" panose="020B0503030204020804" pitchFamily="34" charset="0"/>
              </a:rPr>
              <a:t>Instead, speaking the truth in love, we will grow to become in every respect the mature body of him who is the head, that is, Christ. </a:t>
            </a:r>
            <a:r>
              <a:rPr kumimoji="0" lang="en-US" sz="2800" b="0" i="0" u="none" strike="noStrike" kern="1200" cap="none" spc="0" normalizeH="0" baseline="0" noProof="0" dirty="0">
                <a:ln>
                  <a:noFill/>
                </a:ln>
                <a:solidFill>
                  <a:srgbClr val="000000"/>
                </a:solidFill>
                <a:effectLst/>
                <a:uLnTx/>
                <a:uFillTx/>
                <a:latin typeface="Biome Light (Headings)"/>
                <a:ea typeface="+mn-ea"/>
                <a:cs typeface="+mn-cs"/>
              </a:rPr>
              <a:t>16 </a:t>
            </a:r>
            <a:r>
              <a:rPr kumimoji="0" lang="en-US" sz="2800" b="0" i="0" u="none" strike="noStrike" kern="1200" cap="none" spc="0" normalizeH="0" baseline="0" noProof="0" dirty="0">
                <a:ln>
                  <a:noFill/>
                </a:ln>
                <a:solidFill>
                  <a:srgbClr val="000000"/>
                </a:solidFill>
                <a:effectLst/>
                <a:uLnTx/>
                <a:uFillTx/>
                <a:latin typeface="Biome Light (Headings)"/>
                <a:ea typeface="+mn-ea"/>
                <a:cs typeface="Biome" panose="020B0503030204020804" pitchFamily="34" charset="0"/>
              </a:rPr>
              <a:t>From him the whole body, joined and held together by every supporting ligament, grows and builds itself up in love, as each part does its work.</a:t>
            </a:r>
            <a:endParaRPr kumimoji="0" lang="en-US" sz="2800" b="0" i="0" u="none" strike="noStrike" kern="1200" cap="none" spc="0" normalizeH="0" baseline="0" noProof="0" dirty="0">
              <a:ln>
                <a:noFill/>
              </a:ln>
              <a:solidFill>
                <a:prstClr val="black"/>
              </a:solidFill>
              <a:effectLst/>
              <a:uLnTx/>
              <a:uFillTx/>
              <a:latin typeface="Biome Light (Headings)"/>
              <a:ea typeface="+mn-ea"/>
              <a:cs typeface="Biome" panose="020B05030302040208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2800" b="0" i="0" u="none" strike="noStrike" kern="1200" cap="none" spc="0" normalizeH="0" baseline="0" noProof="0" dirty="0">
                <a:ln>
                  <a:noFill/>
                </a:ln>
                <a:solidFill>
                  <a:prstClr val="black"/>
                </a:solidFill>
                <a:effectLst/>
                <a:uLnTx/>
                <a:uFillTx/>
                <a:latin typeface="Biome Light (Headings)"/>
                <a:ea typeface="+mn-ea"/>
                <a:cs typeface="+mn-cs"/>
              </a:rPr>
            </a:br>
            <a:endParaRPr kumimoji="0" lang="en-US" sz="2800" b="0" i="0" u="none" strike="noStrike" kern="1200" cap="none" spc="0" normalizeH="0" baseline="0" noProof="0" dirty="0">
              <a:ln>
                <a:noFill/>
              </a:ln>
              <a:solidFill>
                <a:prstClr val="black"/>
              </a:solidFill>
              <a:effectLst/>
              <a:uLnTx/>
              <a:uFillTx/>
              <a:latin typeface="Biome Light (Headings)"/>
              <a:ea typeface="+mn-ea"/>
              <a:cs typeface="+mn-cs"/>
            </a:endParaRPr>
          </a:p>
        </p:txBody>
      </p:sp>
    </p:spTree>
    <p:extLst>
      <p:ext uri="{BB962C8B-B14F-4D97-AF65-F5344CB8AC3E}">
        <p14:creationId xmlns:p14="http://schemas.microsoft.com/office/powerpoint/2010/main" val="1056123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3A48F-6C9B-4B6F-9063-4E2B2F6CF465}"/>
              </a:ext>
            </a:extLst>
          </p:cNvPr>
          <p:cNvSpPr>
            <a:spLocks noGrp="1"/>
          </p:cNvSpPr>
          <p:nvPr>
            <p:ph type="title"/>
          </p:nvPr>
        </p:nvSpPr>
        <p:spPr/>
        <p:txBody>
          <a:bodyPr/>
          <a:lstStyle/>
          <a:p>
            <a:r>
              <a:rPr lang="en-US" dirty="0"/>
              <a:t>Summary</a:t>
            </a:r>
          </a:p>
        </p:txBody>
      </p:sp>
      <p:sp>
        <p:nvSpPr>
          <p:cNvPr id="36" name="Date Placeholder 35">
            <a:extLst>
              <a:ext uri="{FF2B5EF4-FFF2-40B4-BE49-F238E27FC236}">
                <a16:creationId xmlns:a16="http://schemas.microsoft.com/office/drawing/2014/main" id="{8D56EBED-E2E8-4532-9D58-AEA4BF592BE1}"/>
              </a:ext>
            </a:extLst>
          </p:cNvPr>
          <p:cNvSpPr>
            <a:spLocks noGrp="1"/>
          </p:cNvSpPr>
          <p:nvPr>
            <p:ph type="dt" sz="half" idx="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EFFCE6-B714-4312-995E-9A4A689D43F0}" type="datetime1">
              <a:rPr kumimoji="0" lang="en-US" sz="900" b="0" i="0" u="none" strike="noStrike" kern="1200" cap="none" spc="0" normalizeH="0" baseline="0" noProof="0" smtClean="0">
                <a:ln>
                  <a:noFill/>
                </a:ln>
                <a:solidFill>
                  <a:prstClr val="white">
                    <a:tint val="75000"/>
                  </a:prstClr>
                </a:solidFill>
                <a:effectLst/>
                <a:uLnTx/>
                <a:uFillTx/>
                <a:latin typeface="Biome Ligh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9/17/2023</a:t>
            </a:fld>
            <a:endParaRPr kumimoji="0" lang="en-US" sz="900" b="0" i="0" u="none" strike="noStrike" kern="1200" cap="none" spc="0" normalizeH="0" baseline="0" noProof="0" dirty="0">
              <a:ln>
                <a:noFill/>
              </a:ln>
              <a:solidFill>
                <a:prstClr val="white">
                  <a:tint val="75000"/>
                </a:prstClr>
              </a:solidFill>
              <a:effectLst/>
              <a:uLnTx/>
              <a:uFillTx/>
              <a:latin typeface="Biome Light"/>
              <a:ea typeface="+mn-ea"/>
              <a:cs typeface="+mn-cs"/>
            </a:endParaRPr>
          </a:p>
        </p:txBody>
      </p:sp>
      <p:sp>
        <p:nvSpPr>
          <p:cNvPr id="37" name="Slide Number Placeholder 36">
            <a:extLst>
              <a:ext uri="{FF2B5EF4-FFF2-40B4-BE49-F238E27FC236}">
                <a16:creationId xmlns:a16="http://schemas.microsoft.com/office/drawing/2014/main" id="{2448455D-834D-4F56-90F8-4F239B5CA790}"/>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900" b="0" i="0" u="none" strike="noStrike" kern="1200" cap="none" spc="0" normalizeH="0" baseline="0" noProof="0" smtClean="0">
                <a:ln>
                  <a:noFill/>
                </a:ln>
                <a:solidFill>
                  <a:prstClr val="white">
                    <a:tint val="75000"/>
                  </a:prstClr>
                </a:solidFill>
                <a:effectLst/>
                <a:uLnTx/>
                <a:uFillTx/>
                <a:latin typeface="Biome Light" panose="020B0303030204020804" pitchFamily="34" charset="0"/>
                <a:ea typeface="+mn-ea"/>
                <a:cs typeface="Biome Light" panose="020B03030302040208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900" b="0" i="0" u="none" strike="noStrike" kern="1200" cap="none" spc="0" normalizeH="0" baseline="0" noProof="0" dirty="0">
              <a:ln>
                <a:noFill/>
              </a:ln>
              <a:solidFill>
                <a:prstClr val="white">
                  <a:tint val="75000"/>
                </a:prstClr>
              </a:solidFill>
              <a:effectLst/>
              <a:uLnTx/>
              <a:uFillTx/>
              <a:latin typeface="Biome Light" panose="020B0303030204020804" pitchFamily="34" charset="0"/>
              <a:ea typeface="+mn-ea"/>
              <a:cs typeface="Biome Light" panose="020B0303030204020804" pitchFamily="34" charset="0"/>
            </a:endParaRPr>
          </a:p>
        </p:txBody>
      </p:sp>
      <p:sp>
        <p:nvSpPr>
          <p:cNvPr id="4" name="TextBox 3">
            <a:extLst>
              <a:ext uri="{FF2B5EF4-FFF2-40B4-BE49-F238E27FC236}">
                <a16:creationId xmlns:a16="http://schemas.microsoft.com/office/drawing/2014/main" id="{946BC998-FA6B-9B73-B602-D695498B84FD}"/>
              </a:ext>
            </a:extLst>
          </p:cNvPr>
          <p:cNvSpPr txBox="1"/>
          <p:nvPr/>
        </p:nvSpPr>
        <p:spPr>
          <a:xfrm>
            <a:off x="1364304" y="2178414"/>
            <a:ext cx="10599096" cy="3579441"/>
          </a:xfrm>
          <a:prstGeom prst="rect">
            <a:avLst/>
          </a:prstGeom>
          <a:noFill/>
        </p:spPr>
        <p:txBody>
          <a:bodyPr wrap="square">
            <a:spAutoFit/>
          </a:bodyPr>
          <a:lstStyle/>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C0C9C2">
                    <a:lumMod val="50000"/>
                  </a:srgbClr>
                </a:solidFill>
                <a:effectLst/>
                <a:uLnTx/>
                <a:uFillTx/>
                <a:latin typeface="Biome Light (Headings)"/>
                <a:ea typeface="+mn-ea"/>
                <a:cs typeface="Biome Light" panose="020B0303030204020804" pitchFamily="34" charset="0"/>
              </a:rPr>
              <a:t>Every individual believer is bestowed with grace from Christ and is called into the ministry.  </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C0C9C2">
                    <a:lumMod val="50000"/>
                  </a:srgbClr>
                </a:solidFill>
                <a:effectLst/>
                <a:uLnTx/>
                <a:uFillTx/>
                <a:latin typeface="Biome Light (Headings)"/>
                <a:ea typeface="+mn-ea"/>
                <a:cs typeface="Biome Light" panose="020B0303030204020804" pitchFamily="34" charset="0"/>
              </a:rPr>
              <a:t>Leaders are called to equip as well as serve out of their giftedness.</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C0C9C2">
                    <a:lumMod val="50000"/>
                  </a:srgbClr>
                </a:solidFill>
                <a:effectLst/>
                <a:uLnTx/>
                <a:uFillTx/>
                <a:latin typeface="Biome Light (Headings)"/>
                <a:ea typeface="+mn-ea"/>
                <a:cs typeface="Biome Light" panose="020B0303030204020804" pitchFamily="34" charset="0"/>
              </a:rPr>
              <a:t>The goal of the Christian community is to become increasingly like Christ. </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3200" b="0" i="0" u="none" strike="noStrike" kern="1200" cap="none" spc="0" normalizeH="0" baseline="0" noProof="0" dirty="0">
              <a:ln>
                <a:noFill/>
              </a:ln>
              <a:solidFill>
                <a:srgbClr val="C0C9C2">
                  <a:lumMod val="50000"/>
                </a:srgbClr>
              </a:solidFill>
              <a:effectLst/>
              <a:uLnTx/>
              <a:uFillTx/>
              <a:latin typeface="Biome Light (Headings)"/>
              <a:ea typeface="+mn-ea"/>
              <a:cs typeface="Biome Light" panose="020B0303030204020804" pitchFamily="34" charset="0"/>
            </a:endParaRPr>
          </a:p>
        </p:txBody>
      </p:sp>
    </p:spTree>
    <p:extLst>
      <p:ext uri="{BB962C8B-B14F-4D97-AF65-F5344CB8AC3E}">
        <p14:creationId xmlns:p14="http://schemas.microsoft.com/office/powerpoint/2010/main" val="3962077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3A48F-6C9B-4B6F-9063-4E2B2F6CF465}"/>
              </a:ext>
            </a:extLst>
          </p:cNvPr>
          <p:cNvSpPr>
            <a:spLocks noGrp="1"/>
          </p:cNvSpPr>
          <p:nvPr>
            <p:ph type="title"/>
          </p:nvPr>
        </p:nvSpPr>
        <p:spPr/>
        <p:txBody>
          <a:bodyPr/>
          <a:lstStyle/>
          <a:p>
            <a:r>
              <a:rPr lang="en-US" dirty="0"/>
              <a:t>Considerations</a:t>
            </a:r>
          </a:p>
        </p:txBody>
      </p:sp>
      <p:sp>
        <p:nvSpPr>
          <p:cNvPr id="36" name="Date Placeholder 35">
            <a:extLst>
              <a:ext uri="{FF2B5EF4-FFF2-40B4-BE49-F238E27FC236}">
                <a16:creationId xmlns:a16="http://schemas.microsoft.com/office/drawing/2014/main" id="{8D56EBED-E2E8-4532-9D58-AEA4BF592BE1}"/>
              </a:ext>
            </a:extLst>
          </p:cNvPr>
          <p:cNvSpPr>
            <a:spLocks noGrp="1"/>
          </p:cNvSpPr>
          <p:nvPr>
            <p:ph type="dt" sz="half" idx="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EFFCE6-B714-4312-995E-9A4A689D43F0}" type="datetime1">
              <a:rPr kumimoji="0" lang="en-US" sz="900" b="0" i="0" u="none" strike="noStrike" kern="1200" cap="none" spc="0" normalizeH="0" baseline="0" noProof="0" smtClean="0">
                <a:ln>
                  <a:noFill/>
                </a:ln>
                <a:solidFill>
                  <a:prstClr val="white">
                    <a:tint val="75000"/>
                  </a:prstClr>
                </a:solidFill>
                <a:effectLst/>
                <a:uLnTx/>
                <a:uFillTx/>
                <a:latin typeface="Biome Ligh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9/17/2023</a:t>
            </a:fld>
            <a:endParaRPr kumimoji="0" lang="en-US" sz="900" b="0" i="0" u="none" strike="noStrike" kern="1200" cap="none" spc="0" normalizeH="0" baseline="0" noProof="0" dirty="0">
              <a:ln>
                <a:noFill/>
              </a:ln>
              <a:solidFill>
                <a:prstClr val="white">
                  <a:tint val="75000"/>
                </a:prstClr>
              </a:solidFill>
              <a:effectLst/>
              <a:uLnTx/>
              <a:uFillTx/>
              <a:latin typeface="Biome Light"/>
              <a:ea typeface="+mn-ea"/>
              <a:cs typeface="+mn-cs"/>
            </a:endParaRPr>
          </a:p>
        </p:txBody>
      </p:sp>
      <p:sp>
        <p:nvSpPr>
          <p:cNvPr id="37" name="Slide Number Placeholder 36">
            <a:extLst>
              <a:ext uri="{FF2B5EF4-FFF2-40B4-BE49-F238E27FC236}">
                <a16:creationId xmlns:a16="http://schemas.microsoft.com/office/drawing/2014/main" id="{2448455D-834D-4F56-90F8-4F239B5CA790}"/>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900" b="0" i="0" u="none" strike="noStrike" kern="1200" cap="none" spc="0" normalizeH="0" baseline="0" noProof="0" smtClean="0">
                <a:ln>
                  <a:noFill/>
                </a:ln>
                <a:solidFill>
                  <a:prstClr val="white">
                    <a:tint val="75000"/>
                  </a:prstClr>
                </a:solidFill>
                <a:effectLst/>
                <a:uLnTx/>
                <a:uFillTx/>
                <a:latin typeface="Biome Light" panose="020B0303030204020804" pitchFamily="34" charset="0"/>
                <a:ea typeface="+mn-ea"/>
                <a:cs typeface="Biome Light" panose="020B03030302040208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900" b="0" i="0" u="none" strike="noStrike" kern="1200" cap="none" spc="0" normalizeH="0" baseline="0" noProof="0" dirty="0">
              <a:ln>
                <a:noFill/>
              </a:ln>
              <a:solidFill>
                <a:prstClr val="white">
                  <a:tint val="75000"/>
                </a:prstClr>
              </a:solidFill>
              <a:effectLst/>
              <a:uLnTx/>
              <a:uFillTx/>
              <a:latin typeface="Biome Light" panose="020B0303030204020804" pitchFamily="34" charset="0"/>
              <a:ea typeface="+mn-ea"/>
              <a:cs typeface="Biome Light" panose="020B0303030204020804" pitchFamily="34" charset="0"/>
            </a:endParaRPr>
          </a:p>
        </p:txBody>
      </p:sp>
      <p:sp>
        <p:nvSpPr>
          <p:cNvPr id="4" name="TextBox 3">
            <a:extLst>
              <a:ext uri="{FF2B5EF4-FFF2-40B4-BE49-F238E27FC236}">
                <a16:creationId xmlns:a16="http://schemas.microsoft.com/office/drawing/2014/main" id="{946BC998-FA6B-9B73-B602-D695498B84FD}"/>
              </a:ext>
            </a:extLst>
          </p:cNvPr>
          <p:cNvSpPr txBox="1"/>
          <p:nvPr/>
        </p:nvSpPr>
        <p:spPr>
          <a:xfrm>
            <a:off x="1364303" y="2178414"/>
            <a:ext cx="10156825" cy="4407360"/>
          </a:xfrm>
          <a:prstGeom prst="rect">
            <a:avLst/>
          </a:prstGeom>
          <a:noFill/>
        </p:spPr>
        <p:txBody>
          <a:bodyPr wrap="square">
            <a:spAutoFit/>
          </a:bodyPr>
          <a:lstStyle/>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C0C9C2">
                    <a:lumMod val="50000"/>
                  </a:srgbClr>
                </a:solidFill>
                <a:effectLst/>
                <a:uLnTx/>
                <a:uFillTx/>
                <a:latin typeface="Biome Light (Headings)"/>
                <a:ea typeface="+mn-ea"/>
                <a:cs typeface="Biome Light" panose="020B0303030204020804" pitchFamily="34" charset="0"/>
              </a:rPr>
              <a:t>Countering Objections to “Knowledge”</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C0C9C2">
                    <a:lumMod val="50000"/>
                  </a:srgbClr>
                </a:solidFill>
                <a:effectLst/>
                <a:uLnTx/>
                <a:uFillTx/>
                <a:latin typeface="Biome Light (Headings)"/>
                <a:ea typeface="+mn-ea"/>
                <a:cs typeface="Biome Light" panose="020B0303030204020804" pitchFamily="34" charset="0"/>
              </a:rPr>
              <a:t>Church should be the best place to learn.</a:t>
            </a:r>
          </a:p>
          <a:p>
            <a:pPr marL="800100" marR="0" lvl="1"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C0C9C2">
                    <a:lumMod val="50000"/>
                  </a:srgbClr>
                </a:solidFill>
                <a:effectLst/>
                <a:uLnTx/>
                <a:uFillTx/>
                <a:latin typeface="Biome Light (Headings)"/>
                <a:ea typeface="+mn-ea"/>
                <a:cs typeface="Biome Light" panose="020B0303030204020804" pitchFamily="34" charset="0"/>
              </a:rPr>
              <a:t>All things to All People</a:t>
            </a:r>
          </a:p>
          <a:p>
            <a:pPr marL="800100" marR="0" lvl="1"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C0C9C2">
                    <a:lumMod val="50000"/>
                  </a:srgbClr>
                </a:solidFill>
                <a:effectLst/>
                <a:uLnTx/>
                <a:uFillTx/>
                <a:latin typeface="Biome Light (Headings)"/>
                <a:ea typeface="+mn-ea"/>
                <a:cs typeface="Biome Light" panose="020B0303030204020804" pitchFamily="34" charset="0"/>
              </a:rPr>
              <a:t>Humble Diligence “What is, is not good enough.”</a:t>
            </a:r>
          </a:p>
          <a:p>
            <a:pPr marL="800100" marR="0" lvl="1"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C0C9C2">
                    <a:lumMod val="50000"/>
                  </a:srgbClr>
                </a:solidFill>
                <a:effectLst/>
                <a:uLnTx/>
                <a:uFillTx/>
                <a:latin typeface="Biome Light (Headings)"/>
                <a:ea typeface="+mn-ea"/>
                <a:cs typeface="Biome Light" panose="020B0303030204020804" pitchFamily="34" charset="0"/>
              </a:rPr>
              <a:t>Lessons Learned</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3200" b="0" i="0" u="none" strike="noStrike" kern="1200" cap="none" spc="0" normalizeH="0" baseline="0" noProof="0" dirty="0">
              <a:ln>
                <a:noFill/>
              </a:ln>
              <a:solidFill>
                <a:srgbClr val="C0C9C2">
                  <a:lumMod val="50000"/>
                </a:srgbClr>
              </a:solidFill>
              <a:effectLst/>
              <a:uLnTx/>
              <a:uFillTx/>
              <a:latin typeface="Biome Light (Headings)"/>
              <a:ea typeface="+mn-ea"/>
              <a:cs typeface="Biome Light" panose="020B0303030204020804" pitchFamily="34" charset="0"/>
            </a:endParaRP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3200" b="0" i="0" u="none" strike="noStrike" kern="1200" cap="none" spc="0" normalizeH="0" baseline="0" noProof="0" dirty="0">
              <a:ln>
                <a:noFill/>
              </a:ln>
              <a:solidFill>
                <a:srgbClr val="C0C9C2">
                  <a:lumMod val="50000"/>
                </a:srgbClr>
              </a:solidFill>
              <a:effectLst/>
              <a:uLnTx/>
              <a:uFillTx/>
              <a:latin typeface="Biome Light (Headings)"/>
              <a:ea typeface="+mn-ea"/>
              <a:cs typeface="Biome Light" panose="020B0303030204020804" pitchFamily="34" charset="0"/>
            </a:endParaRPr>
          </a:p>
        </p:txBody>
      </p:sp>
    </p:spTree>
    <p:extLst>
      <p:ext uri="{BB962C8B-B14F-4D97-AF65-F5344CB8AC3E}">
        <p14:creationId xmlns:p14="http://schemas.microsoft.com/office/powerpoint/2010/main" val="3209900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3A48F-6C9B-4B6F-9063-4E2B2F6CF465}"/>
              </a:ext>
            </a:extLst>
          </p:cNvPr>
          <p:cNvSpPr>
            <a:spLocks noGrp="1"/>
          </p:cNvSpPr>
          <p:nvPr>
            <p:ph type="title"/>
          </p:nvPr>
        </p:nvSpPr>
        <p:spPr/>
        <p:txBody>
          <a:bodyPr/>
          <a:lstStyle/>
          <a:p>
            <a:r>
              <a:rPr lang="en-US" dirty="0"/>
              <a:t>Conclusion</a:t>
            </a:r>
          </a:p>
        </p:txBody>
      </p:sp>
      <p:sp>
        <p:nvSpPr>
          <p:cNvPr id="36" name="Date Placeholder 35">
            <a:extLst>
              <a:ext uri="{FF2B5EF4-FFF2-40B4-BE49-F238E27FC236}">
                <a16:creationId xmlns:a16="http://schemas.microsoft.com/office/drawing/2014/main" id="{8D56EBED-E2E8-4532-9D58-AEA4BF592BE1}"/>
              </a:ext>
            </a:extLst>
          </p:cNvPr>
          <p:cNvSpPr>
            <a:spLocks noGrp="1"/>
          </p:cNvSpPr>
          <p:nvPr>
            <p:ph type="dt" sz="half" idx="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EFFCE6-B714-4312-995E-9A4A689D43F0}" type="datetime1">
              <a:rPr kumimoji="0" lang="en-US" sz="900" b="0" i="0" u="none" strike="noStrike" kern="1200" cap="none" spc="0" normalizeH="0" baseline="0" noProof="0" smtClean="0">
                <a:ln>
                  <a:noFill/>
                </a:ln>
                <a:solidFill>
                  <a:prstClr val="white">
                    <a:tint val="75000"/>
                  </a:prstClr>
                </a:solidFill>
                <a:effectLst/>
                <a:uLnTx/>
                <a:uFillTx/>
                <a:latin typeface="Biome Ligh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9/17/2023</a:t>
            </a:fld>
            <a:endParaRPr kumimoji="0" lang="en-US" sz="900" b="0" i="0" u="none" strike="noStrike" kern="1200" cap="none" spc="0" normalizeH="0" baseline="0" noProof="0" dirty="0">
              <a:ln>
                <a:noFill/>
              </a:ln>
              <a:solidFill>
                <a:prstClr val="white">
                  <a:tint val="75000"/>
                </a:prstClr>
              </a:solidFill>
              <a:effectLst/>
              <a:uLnTx/>
              <a:uFillTx/>
              <a:latin typeface="Biome Light"/>
              <a:ea typeface="+mn-ea"/>
              <a:cs typeface="+mn-cs"/>
            </a:endParaRPr>
          </a:p>
        </p:txBody>
      </p:sp>
      <p:sp>
        <p:nvSpPr>
          <p:cNvPr id="37" name="Slide Number Placeholder 36">
            <a:extLst>
              <a:ext uri="{FF2B5EF4-FFF2-40B4-BE49-F238E27FC236}">
                <a16:creationId xmlns:a16="http://schemas.microsoft.com/office/drawing/2014/main" id="{2448455D-834D-4F56-90F8-4F239B5CA790}"/>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900" b="0" i="0" u="none" strike="noStrike" kern="1200" cap="none" spc="0" normalizeH="0" baseline="0" noProof="0" smtClean="0">
                <a:ln>
                  <a:noFill/>
                </a:ln>
                <a:solidFill>
                  <a:prstClr val="white">
                    <a:tint val="75000"/>
                  </a:prstClr>
                </a:solidFill>
                <a:effectLst/>
                <a:uLnTx/>
                <a:uFillTx/>
                <a:latin typeface="Biome Light" panose="020B0303030204020804" pitchFamily="34" charset="0"/>
                <a:ea typeface="+mn-ea"/>
                <a:cs typeface="Biome Light" panose="020B03030302040208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900" b="0" i="0" u="none" strike="noStrike" kern="1200" cap="none" spc="0" normalizeH="0" baseline="0" noProof="0" dirty="0">
              <a:ln>
                <a:noFill/>
              </a:ln>
              <a:solidFill>
                <a:prstClr val="white">
                  <a:tint val="75000"/>
                </a:prstClr>
              </a:solidFill>
              <a:effectLst/>
              <a:uLnTx/>
              <a:uFillTx/>
              <a:latin typeface="Biome Light" panose="020B0303030204020804" pitchFamily="34" charset="0"/>
              <a:ea typeface="+mn-ea"/>
              <a:cs typeface="Biome Light" panose="020B0303030204020804" pitchFamily="34" charset="0"/>
            </a:endParaRPr>
          </a:p>
        </p:txBody>
      </p:sp>
    </p:spTree>
    <p:extLst>
      <p:ext uri="{BB962C8B-B14F-4D97-AF65-F5344CB8AC3E}">
        <p14:creationId xmlns:p14="http://schemas.microsoft.com/office/powerpoint/2010/main" val="801302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94C1777-B62D-468E-BE34-64A07CED098F}"/>
              </a:ext>
            </a:extLst>
          </p:cNvPr>
          <p:cNvSpPr>
            <a:spLocks noGrp="1"/>
          </p:cNvSpPr>
          <p:nvPr>
            <p:ph type="title"/>
          </p:nvPr>
        </p:nvSpPr>
        <p:spPr>
          <a:xfrm>
            <a:off x="1656029" y="1402079"/>
            <a:ext cx="7992795" cy="2626995"/>
          </a:xfrm>
        </p:spPr>
        <p:txBody>
          <a:bodyPr>
            <a:normAutofit fontScale="90000"/>
          </a:bodyPr>
          <a:lstStyle/>
          <a:p>
            <a:r>
              <a:rPr lang="en-US" dirty="0"/>
              <a:t>I gain understanding from your precepts: therefore, I hate every wrong path. </a:t>
            </a:r>
            <a:br>
              <a:rPr lang="en-US" dirty="0"/>
            </a:br>
            <a:br>
              <a:rPr lang="en-US" dirty="0"/>
            </a:br>
            <a:r>
              <a:rPr lang="en-US" sz="3200" i="1" dirty="0"/>
              <a:t>Psalm 119:104</a:t>
            </a:r>
          </a:p>
        </p:txBody>
      </p:sp>
    </p:spTree>
    <p:extLst>
      <p:ext uri="{BB962C8B-B14F-4D97-AF65-F5344CB8AC3E}">
        <p14:creationId xmlns:p14="http://schemas.microsoft.com/office/powerpoint/2010/main" val="689065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94C1777-B62D-468E-BE34-64A07CED098F}"/>
              </a:ext>
            </a:extLst>
          </p:cNvPr>
          <p:cNvSpPr>
            <a:spLocks noGrp="1"/>
          </p:cNvSpPr>
          <p:nvPr>
            <p:ph type="title"/>
          </p:nvPr>
        </p:nvSpPr>
        <p:spPr>
          <a:xfrm>
            <a:off x="1656029" y="1402079"/>
            <a:ext cx="7992795" cy="2626995"/>
          </a:xfrm>
        </p:spPr>
        <p:txBody>
          <a:bodyPr>
            <a:normAutofit/>
          </a:bodyPr>
          <a:lstStyle/>
          <a:p>
            <a:r>
              <a:rPr lang="en-US" dirty="0"/>
              <a:t>We </a:t>
            </a:r>
            <a:r>
              <a:rPr lang="en-US" b="1" dirty="0"/>
              <a:t>act</a:t>
            </a:r>
            <a:r>
              <a:rPr lang="en-US" dirty="0"/>
              <a:t> like Christ </a:t>
            </a:r>
            <a:br>
              <a:rPr lang="en-US" dirty="0"/>
            </a:br>
            <a:r>
              <a:rPr lang="en-US" dirty="0"/>
              <a:t>when we </a:t>
            </a:r>
            <a:r>
              <a:rPr lang="en-US" b="1" dirty="0"/>
              <a:t>know</a:t>
            </a:r>
            <a:r>
              <a:rPr lang="en-US" dirty="0"/>
              <a:t> Christ</a:t>
            </a:r>
            <a:br>
              <a:rPr lang="en-US" dirty="0"/>
            </a:br>
            <a:endParaRPr lang="en-US" sz="3200" i="1" dirty="0"/>
          </a:p>
        </p:txBody>
      </p:sp>
    </p:spTree>
    <p:extLst>
      <p:ext uri="{BB962C8B-B14F-4D97-AF65-F5344CB8AC3E}">
        <p14:creationId xmlns:p14="http://schemas.microsoft.com/office/powerpoint/2010/main" val="2612542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92BCC91-6141-97E6-70EB-885BF04520CA}"/>
              </a:ext>
            </a:extLst>
          </p:cNvPr>
          <p:cNvSpPr txBox="1"/>
          <p:nvPr/>
        </p:nvSpPr>
        <p:spPr>
          <a:xfrm>
            <a:off x="266700" y="260421"/>
            <a:ext cx="11925300" cy="741741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Biome Light (Headings)"/>
                <a:ea typeface="+mn-ea"/>
                <a:cs typeface="+mn-cs"/>
              </a:rPr>
              <a:t>11 So Christ himself gave the apostles, the prophets, the evangelists, the pastors and teachers, 12 to equip his people for works of service, so that the body of Christ may be built up 13 until we all reach unity in the faith and in the knowledge of the Son of God and become mature, attaining to the whole measure of the fullness of Christ.</a:t>
            </a:r>
            <a:endParaRPr kumimoji="0" lang="en-US" sz="2800" b="0" i="0" u="none" strike="noStrike" kern="1200" cap="none" spc="0" normalizeH="0" baseline="0" noProof="0" dirty="0">
              <a:ln>
                <a:noFill/>
              </a:ln>
              <a:solidFill>
                <a:prstClr val="black"/>
              </a:solidFill>
              <a:effectLst/>
              <a:uLnTx/>
              <a:uFillTx/>
              <a:latin typeface="Biome Light (Headings)"/>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2800" b="0" i="0" u="none" strike="noStrike" kern="1200" cap="none" spc="0" normalizeH="0" baseline="0" noProof="0" dirty="0">
                <a:ln>
                  <a:noFill/>
                </a:ln>
                <a:solidFill>
                  <a:prstClr val="black"/>
                </a:solidFill>
                <a:effectLst/>
                <a:uLnTx/>
                <a:uFillTx/>
                <a:latin typeface="Biome Light (Headings)"/>
                <a:ea typeface="+mn-ea"/>
                <a:cs typeface="+mn-cs"/>
              </a:rPr>
            </a:br>
            <a:r>
              <a:rPr kumimoji="0" lang="en-US" sz="2800" b="1" i="0" u="none" strike="noStrike" kern="1200" cap="none" spc="0" normalizeH="0" baseline="0" noProof="0" dirty="0">
                <a:ln>
                  <a:noFill/>
                </a:ln>
                <a:solidFill>
                  <a:srgbClr val="000000"/>
                </a:solidFill>
                <a:effectLst/>
                <a:uLnTx/>
                <a:uFillTx/>
                <a:latin typeface="Biome Light (Headings)"/>
                <a:ea typeface="+mn-ea"/>
                <a:cs typeface="+mn-cs"/>
              </a:rPr>
              <a:t>14 Then we will no longer be infants, tossed back and forth by the waves, and blown here and there by every wind of teaching and by the cunning and craftiness of people in their deceitful scheming. 15 Instead, speaking the truth in love, we will grow to become in every respect the mature body of him who is the head, that is, Christ. 16 From him the whole body, joined and held together by every supporting ligament, grows and builds itself up in love, as each part does its work.</a:t>
            </a:r>
            <a:endParaRPr kumimoji="0" lang="en-US" sz="2800" b="0" i="0" u="none" strike="noStrike" kern="1200" cap="none" spc="0" normalizeH="0" baseline="0" noProof="0" dirty="0">
              <a:ln>
                <a:noFill/>
              </a:ln>
              <a:solidFill>
                <a:prstClr val="black"/>
              </a:solidFill>
              <a:effectLst/>
              <a:uLnTx/>
              <a:uFillTx/>
              <a:latin typeface="Biome Light (Headings)"/>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2800" b="0" i="0" u="none" strike="noStrike" kern="1200" cap="none" spc="0" normalizeH="0" baseline="0" noProof="0" dirty="0">
                <a:ln>
                  <a:noFill/>
                </a:ln>
                <a:solidFill>
                  <a:prstClr val="black"/>
                </a:solidFill>
                <a:effectLst/>
                <a:uLnTx/>
                <a:uFillTx/>
                <a:latin typeface="Biome Light (Headings)"/>
                <a:ea typeface="+mn-ea"/>
                <a:cs typeface="+mn-cs"/>
              </a:rPr>
            </a:br>
            <a:endParaRPr kumimoji="0" lang="en-US" sz="2800" b="0" i="0" u="none" strike="noStrike" kern="1200" cap="none" spc="0" normalizeH="0" baseline="0" noProof="0" dirty="0">
              <a:ln>
                <a:noFill/>
              </a:ln>
              <a:solidFill>
                <a:prstClr val="black"/>
              </a:solidFill>
              <a:effectLst/>
              <a:uLnTx/>
              <a:uFillTx/>
              <a:latin typeface="Biome Light (Headings)"/>
              <a:ea typeface="+mn-ea"/>
              <a:cs typeface="+mn-cs"/>
            </a:endParaRPr>
          </a:p>
        </p:txBody>
      </p:sp>
    </p:spTree>
    <p:extLst>
      <p:ext uri="{BB962C8B-B14F-4D97-AF65-F5344CB8AC3E}">
        <p14:creationId xmlns:p14="http://schemas.microsoft.com/office/powerpoint/2010/main" val="395750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92BCC91-6141-97E6-70EB-885BF04520CA}"/>
              </a:ext>
            </a:extLst>
          </p:cNvPr>
          <p:cNvSpPr txBox="1"/>
          <p:nvPr/>
        </p:nvSpPr>
        <p:spPr>
          <a:xfrm>
            <a:off x="266700" y="260421"/>
            <a:ext cx="11925300" cy="741741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Biome Light (Headings)"/>
                <a:ea typeface="+mn-ea"/>
                <a:cs typeface="+mn-cs"/>
              </a:rPr>
              <a:t>11 </a:t>
            </a:r>
            <a:r>
              <a:rPr kumimoji="0" lang="en-US" sz="2800" b="1" i="0" u="none" strike="noStrike" kern="1200" cap="none" spc="0" normalizeH="0" baseline="0" noProof="0" dirty="0">
                <a:ln>
                  <a:noFill/>
                </a:ln>
                <a:solidFill>
                  <a:srgbClr val="000000"/>
                </a:solidFill>
                <a:effectLst/>
                <a:uLnTx/>
                <a:uFillTx/>
                <a:latin typeface="Biome" panose="020B0502040204020203" pitchFamily="34" charset="0"/>
                <a:ea typeface="+mn-ea"/>
                <a:cs typeface="Biome" panose="020B0502040204020203" pitchFamily="34" charset="0"/>
              </a:rPr>
              <a:t>So Christ himself </a:t>
            </a:r>
            <a:r>
              <a:rPr kumimoji="0" lang="en-US" sz="2800" b="0" i="0" u="none" strike="noStrike" kern="1200" cap="none" spc="0" normalizeH="0" baseline="0" noProof="0" dirty="0">
                <a:ln>
                  <a:noFill/>
                </a:ln>
                <a:solidFill>
                  <a:srgbClr val="000000"/>
                </a:solidFill>
                <a:effectLst/>
                <a:uLnTx/>
                <a:uFillTx/>
                <a:latin typeface="Biome Light (Headings)"/>
                <a:ea typeface="+mn-ea"/>
                <a:cs typeface="+mn-cs"/>
              </a:rPr>
              <a:t>gave the apostles, the prophets, the evangelists, the pastors and teachers, 12 to equip his people for works of service, so that the body of Christ may be built up 13 until we all reach unity in the faith and in the knowledge of the Son of God and become mature, attaining to the whole measure of the fullness of Christ.</a:t>
            </a:r>
            <a:endParaRPr kumimoji="0" lang="en-US" sz="2800" b="0" i="0" u="none" strike="noStrike" kern="1200" cap="none" spc="0" normalizeH="0" baseline="0" noProof="0" dirty="0">
              <a:ln>
                <a:noFill/>
              </a:ln>
              <a:solidFill>
                <a:prstClr val="black"/>
              </a:solidFill>
              <a:effectLst/>
              <a:uLnTx/>
              <a:uFillTx/>
              <a:latin typeface="Biome Light (Headings)"/>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2800" b="0" i="0" u="none" strike="noStrike" kern="1200" cap="none" spc="0" normalizeH="0" baseline="0" noProof="0" dirty="0">
                <a:ln>
                  <a:noFill/>
                </a:ln>
                <a:solidFill>
                  <a:prstClr val="black"/>
                </a:solidFill>
                <a:effectLst/>
                <a:uLnTx/>
                <a:uFillTx/>
                <a:latin typeface="Biome Light (Headings)"/>
                <a:ea typeface="+mn-ea"/>
                <a:cs typeface="+mn-cs"/>
              </a:rPr>
            </a:br>
            <a:r>
              <a:rPr kumimoji="0" lang="en-US" sz="2800" b="0" i="0" u="none" strike="noStrike" kern="1200" cap="none" spc="0" normalizeH="0" baseline="0" noProof="0" dirty="0">
                <a:ln>
                  <a:noFill/>
                </a:ln>
                <a:solidFill>
                  <a:srgbClr val="000000"/>
                </a:solidFill>
                <a:effectLst/>
                <a:uLnTx/>
                <a:uFillTx/>
                <a:latin typeface="Biome Light (Headings)"/>
                <a:ea typeface="+mn-ea"/>
                <a:cs typeface="+mn-cs"/>
              </a:rPr>
              <a:t>14 Then we will no longer be infants, tossed back and forth by the waves, and blown here and there by every wind of teaching and by the cunning and craftiness of people in their deceitful scheming. 15 Instead, speaking the truth in love, we will grow to become in every respect the mature body of him who is the head, that is, Christ. 16 From him the whole body, joined and held together by every supporting ligament, grows and builds itself up in love, as each part does its work.</a:t>
            </a:r>
            <a:endParaRPr kumimoji="0" lang="en-US" sz="2800" b="0" i="0" u="none" strike="noStrike" kern="1200" cap="none" spc="0" normalizeH="0" baseline="0" noProof="0" dirty="0">
              <a:ln>
                <a:noFill/>
              </a:ln>
              <a:solidFill>
                <a:prstClr val="black"/>
              </a:solidFill>
              <a:effectLst/>
              <a:uLnTx/>
              <a:uFillTx/>
              <a:latin typeface="Biome Light (Headings)"/>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2800" b="0" i="0" u="none" strike="noStrike" kern="1200" cap="none" spc="0" normalizeH="0" baseline="0" noProof="0" dirty="0">
                <a:ln>
                  <a:noFill/>
                </a:ln>
                <a:solidFill>
                  <a:prstClr val="black"/>
                </a:solidFill>
                <a:effectLst/>
                <a:uLnTx/>
                <a:uFillTx/>
                <a:latin typeface="Biome Light (Headings)"/>
                <a:ea typeface="+mn-ea"/>
                <a:cs typeface="+mn-cs"/>
              </a:rPr>
            </a:br>
            <a:endParaRPr kumimoji="0" lang="en-US" sz="2800" b="0" i="0" u="none" strike="noStrike" kern="1200" cap="none" spc="0" normalizeH="0" baseline="0" noProof="0" dirty="0">
              <a:ln>
                <a:noFill/>
              </a:ln>
              <a:solidFill>
                <a:prstClr val="black"/>
              </a:solidFill>
              <a:effectLst/>
              <a:uLnTx/>
              <a:uFillTx/>
              <a:latin typeface="Biome Light (Headings)"/>
              <a:ea typeface="+mn-ea"/>
              <a:cs typeface="+mn-cs"/>
            </a:endParaRPr>
          </a:p>
        </p:txBody>
      </p:sp>
    </p:spTree>
    <p:extLst>
      <p:ext uri="{BB962C8B-B14F-4D97-AF65-F5344CB8AC3E}">
        <p14:creationId xmlns:p14="http://schemas.microsoft.com/office/powerpoint/2010/main" val="587500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92BCC91-6141-97E6-70EB-885BF04520CA}"/>
              </a:ext>
            </a:extLst>
          </p:cNvPr>
          <p:cNvSpPr txBox="1"/>
          <p:nvPr/>
        </p:nvSpPr>
        <p:spPr>
          <a:xfrm>
            <a:off x="266700" y="260421"/>
            <a:ext cx="11925300" cy="741741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Biome Light (Headings)"/>
                <a:ea typeface="+mn-ea"/>
                <a:cs typeface="+mn-cs"/>
              </a:rPr>
              <a:t>11 </a:t>
            </a:r>
            <a:r>
              <a:rPr kumimoji="0" lang="en-US" sz="2800" b="0" i="0" u="none" strike="noStrike" kern="1200" cap="none" spc="0" normalizeH="0" baseline="0" noProof="0" dirty="0">
                <a:ln>
                  <a:noFill/>
                </a:ln>
                <a:solidFill>
                  <a:srgbClr val="000000"/>
                </a:solidFill>
                <a:effectLst/>
                <a:uLnTx/>
                <a:uFillTx/>
                <a:latin typeface="Biome Light (Headings)"/>
                <a:ea typeface="+mn-ea"/>
                <a:cs typeface="Biome" panose="020B0502040204020203" pitchFamily="34" charset="0"/>
              </a:rPr>
              <a:t>So Christ himself </a:t>
            </a:r>
            <a:r>
              <a:rPr kumimoji="0" lang="en-US" sz="2800" b="0" i="0" u="none" strike="noStrike" kern="1200" cap="none" spc="0" normalizeH="0" baseline="0" noProof="0" dirty="0">
                <a:ln>
                  <a:noFill/>
                </a:ln>
                <a:solidFill>
                  <a:srgbClr val="000000"/>
                </a:solidFill>
                <a:effectLst/>
                <a:uLnTx/>
                <a:uFillTx/>
                <a:latin typeface="Biome" panose="020B0503030204020804" pitchFamily="34" charset="0"/>
                <a:ea typeface="+mn-ea"/>
                <a:cs typeface="Biome" panose="020B0503030204020804" pitchFamily="34" charset="0"/>
              </a:rPr>
              <a:t>gave the apostles, the prophets</a:t>
            </a:r>
            <a:r>
              <a:rPr kumimoji="0" lang="en-US" sz="2800" b="0" i="0" u="none" strike="noStrike" kern="1200" cap="none" spc="0" normalizeH="0" baseline="0" noProof="0" dirty="0">
                <a:ln>
                  <a:noFill/>
                </a:ln>
                <a:solidFill>
                  <a:srgbClr val="000000"/>
                </a:solidFill>
                <a:effectLst/>
                <a:uLnTx/>
                <a:uFillTx/>
                <a:latin typeface="Biome Light (Headings)"/>
                <a:ea typeface="+mn-ea"/>
                <a:cs typeface="+mn-cs"/>
              </a:rPr>
              <a:t>, </a:t>
            </a:r>
            <a:r>
              <a:rPr kumimoji="0" lang="en-US" sz="2800" b="0" i="0" u="none" strike="noStrike" kern="1200" cap="none" spc="0" normalizeH="0" baseline="0" noProof="0" dirty="0">
                <a:ln>
                  <a:noFill/>
                </a:ln>
                <a:solidFill>
                  <a:srgbClr val="000000"/>
                </a:solidFill>
                <a:effectLst/>
                <a:uLnTx/>
                <a:uFillTx/>
                <a:latin typeface="Biome Light (Headings)"/>
                <a:ea typeface="+mn-ea"/>
                <a:cs typeface="Biome" panose="020B0503030204020804" pitchFamily="34" charset="0"/>
              </a:rPr>
              <a:t>the evangelists, the pastors and teachers</a:t>
            </a:r>
            <a:r>
              <a:rPr kumimoji="0" lang="en-US" sz="2800" b="0" i="0" u="none" strike="noStrike" kern="1200" cap="none" spc="0" normalizeH="0" baseline="0" noProof="0" dirty="0">
                <a:ln>
                  <a:noFill/>
                </a:ln>
                <a:solidFill>
                  <a:srgbClr val="000000"/>
                </a:solidFill>
                <a:effectLst/>
                <a:uLnTx/>
                <a:uFillTx/>
                <a:latin typeface="Biome Light (Headings)"/>
                <a:ea typeface="+mn-ea"/>
                <a:cs typeface="+mn-cs"/>
              </a:rPr>
              <a:t>, </a:t>
            </a:r>
            <a:r>
              <a:rPr kumimoji="0" lang="en-US" sz="2800" b="0" i="0" u="none" strike="noStrike" kern="1200" cap="none" spc="0" normalizeH="0" baseline="0" noProof="0" dirty="0">
                <a:ln>
                  <a:noFill/>
                </a:ln>
                <a:solidFill>
                  <a:srgbClr val="000000"/>
                </a:solidFill>
                <a:effectLst/>
                <a:uLnTx/>
                <a:uFillTx/>
                <a:latin typeface="Biome Light (Headings)"/>
                <a:ea typeface="+mn-ea"/>
                <a:cs typeface="Biome" panose="020B0503030204020804" pitchFamily="34" charset="0"/>
              </a:rPr>
              <a:t>12 to equip his people for works of service, so that the body of Christ may be built up </a:t>
            </a:r>
            <a:r>
              <a:rPr kumimoji="0" lang="en-US" sz="2800" b="0" i="0" u="none" strike="noStrike" kern="1200" cap="none" spc="0" normalizeH="0" baseline="0" noProof="0" dirty="0">
                <a:ln>
                  <a:noFill/>
                </a:ln>
                <a:solidFill>
                  <a:srgbClr val="000000"/>
                </a:solidFill>
                <a:effectLst/>
                <a:uLnTx/>
                <a:uFillTx/>
                <a:latin typeface="Biome Light (Headings)"/>
                <a:ea typeface="+mn-ea"/>
                <a:cs typeface="+mn-cs"/>
              </a:rPr>
              <a:t>13 until we all reach unity in the faith and in the knowledge of the Son of God and become mature, attaining to the whole measure of the fullness of Christ.</a:t>
            </a:r>
            <a:endParaRPr kumimoji="0" lang="en-US" sz="2800" b="0" i="0" u="none" strike="noStrike" kern="1200" cap="none" spc="0" normalizeH="0" baseline="0" noProof="0" dirty="0">
              <a:ln>
                <a:noFill/>
              </a:ln>
              <a:solidFill>
                <a:prstClr val="black"/>
              </a:solidFill>
              <a:effectLst/>
              <a:uLnTx/>
              <a:uFillTx/>
              <a:latin typeface="Biome Light (Headings)"/>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2800" b="0" i="0" u="none" strike="noStrike" kern="1200" cap="none" spc="0" normalizeH="0" baseline="0" noProof="0" dirty="0">
                <a:ln>
                  <a:noFill/>
                </a:ln>
                <a:solidFill>
                  <a:prstClr val="black"/>
                </a:solidFill>
                <a:effectLst/>
                <a:uLnTx/>
                <a:uFillTx/>
                <a:latin typeface="Biome Light (Headings)"/>
                <a:ea typeface="+mn-ea"/>
                <a:cs typeface="+mn-cs"/>
              </a:rPr>
            </a:br>
            <a:r>
              <a:rPr kumimoji="0" lang="en-US" sz="2800" b="0" i="0" u="none" strike="noStrike" kern="1200" cap="none" spc="0" normalizeH="0" baseline="0" noProof="0" dirty="0">
                <a:ln>
                  <a:noFill/>
                </a:ln>
                <a:solidFill>
                  <a:srgbClr val="000000"/>
                </a:solidFill>
                <a:effectLst/>
                <a:uLnTx/>
                <a:uFillTx/>
                <a:latin typeface="Biome Light (Headings)"/>
                <a:ea typeface="+mn-ea"/>
                <a:cs typeface="+mn-cs"/>
              </a:rPr>
              <a:t>14 Then we will no longer be infants, tossed back and forth by the waves, and blown here and there by every wind of teaching and by the cunning and craftiness of people in their deceitful scheming. 15 Instead, speaking the truth in love, we will grow to become in every respect the mature body of him who is the head, that is, Christ. 16 From him the whole body, joined and held together by every supporting ligament, grows and builds itself up in love, as each part does its work.</a:t>
            </a:r>
            <a:endParaRPr kumimoji="0" lang="en-US" sz="2800" b="0" i="0" u="none" strike="noStrike" kern="1200" cap="none" spc="0" normalizeH="0" baseline="0" noProof="0" dirty="0">
              <a:ln>
                <a:noFill/>
              </a:ln>
              <a:solidFill>
                <a:prstClr val="black"/>
              </a:solidFill>
              <a:effectLst/>
              <a:uLnTx/>
              <a:uFillTx/>
              <a:latin typeface="Biome Light (Headings)"/>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2800" b="0" i="0" u="none" strike="noStrike" kern="1200" cap="none" spc="0" normalizeH="0" baseline="0" noProof="0" dirty="0">
                <a:ln>
                  <a:noFill/>
                </a:ln>
                <a:solidFill>
                  <a:prstClr val="black"/>
                </a:solidFill>
                <a:effectLst/>
                <a:uLnTx/>
                <a:uFillTx/>
                <a:latin typeface="Biome Light (Headings)"/>
                <a:ea typeface="+mn-ea"/>
                <a:cs typeface="+mn-cs"/>
              </a:rPr>
            </a:br>
            <a:endParaRPr kumimoji="0" lang="en-US" sz="2800" b="0" i="0" u="none" strike="noStrike" kern="1200" cap="none" spc="0" normalizeH="0" baseline="0" noProof="0" dirty="0">
              <a:ln>
                <a:noFill/>
              </a:ln>
              <a:solidFill>
                <a:prstClr val="black"/>
              </a:solidFill>
              <a:effectLst/>
              <a:uLnTx/>
              <a:uFillTx/>
              <a:latin typeface="Biome Light (Headings)"/>
              <a:ea typeface="+mn-ea"/>
              <a:cs typeface="+mn-cs"/>
            </a:endParaRPr>
          </a:p>
        </p:txBody>
      </p:sp>
    </p:spTree>
    <p:extLst>
      <p:ext uri="{BB962C8B-B14F-4D97-AF65-F5344CB8AC3E}">
        <p14:creationId xmlns:p14="http://schemas.microsoft.com/office/powerpoint/2010/main" val="3713608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92BCC91-6141-97E6-70EB-885BF04520CA}"/>
              </a:ext>
            </a:extLst>
          </p:cNvPr>
          <p:cNvSpPr txBox="1"/>
          <p:nvPr/>
        </p:nvSpPr>
        <p:spPr>
          <a:xfrm>
            <a:off x="266700" y="260421"/>
            <a:ext cx="11925300" cy="741741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Biome Light (Headings)"/>
                <a:ea typeface="+mn-ea"/>
                <a:cs typeface="+mn-cs"/>
              </a:rPr>
              <a:t>11 </a:t>
            </a:r>
            <a:r>
              <a:rPr kumimoji="0" lang="en-US" sz="2800" b="0" i="0" u="none" strike="noStrike" kern="1200" cap="none" spc="0" normalizeH="0" baseline="0" noProof="0" dirty="0">
                <a:ln>
                  <a:noFill/>
                </a:ln>
                <a:solidFill>
                  <a:srgbClr val="000000"/>
                </a:solidFill>
                <a:effectLst/>
                <a:uLnTx/>
                <a:uFillTx/>
                <a:latin typeface="Biome Light (Headings)"/>
                <a:ea typeface="+mn-ea"/>
                <a:cs typeface="Biome" panose="020B0502040204020203" pitchFamily="34" charset="0"/>
              </a:rPr>
              <a:t>So Christ himself </a:t>
            </a:r>
            <a:r>
              <a:rPr kumimoji="0" lang="en-US" sz="2800" b="0" i="0" u="none" strike="noStrike" kern="1200" cap="none" spc="0" normalizeH="0" baseline="0" noProof="0" dirty="0">
                <a:ln>
                  <a:noFill/>
                </a:ln>
                <a:solidFill>
                  <a:srgbClr val="000000"/>
                </a:solidFill>
                <a:effectLst/>
                <a:uLnTx/>
                <a:uFillTx/>
                <a:latin typeface="Biome Light (Headings)"/>
                <a:ea typeface="+mn-ea"/>
                <a:cs typeface="Biome" panose="020B0503030204020804" pitchFamily="34" charset="0"/>
              </a:rPr>
              <a:t>gave the apostles, the prophets</a:t>
            </a:r>
            <a:r>
              <a:rPr kumimoji="0" lang="en-US" sz="2800" b="0" i="0" u="none" strike="noStrike" kern="1200" cap="none" spc="0" normalizeH="0" baseline="0" noProof="0" dirty="0">
                <a:ln>
                  <a:noFill/>
                </a:ln>
                <a:solidFill>
                  <a:srgbClr val="000000"/>
                </a:solidFill>
                <a:effectLst/>
                <a:uLnTx/>
                <a:uFillTx/>
                <a:latin typeface="Biome Light (Headings)"/>
                <a:ea typeface="+mn-ea"/>
                <a:cs typeface="+mn-cs"/>
              </a:rPr>
              <a:t>, </a:t>
            </a:r>
            <a:r>
              <a:rPr kumimoji="0" lang="en-US" sz="2800" b="0" i="0" u="none" strike="noStrike" kern="1200" cap="none" spc="0" normalizeH="0" baseline="0" noProof="0" dirty="0">
                <a:ln>
                  <a:noFill/>
                </a:ln>
                <a:solidFill>
                  <a:srgbClr val="000000"/>
                </a:solidFill>
                <a:effectLst/>
                <a:uLnTx/>
                <a:uFillTx/>
                <a:latin typeface="Biome" panose="020B0503030204020804" pitchFamily="34" charset="0"/>
                <a:ea typeface="+mn-ea"/>
                <a:cs typeface="Biome" panose="020B0503030204020804" pitchFamily="34" charset="0"/>
              </a:rPr>
              <a:t>the evangelists, the pastors and teachers</a:t>
            </a:r>
            <a:r>
              <a:rPr kumimoji="0" lang="en-US" sz="2800" b="0" i="0" u="none" strike="noStrike" kern="1200" cap="none" spc="0" normalizeH="0" baseline="0" noProof="0" dirty="0">
                <a:ln>
                  <a:noFill/>
                </a:ln>
                <a:solidFill>
                  <a:srgbClr val="000000"/>
                </a:solidFill>
                <a:effectLst/>
                <a:uLnTx/>
                <a:uFillTx/>
                <a:latin typeface="Biome Light (Headings)"/>
                <a:ea typeface="+mn-ea"/>
                <a:cs typeface="+mn-cs"/>
              </a:rPr>
              <a:t>, </a:t>
            </a:r>
            <a:r>
              <a:rPr kumimoji="0" lang="en-US" sz="2800" b="0" i="0" u="none" strike="noStrike" kern="1200" cap="none" spc="0" normalizeH="0" baseline="0" noProof="0" dirty="0">
                <a:ln>
                  <a:noFill/>
                </a:ln>
                <a:solidFill>
                  <a:srgbClr val="000000"/>
                </a:solidFill>
                <a:effectLst/>
                <a:uLnTx/>
                <a:uFillTx/>
                <a:latin typeface="Biome Light (Headings)"/>
                <a:ea typeface="+mn-ea"/>
                <a:cs typeface="Biome" panose="020B0503030204020804" pitchFamily="34" charset="0"/>
              </a:rPr>
              <a:t>12 to equip his people for works of service, so that the body of Christ may be built up </a:t>
            </a:r>
            <a:r>
              <a:rPr kumimoji="0" lang="en-US" sz="2800" b="0" i="0" u="none" strike="noStrike" kern="1200" cap="none" spc="0" normalizeH="0" baseline="0" noProof="0" dirty="0">
                <a:ln>
                  <a:noFill/>
                </a:ln>
                <a:solidFill>
                  <a:srgbClr val="000000"/>
                </a:solidFill>
                <a:effectLst/>
                <a:uLnTx/>
                <a:uFillTx/>
                <a:latin typeface="Biome Light (Headings)"/>
                <a:ea typeface="+mn-ea"/>
                <a:cs typeface="+mn-cs"/>
              </a:rPr>
              <a:t>13 until we all reach unity in the faith and in the knowledge of the Son of God and become mature, attaining to the whole measure of the fullness of Christ.</a:t>
            </a:r>
            <a:endParaRPr kumimoji="0" lang="en-US" sz="2800" b="0" i="0" u="none" strike="noStrike" kern="1200" cap="none" spc="0" normalizeH="0" baseline="0" noProof="0" dirty="0">
              <a:ln>
                <a:noFill/>
              </a:ln>
              <a:solidFill>
                <a:prstClr val="black"/>
              </a:solidFill>
              <a:effectLst/>
              <a:uLnTx/>
              <a:uFillTx/>
              <a:latin typeface="Biome Light (Headings)"/>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2800" b="0" i="0" u="none" strike="noStrike" kern="1200" cap="none" spc="0" normalizeH="0" baseline="0" noProof="0" dirty="0">
                <a:ln>
                  <a:noFill/>
                </a:ln>
                <a:solidFill>
                  <a:prstClr val="black"/>
                </a:solidFill>
                <a:effectLst/>
                <a:uLnTx/>
                <a:uFillTx/>
                <a:latin typeface="Biome Light (Headings)"/>
                <a:ea typeface="+mn-ea"/>
                <a:cs typeface="+mn-cs"/>
              </a:rPr>
            </a:br>
            <a:r>
              <a:rPr kumimoji="0" lang="en-US" sz="2800" b="0" i="0" u="none" strike="noStrike" kern="1200" cap="none" spc="0" normalizeH="0" baseline="0" noProof="0" dirty="0">
                <a:ln>
                  <a:noFill/>
                </a:ln>
                <a:solidFill>
                  <a:srgbClr val="000000"/>
                </a:solidFill>
                <a:effectLst/>
                <a:uLnTx/>
                <a:uFillTx/>
                <a:latin typeface="Biome Light (Headings)"/>
                <a:ea typeface="+mn-ea"/>
                <a:cs typeface="+mn-cs"/>
              </a:rPr>
              <a:t>14 Then we will no longer be infants, tossed back and forth by the waves, and blown here and there by every wind of teaching and by the cunning and craftiness of people in their deceitful scheming. 15 Instead, speaking the truth in love, we will grow to become in every respect the mature body of him who is the head, that is, Christ. 16 From him the whole body, joined and held together by every supporting ligament, grows and builds itself up in love, as each part does its work.</a:t>
            </a:r>
            <a:endParaRPr kumimoji="0" lang="en-US" sz="2800" b="0" i="0" u="none" strike="noStrike" kern="1200" cap="none" spc="0" normalizeH="0" baseline="0" noProof="0" dirty="0">
              <a:ln>
                <a:noFill/>
              </a:ln>
              <a:solidFill>
                <a:prstClr val="black"/>
              </a:solidFill>
              <a:effectLst/>
              <a:uLnTx/>
              <a:uFillTx/>
              <a:latin typeface="Biome Light (Headings)"/>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2800" b="0" i="0" u="none" strike="noStrike" kern="1200" cap="none" spc="0" normalizeH="0" baseline="0" noProof="0" dirty="0">
                <a:ln>
                  <a:noFill/>
                </a:ln>
                <a:solidFill>
                  <a:prstClr val="black"/>
                </a:solidFill>
                <a:effectLst/>
                <a:uLnTx/>
                <a:uFillTx/>
                <a:latin typeface="Biome Light (Headings)"/>
                <a:ea typeface="+mn-ea"/>
                <a:cs typeface="+mn-cs"/>
              </a:rPr>
            </a:br>
            <a:endParaRPr kumimoji="0" lang="en-US" sz="2800" b="0" i="0" u="none" strike="noStrike" kern="1200" cap="none" spc="0" normalizeH="0" baseline="0" noProof="0" dirty="0">
              <a:ln>
                <a:noFill/>
              </a:ln>
              <a:solidFill>
                <a:prstClr val="black"/>
              </a:solidFill>
              <a:effectLst/>
              <a:uLnTx/>
              <a:uFillTx/>
              <a:latin typeface="Biome Light (Headings)"/>
              <a:ea typeface="+mn-ea"/>
              <a:cs typeface="+mn-cs"/>
            </a:endParaRPr>
          </a:p>
        </p:txBody>
      </p:sp>
    </p:spTree>
    <p:extLst>
      <p:ext uri="{BB962C8B-B14F-4D97-AF65-F5344CB8AC3E}">
        <p14:creationId xmlns:p14="http://schemas.microsoft.com/office/powerpoint/2010/main" val="43068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92BCC91-6141-97E6-70EB-885BF04520CA}"/>
              </a:ext>
            </a:extLst>
          </p:cNvPr>
          <p:cNvSpPr txBox="1"/>
          <p:nvPr/>
        </p:nvSpPr>
        <p:spPr>
          <a:xfrm>
            <a:off x="266700" y="260421"/>
            <a:ext cx="11925300" cy="741741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Biome Light (Headings)"/>
                <a:ea typeface="+mn-ea"/>
                <a:cs typeface="+mn-cs"/>
              </a:rPr>
              <a:t>11 </a:t>
            </a:r>
            <a:r>
              <a:rPr kumimoji="0" lang="en-US" sz="2800" b="0" i="0" u="none" strike="noStrike" kern="1200" cap="none" spc="0" normalizeH="0" baseline="0" noProof="0" dirty="0">
                <a:ln>
                  <a:noFill/>
                </a:ln>
                <a:solidFill>
                  <a:srgbClr val="000000"/>
                </a:solidFill>
                <a:effectLst/>
                <a:uLnTx/>
                <a:uFillTx/>
                <a:latin typeface="Biome Light (Headings)"/>
                <a:ea typeface="+mn-ea"/>
                <a:cs typeface="Biome" panose="020B0502040204020203" pitchFamily="34" charset="0"/>
              </a:rPr>
              <a:t>So Christ himself </a:t>
            </a:r>
            <a:r>
              <a:rPr kumimoji="0" lang="en-US" sz="2800" b="0" i="0" u="none" strike="noStrike" kern="1200" cap="none" spc="0" normalizeH="0" baseline="0" noProof="0" dirty="0">
                <a:ln>
                  <a:noFill/>
                </a:ln>
                <a:solidFill>
                  <a:srgbClr val="000000"/>
                </a:solidFill>
                <a:effectLst/>
                <a:uLnTx/>
                <a:uFillTx/>
                <a:latin typeface="Biome Light (Headings)"/>
                <a:ea typeface="+mn-ea"/>
                <a:cs typeface="Biome" panose="020B0503030204020804" pitchFamily="34" charset="0"/>
              </a:rPr>
              <a:t>gave the apostles, the prophets</a:t>
            </a:r>
            <a:r>
              <a:rPr kumimoji="0" lang="en-US" sz="2800" b="0" i="0" u="none" strike="noStrike" kern="1200" cap="none" spc="0" normalizeH="0" baseline="0" noProof="0" dirty="0">
                <a:ln>
                  <a:noFill/>
                </a:ln>
                <a:solidFill>
                  <a:srgbClr val="000000"/>
                </a:solidFill>
                <a:effectLst/>
                <a:uLnTx/>
                <a:uFillTx/>
                <a:latin typeface="Biome Light (Headings)"/>
                <a:ea typeface="+mn-ea"/>
                <a:cs typeface="+mn-cs"/>
              </a:rPr>
              <a:t>, </a:t>
            </a:r>
            <a:r>
              <a:rPr kumimoji="0" lang="en-US" sz="2800" b="0" i="0" u="none" strike="noStrike" kern="1200" cap="none" spc="0" normalizeH="0" baseline="0" noProof="0" dirty="0">
                <a:ln>
                  <a:noFill/>
                </a:ln>
                <a:solidFill>
                  <a:srgbClr val="000000"/>
                </a:solidFill>
                <a:effectLst/>
                <a:uLnTx/>
                <a:uFillTx/>
                <a:latin typeface="Biome Light (Headings)"/>
                <a:ea typeface="+mn-ea"/>
                <a:cs typeface="Biome" panose="020B0503030204020804" pitchFamily="34" charset="0"/>
              </a:rPr>
              <a:t>the evangelists, the pastors and teachers</a:t>
            </a:r>
            <a:r>
              <a:rPr kumimoji="0" lang="en-US" sz="2800" b="0" i="0" u="none" strike="noStrike" kern="1200" cap="none" spc="0" normalizeH="0" baseline="0" noProof="0" dirty="0">
                <a:ln>
                  <a:noFill/>
                </a:ln>
                <a:solidFill>
                  <a:srgbClr val="000000"/>
                </a:solidFill>
                <a:effectLst/>
                <a:uLnTx/>
                <a:uFillTx/>
                <a:latin typeface="Biome Light (Headings)"/>
                <a:ea typeface="+mn-ea"/>
                <a:cs typeface="+mn-cs"/>
              </a:rPr>
              <a:t>, </a:t>
            </a:r>
            <a:r>
              <a:rPr kumimoji="0" lang="en-US" sz="2800" b="0" i="0" u="none" strike="noStrike" kern="1200" cap="none" spc="0" normalizeH="0" baseline="0" noProof="0" dirty="0">
                <a:ln>
                  <a:noFill/>
                </a:ln>
                <a:solidFill>
                  <a:srgbClr val="000000"/>
                </a:solidFill>
                <a:effectLst/>
                <a:uLnTx/>
                <a:uFillTx/>
                <a:latin typeface="Biome" panose="020B0503030204020804" pitchFamily="34" charset="0"/>
                <a:ea typeface="+mn-ea"/>
                <a:cs typeface="Biome" panose="020B0503030204020804" pitchFamily="34" charset="0"/>
              </a:rPr>
              <a:t>12 to equip his people for works of service, so that the body of Christ may be built up </a:t>
            </a:r>
            <a:r>
              <a:rPr kumimoji="0" lang="en-US" sz="2800" b="0" i="0" u="none" strike="noStrike" kern="1200" cap="none" spc="0" normalizeH="0" baseline="0" noProof="0" dirty="0">
                <a:ln>
                  <a:noFill/>
                </a:ln>
                <a:solidFill>
                  <a:srgbClr val="000000"/>
                </a:solidFill>
                <a:effectLst/>
                <a:uLnTx/>
                <a:uFillTx/>
                <a:latin typeface="Biome Light (Headings)"/>
                <a:ea typeface="+mn-ea"/>
                <a:cs typeface="+mn-cs"/>
              </a:rPr>
              <a:t>13 until we all reach unity in the faith and in the knowledge of the Son of God and become mature, attaining to the whole measure of the fullness of Christ.</a:t>
            </a:r>
            <a:endParaRPr kumimoji="0" lang="en-US" sz="2800" b="0" i="0" u="none" strike="noStrike" kern="1200" cap="none" spc="0" normalizeH="0" baseline="0" noProof="0" dirty="0">
              <a:ln>
                <a:noFill/>
              </a:ln>
              <a:solidFill>
                <a:prstClr val="black"/>
              </a:solidFill>
              <a:effectLst/>
              <a:uLnTx/>
              <a:uFillTx/>
              <a:latin typeface="Biome Light (Headings)"/>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2800" b="0" i="0" u="none" strike="noStrike" kern="1200" cap="none" spc="0" normalizeH="0" baseline="0" noProof="0" dirty="0">
                <a:ln>
                  <a:noFill/>
                </a:ln>
                <a:solidFill>
                  <a:prstClr val="black"/>
                </a:solidFill>
                <a:effectLst/>
                <a:uLnTx/>
                <a:uFillTx/>
                <a:latin typeface="Biome Light (Headings)"/>
                <a:ea typeface="+mn-ea"/>
                <a:cs typeface="+mn-cs"/>
              </a:rPr>
            </a:br>
            <a:r>
              <a:rPr kumimoji="0" lang="en-US" sz="2800" b="0" i="0" u="none" strike="noStrike" kern="1200" cap="none" spc="0" normalizeH="0" baseline="0" noProof="0" dirty="0">
                <a:ln>
                  <a:noFill/>
                </a:ln>
                <a:solidFill>
                  <a:srgbClr val="000000"/>
                </a:solidFill>
                <a:effectLst/>
                <a:uLnTx/>
                <a:uFillTx/>
                <a:latin typeface="Biome Light (Headings)"/>
                <a:ea typeface="+mn-ea"/>
                <a:cs typeface="+mn-cs"/>
              </a:rPr>
              <a:t>14 Then we will no longer be infants, tossed back and forth by the waves, and blown here and there by every wind of teaching and by the cunning and craftiness of people in their deceitful scheming. 15 Instead, speaking the truth in love, we will grow to become in every respect the mature body of him who is the head, that is, Christ. 16 From him the whole body, joined and held together by every supporting ligament, grows and builds itself up in love, as each part does its work.</a:t>
            </a:r>
            <a:endParaRPr kumimoji="0" lang="en-US" sz="2800" b="0" i="0" u="none" strike="noStrike" kern="1200" cap="none" spc="0" normalizeH="0" baseline="0" noProof="0" dirty="0">
              <a:ln>
                <a:noFill/>
              </a:ln>
              <a:solidFill>
                <a:prstClr val="black"/>
              </a:solidFill>
              <a:effectLst/>
              <a:uLnTx/>
              <a:uFillTx/>
              <a:latin typeface="Biome Light (Headings)"/>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2800" b="0" i="0" u="none" strike="noStrike" kern="1200" cap="none" spc="0" normalizeH="0" baseline="0" noProof="0" dirty="0">
                <a:ln>
                  <a:noFill/>
                </a:ln>
                <a:solidFill>
                  <a:prstClr val="black"/>
                </a:solidFill>
                <a:effectLst/>
                <a:uLnTx/>
                <a:uFillTx/>
                <a:latin typeface="Biome Light (Headings)"/>
                <a:ea typeface="+mn-ea"/>
                <a:cs typeface="+mn-cs"/>
              </a:rPr>
            </a:br>
            <a:endParaRPr kumimoji="0" lang="en-US" sz="2800" b="0" i="0" u="none" strike="noStrike" kern="1200" cap="none" spc="0" normalizeH="0" baseline="0" noProof="0" dirty="0">
              <a:ln>
                <a:noFill/>
              </a:ln>
              <a:solidFill>
                <a:prstClr val="black"/>
              </a:solidFill>
              <a:effectLst/>
              <a:uLnTx/>
              <a:uFillTx/>
              <a:latin typeface="Biome Light (Headings)"/>
              <a:ea typeface="+mn-ea"/>
              <a:cs typeface="+mn-cs"/>
            </a:endParaRPr>
          </a:p>
        </p:txBody>
      </p:sp>
    </p:spTree>
    <p:extLst>
      <p:ext uri="{BB962C8B-B14F-4D97-AF65-F5344CB8AC3E}">
        <p14:creationId xmlns:p14="http://schemas.microsoft.com/office/powerpoint/2010/main" val="3407617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92BCC91-6141-97E6-70EB-885BF04520CA}"/>
              </a:ext>
            </a:extLst>
          </p:cNvPr>
          <p:cNvSpPr txBox="1"/>
          <p:nvPr/>
        </p:nvSpPr>
        <p:spPr>
          <a:xfrm>
            <a:off x="266700" y="260421"/>
            <a:ext cx="11925300" cy="741741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Biome Light (Headings)"/>
                <a:ea typeface="+mn-ea"/>
                <a:cs typeface="+mn-cs"/>
              </a:rPr>
              <a:t>11 </a:t>
            </a:r>
            <a:r>
              <a:rPr kumimoji="0" lang="en-US" sz="2800" b="0" i="0" u="none" strike="noStrike" kern="1200" cap="none" spc="0" normalizeH="0" baseline="0" noProof="0" dirty="0">
                <a:ln>
                  <a:noFill/>
                </a:ln>
                <a:solidFill>
                  <a:srgbClr val="000000"/>
                </a:solidFill>
                <a:effectLst/>
                <a:uLnTx/>
                <a:uFillTx/>
                <a:latin typeface="Biome Light (Headings)"/>
                <a:ea typeface="+mn-ea"/>
                <a:cs typeface="Biome" panose="020B0502040204020203" pitchFamily="34" charset="0"/>
              </a:rPr>
              <a:t>So Christ himself </a:t>
            </a:r>
            <a:r>
              <a:rPr kumimoji="0" lang="en-US" sz="2800" b="0" i="0" u="none" strike="noStrike" kern="1200" cap="none" spc="0" normalizeH="0" baseline="0" noProof="0" dirty="0">
                <a:ln>
                  <a:noFill/>
                </a:ln>
                <a:solidFill>
                  <a:srgbClr val="000000"/>
                </a:solidFill>
                <a:effectLst/>
                <a:uLnTx/>
                <a:uFillTx/>
                <a:latin typeface="Biome Light (Headings)"/>
                <a:ea typeface="+mn-ea"/>
                <a:cs typeface="Biome" panose="020B0503030204020804" pitchFamily="34" charset="0"/>
              </a:rPr>
              <a:t>gave the apostles, the prophets</a:t>
            </a:r>
            <a:r>
              <a:rPr kumimoji="0" lang="en-US" sz="2800" b="0" i="0" u="none" strike="noStrike" kern="1200" cap="none" spc="0" normalizeH="0" baseline="0" noProof="0" dirty="0">
                <a:ln>
                  <a:noFill/>
                </a:ln>
                <a:solidFill>
                  <a:srgbClr val="000000"/>
                </a:solidFill>
                <a:effectLst/>
                <a:uLnTx/>
                <a:uFillTx/>
                <a:latin typeface="Biome Light (Headings)"/>
                <a:ea typeface="+mn-ea"/>
                <a:cs typeface="+mn-cs"/>
              </a:rPr>
              <a:t>, </a:t>
            </a:r>
            <a:r>
              <a:rPr kumimoji="0" lang="en-US" sz="2800" b="0" i="0" u="none" strike="noStrike" kern="1200" cap="none" spc="0" normalizeH="0" baseline="0" noProof="0" dirty="0">
                <a:ln>
                  <a:noFill/>
                </a:ln>
                <a:solidFill>
                  <a:srgbClr val="000000"/>
                </a:solidFill>
                <a:effectLst/>
                <a:uLnTx/>
                <a:uFillTx/>
                <a:latin typeface="Biome Light (Headings)"/>
                <a:ea typeface="+mn-ea"/>
                <a:cs typeface="Biome" panose="020B0503030204020804" pitchFamily="34" charset="0"/>
              </a:rPr>
              <a:t>the evangelists, the pastors and teachers</a:t>
            </a:r>
            <a:r>
              <a:rPr kumimoji="0" lang="en-US" sz="2800" b="0" i="0" u="none" strike="noStrike" kern="1200" cap="none" spc="0" normalizeH="0" baseline="0" noProof="0" dirty="0">
                <a:ln>
                  <a:noFill/>
                </a:ln>
                <a:solidFill>
                  <a:srgbClr val="000000"/>
                </a:solidFill>
                <a:effectLst/>
                <a:uLnTx/>
                <a:uFillTx/>
                <a:latin typeface="Biome Light (Headings)"/>
                <a:ea typeface="+mn-ea"/>
                <a:cs typeface="+mn-cs"/>
              </a:rPr>
              <a:t>, </a:t>
            </a:r>
            <a:r>
              <a:rPr kumimoji="0" lang="en-US" sz="2800" b="0" i="0" u="none" strike="noStrike" kern="1200" cap="none" spc="0" normalizeH="0" baseline="0" noProof="0" dirty="0">
                <a:ln>
                  <a:noFill/>
                </a:ln>
                <a:solidFill>
                  <a:srgbClr val="000000"/>
                </a:solidFill>
                <a:effectLst/>
                <a:uLnTx/>
                <a:uFillTx/>
                <a:latin typeface="Biome Light (Headings)"/>
                <a:ea typeface="+mn-ea"/>
                <a:cs typeface="Biome" panose="020B0503030204020804" pitchFamily="34" charset="0"/>
              </a:rPr>
              <a:t>12 to equip his people for works of service, so that the body of Christ may be built up </a:t>
            </a:r>
            <a:r>
              <a:rPr kumimoji="0" lang="en-US" sz="2800" b="0" i="0" u="none" strike="noStrike" kern="1200" cap="none" spc="0" normalizeH="0" baseline="0" noProof="0" dirty="0">
                <a:ln>
                  <a:noFill/>
                </a:ln>
                <a:solidFill>
                  <a:srgbClr val="000000"/>
                </a:solidFill>
                <a:effectLst/>
                <a:uLnTx/>
                <a:uFillTx/>
                <a:latin typeface="Biome" panose="020B0503030204020804" pitchFamily="34" charset="0"/>
                <a:ea typeface="+mn-ea"/>
                <a:cs typeface="Biome" panose="020B0503030204020804" pitchFamily="34" charset="0"/>
              </a:rPr>
              <a:t>13 until we all reach unity in the faith and in the knowledge of the Son of God </a:t>
            </a:r>
            <a:r>
              <a:rPr kumimoji="0" lang="en-US" sz="2800" b="0" i="0" u="none" strike="noStrike" kern="1200" cap="none" spc="0" normalizeH="0" baseline="0" noProof="0" dirty="0">
                <a:ln>
                  <a:noFill/>
                </a:ln>
                <a:solidFill>
                  <a:srgbClr val="000000"/>
                </a:solidFill>
                <a:effectLst/>
                <a:uLnTx/>
                <a:uFillTx/>
                <a:latin typeface="Biome Light (Headings)"/>
                <a:ea typeface="+mn-ea"/>
                <a:cs typeface="+mn-cs"/>
              </a:rPr>
              <a:t>and become mature, attaining to the whole measure of the fullness of Christ.</a:t>
            </a:r>
            <a:endParaRPr kumimoji="0" lang="en-US" sz="2800" b="0" i="0" u="none" strike="noStrike" kern="1200" cap="none" spc="0" normalizeH="0" baseline="0" noProof="0" dirty="0">
              <a:ln>
                <a:noFill/>
              </a:ln>
              <a:solidFill>
                <a:prstClr val="black"/>
              </a:solidFill>
              <a:effectLst/>
              <a:uLnTx/>
              <a:uFillTx/>
              <a:latin typeface="Biome Light (Headings)"/>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2800" b="0" i="0" u="none" strike="noStrike" kern="1200" cap="none" spc="0" normalizeH="0" baseline="0" noProof="0" dirty="0">
                <a:ln>
                  <a:noFill/>
                </a:ln>
                <a:solidFill>
                  <a:prstClr val="black"/>
                </a:solidFill>
                <a:effectLst/>
                <a:uLnTx/>
                <a:uFillTx/>
                <a:latin typeface="Biome Light (Headings)"/>
                <a:ea typeface="+mn-ea"/>
                <a:cs typeface="+mn-cs"/>
              </a:rPr>
            </a:br>
            <a:r>
              <a:rPr kumimoji="0" lang="en-US" sz="2800" b="0" i="0" u="none" strike="noStrike" kern="1200" cap="none" spc="0" normalizeH="0" baseline="0" noProof="0" dirty="0">
                <a:ln>
                  <a:noFill/>
                </a:ln>
                <a:solidFill>
                  <a:srgbClr val="000000"/>
                </a:solidFill>
                <a:effectLst/>
                <a:uLnTx/>
                <a:uFillTx/>
                <a:latin typeface="Biome Light (Headings)"/>
                <a:ea typeface="+mn-ea"/>
                <a:cs typeface="+mn-cs"/>
              </a:rPr>
              <a:t>14 Then we will no longer be infants, tossed back and forth by the waves, and blown here and there by every wind of teaching and by the cunning and craftiness of people in their deceitful scheming. 15 Instead, speaking the truth in love, we will grow to become in every respect the mature body of him who is the head, that is, Christ. 16 From him the whole body, joined and held together by every supporting ligament, grows and builds itself up in love, as each part does its work.</a:t>
            </a:r>
            <a:endParaRPr kumimoji="0" lang="en-US" sz="2800" b="0" i="0" u="none" strike="noStrike" kern="1200" cap="none" spc="0" normalizeH="0" baseline="0" noProof="0" dirty="0">
              <a:ln>
                <a:noFill/>
              </a:ln>
              <a:solidFill>
                <a:prstClr val="black"/>
              </a:solidFill>
              <a:effectLst/>
              <a:uLnTx/>
              <a:uFillTx/>
              <a:latin typeface="Biome Light (Headings)"/>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2800" b="0" i="0" u="none" strike="noStrike" kern="1200" cap="none" spc="0" normalizeH="0" baseline="0" noProof="0" dirty="0">
                <a:ln>
                  <a:noFill/>
                </a:ln>
                <a:solidFill>
                  <a:prstClr val="black"/>
                </a:solidFill>
                <a:effectLst/>
                <a:uLnTx/>
                <a:uFillTx/>
                <a:latin typeface="Biome Light (Headings)"/>
                <a:ea typeface="+mn-ea"/>
                <a:cs typeface="+mn-cs"/>
              </a:rPr>
            </a:br>
            <a:endParaRPr kumimoji="0" lang="en-US" sz="2800" b="0" i="0" u="none" strike="noStrike" kern="1200" cap="none" spc="0" normalizeH="0" baseline="0" noProof="0" dirty="0">
              <a:ln>
                <a:noFill/>
              </a:ln>
              <a:solidFill>
                <a:prstClr val="black"/>
              </a:solidFill>
              <a:effectLst/>
              <a:uLnTx/>
              <a:uFillTx/>
              <a:latin typeface="Biome Light (Headings)"/>
              <a:ea typeface="+mn-ea"/>
              <a:cs typeface="+mn-cs"/>
            </a:endParaRPr>
          </a:p>
        </p:txBody>
      </p:sp>
    </p:spTree>
    <p:extLst>
      <p:ext uri="{BB962C8B-B14F-4D97-AF65-F5344CB8AC3E}">
        <p14:creationId xmlns:p14="http://schemas.microsoft.com/office/powerpoint/2010/main" val="1585165511"/>
      </p:ext>
    </p:extLst>
  </p:cSld>
  <p:clrMapOvr>
    <a:masterClrMapping/>
  </p:clrMapOvr>
</p:sld>
</file>

<file path=ppt/theme/theme1.xml><?xml version="1.0" encoding="utf-8"?>
<a:theme xmlns:a="http://schemas.openxmlformats.org/drawingml/2006/main" name="1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7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8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9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0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_Office Theme">
  <a:themeElements>
    <a:clrScheme name="Minimalist Presentation">
      <a:dk1>
        <a:sysClr val="windowText" lastClr="000000"/>
      </a:dk1>
      <a:lt1>
        <a:sysClr val="window" lastClr="FFFFFF"/>
      </a:lt1>
      <a:dk2>
        <a:srgbClr val="ABABAB"/>
      </a:dk2>
      <a:lt2>
        <a:srgbClr val="F2F1EE"/>
      </a:lt2>
      <a:accent1>
        <a:srgbClr val="D8D2CD"/>
      </a:accent1>
      <a:accent2>
        <a:srgbClr val="C0C9C2"/>
      </a:accent2>
      <a:accent3>
        <a:srgbClr val="A5A5A5"/>
      </a:accent3>
      <a:accent4>
        <a:srgbClr val="FFC000"/>
      </a:accent4>
      <a:accent5>
        <a:srgbClr val="5B9BD5"/>
      </a:accent5>
      <a:accent6>
        <a:srgbClr val="70AD47"/>
      </a:accent6>
      <a:hlink>
        <a:srgbClr val="0563C1"/>
      </a:hlink>
      <a:folHlink>
        <a:srgbClr val="954F72"/>
      </a:folHlink>
    </a:clrScheme>
    <a:fontScheme name="Custom 3">
      <a:majorFont>
        <a:latin typeface="Biome Light"/>
        <a:ea typeface=""/>
        <a:cs typeface=""/>
      </a:majorFont>
      <a:minorFont>
        <a:latin typeface="Biome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nimalist color presentation_Win32_LW_v2.potx" id="{B7F4C684-7BE5-4BD8-BEBE-7F207A45F474}" vid="{9091DE1E-F617-4C59-950B-F96736B889D9}"/>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24513</TotalTime>
  <Words>2100</Words>
  <Application>Microsoft Office PowerPoint</Application>
  <PresentationFormat>Widescreen</PresentationFormat>
  <Paragraphs>60</Paragraphs>
  <Slides>18</Slides>
  <Notes>0</Notes>
  <HiddenSlides>0</HiddenSlides>
  <MMClips>0</MMClips>
  <ScaleCrop>false</ScaleCrop>
  <HeadingPairs>
    <vt:vector size="8" baseType="variant">
      <vt:variant>
        <vt:lpstr>Fonts Used</vt:lpstr>
      </vt:variant>
      <vt:variant>
        <vt:i4>5</vt:i4>
      </vt:variant>
      <vt:variant>
        <vt:lpstr>Theme</vt:lpstr>
      </vt:variant>
      <vt:variant>
        <vt:i4>7</vt:i4>
      </vt:variant>
      <vt:variant>
        <vt:lpstr>Slide Titles</vt:lpstr>
      </vt:variant>
      <vt:variant>
        <vt:i4>18</vt:i4>
      </vt:variant>
      <vt:variant>
        <vt:lpstr>Custom Shows</vt:lpstr>
      </vt:variant>
      <vt:variant>
        <vt:i4>1</vt:i4>
      </vt:variant>
    </vt:vector>
  </HeadingPairs>
  <TitlesOfParts>
    <vt:vector size="31" baseType="lpstr">
      <vt:lpstr>Arial</vt:lpstr>
      <vt:lpstr>Biome</vt:lpstr>
      <vt:lpstr>Biome Light</vt:lpstr>
      <vt:lpstr>Biome Light (Headings)</vt:lpstr>
      <vt:lpstr>Calibri</vt:lpstr>
      <vt:lpstr>1_WJB1</vt:lpstr>
      <vt:lpstr>7_WJB1</vt:lpstr>
      <vt:lpstr>WJB1</vt:lpstr>
      <vt:lpstr>8_WJB1</vt:lpstr>
      <vt:lpstr>9_WJB1</vt:lpstr>
      <vt:lpstr>10_WJB1</vt:lpstr>
      <vt:lpstr>1_Office Theme</vt:lpstr>
      <vt:lpstr>Christ’s Provision to the Church for Your Sanctification</vt:lpstr>
      <vt:lpstr>I gain understanding from your precepts: therefore, I hate every wrong path.   Psalm 119:104</vt:lpstr>
      <vt:lpstr>We act like Christ  when we know Christ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Summary</vt:lpstr>
      <vt:lpstr>Considerations</vt:lpstr>
      <vt:lpstr>Conclusion</vt:lpstr>
      <vt:lpstr>Memes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 ∙ E ∙ S ∙ T </dc:title>
  <dc:creator>Wendell Brane</dc:creator>
  <cp:lastModifiedBy>Joshua Miles</cp:lastModifiedBy>
  <cp:revision>1331</cp:revision>
  <cp:lastPrinted>2023-09-17T11:49:57Z</cp:lastPrinted>
  <dcterms:created xsi:type="dcterms:W3CDTF">2021-01-08T23:52:50Z</dcterms:created>
  <dcterms:modified xsi:type="dcterms:W3CDTF">2023-09-17T15:21:52Z</dcterms:modified>
</cp:coreProperties>
</file>