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5" r:id="rId1"/>
    <p:sldMasterId id="2147483880" r:id="rId2"/>
    <p:sldMasterId id="2147483887" r:id="rId3"/>
    <p:sldMasterId id="2147483914" r:id="rId4"/>
    <p:sldMasterId id="2147483958" r:id="rId5"/>
    <p:sldMasterId id="2147483967" r:id="rId6"/>
    <p:sldMasterId id="2147483989" r:id="rId7"/>
  </p:sldMasterIdLst>
  <p:notesMasterIdLst>
    <p:notesMasterId r:id="rId20"/>
  </p:notesMasterIdLst>
  <p:handoutMasterIdLst>
    <p:handoutMasterId r:id="rId21"/>
  </p:handoutMasterIdLst>
  <p:sldIdLst>
    <p:sldId id="1066" r:id="rId8"/>
    <p:sldId id="261" r:id="rId9"/>
    <p:sldId id="1074" r:id="rId10"/>
    <p:sldId id="1067" r:id="rId11"/>
    <p:sldId id="1076" r:id="rId12"/>
    <p:sldId id="1080" r:id="rId13"/>
    <p:sldId id="1068" r:id="rId14"/>
    <p:sldId id="1075" r:id="rId15"/>
    <p:sldId id="1073" r:id="rId16"/>
    <p:sldId id="1077" r:id="rId17"/>
    <p:sldId id="1081" r:id="rId18"/>
    <p:sldId id="1079" r:id="rId19"/>
  </p:sldIdLst>
  <p:sldSz cx="12192000" cy="6858000"/>
  <p:notesSz cx="6950075" cy="9236075"/>
  <p:custShowLst>
    <p:custShow name="Memes"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69B238D-AB4B-443B-AE74-6B7E606E67C7}">
          <p14:sldIdLst>
            <p14:sldId id="1066"/>
            <p14:sldId id="261"/>
            <p14:sldId id="1074"/>
            <p14:sldId id="1067"/>
            <p14:sldId id="1076"/>
            <p14:sldId id="1080"/>
            <p14:sldId id="1068"/>
            <p14:sldId id="1075"/>
            <p14:sldId id="1073"/>
            <p14:sldId id="1077"/>
            <p14:sldId id="1081"/>
            <p14:sldId id="107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5493"/>
    <a:srgbClr val="009193"/>
    <a:srgbClr val="0096FF"/>
    <a:srgbClr val="FF40FF"/>
    <a:srgbClr val="F545BC"/>
    <a:srgbClr val="0DB079"/>
    <a:srgbClr val="941651"/>
    <a:srgbClr val="008F00"/>
    <a:srgbClr val="11B098"/>
    <a:srgbClr val="CD46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843" autoAdjust="0"/>
    <p:restoredTop sz="95000" autoAdjust="0"/>
  </p:normalViewPr>
  <p:slideViewPr>
    <p:cSldViewPr>
      <p:cViewPr varScale="1">
        <p:scale>
          <a:sx n="103" d="100"/>
          <a:sy n="103" d="100"/>
        </p:scale>
        <p:origin x="114" y="150"/>
      </p:cViewPr>
      <p:guideLst>
        <p:guide orient="horz" pos="2160"/>
        <p:guide pos="3840"/>
      </p:guideLst>
    </p:cSldViewPr>
  </p:slideViewPr>
  <p:outlineViewPr>
    <p:cViewPr>
      <p:scale>
        <a:sx n="33" d="100"/>
        <a:sy n="33" d="100"/>
      </p:scale>
      <p:origin x="0" y="-432"/>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62" d="100"/>
          <a:sy n="62" d="100"/>
        </p:scale>
        <p:origin x="-1674" y="-8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11699" cy="461804"/>
          </a:xfrm>
          <a:prstGeom prst="rect">
            <a:avLst/>
          </a:prstGeom>
        </p:spPr>
        <p:txBody>
          <a:bodyPr vert="horz" lIns="92474" tIns="46235" rIns="92474" bIns="46235" rtlCol="0"/>
          <a:lstStyle>
            <a:lvl1pPr algn="l">
              <a:defRPr sz="1200"/>
            </a:lvl1pPr>
          </a:lstStyle>
          <a:p>
            <a:endParaRPr lang="en-US"/>
          </a:p>
        </p:txBody>
      </p:sp>
      <p:sp>
        <p:nvSpPr>
          <p:cNvPr id="3" name="Date Placeholder 2"/>
          <p:cNvSpPr>
            <a:spLocks noGrp="1"/>
          </p:cNvSpPr>
          <p:nvPr>
            <p:ph type="dt" sz="quarter" idx="1"/>
          </p:nvPr>
        </p:nvSpPr>
        <p:spPr>
          <a:xfrm>
            <a:off x="3936771" y="0"/>
            <a:ext cx="3011699" cy="461804"/>
          </a:xfrm>
          <a:prstGeom prst="rect">
            <a:avLst/>
          </a:prstGeom>
        </p:spPr>
        <p:txBody>
          <a:bodyPr vert="horz" lIns="92474" tIns="46235" rIns="92474" bIns="46235" rtlCol="0"/>
          <a:lstStyle>
            <a:lvl1pPr algn="r">
              <a:defRPr sz="1200"/>
            </a:lvl1pPr>
          </a:lstStyle>
          <a:p>
            <a:fld id="{BA261189-8F52-444B-890B-269A83425068}" type="datetimeFigureOut">
              <a:rPr lang="en-US" smtClean="0"/>
              <a:pPr/>
              <a:t>10/8/2023</a:t>
            </a:fld>
            <a:endParaRPr lang="en-US"/>
          </a:p>
        </p:txBody>
      </p:sp>
      <p:sp>
        <p:nvSpPr>
          <p:cNvPr id="4" name="Footer Placeholder 3"/>
          <p:cNvSpPr>
            <a:spLocks noGrp="1"/>
          </p:cNvSpPr>
          <p:nvPr>
            <p:ph type="ftr" sz="quarter" idx="2"/>
          </p:nvPr>
        </p:nvSpPr>
        <p:spPr>
          <a:xfrm>
            <a:off x="3" y="8772668"/>
            <a:ext cx="3011699" cy="461804"/>
          </a:xfrm>
          <a:prstGeom prst="rect">
            <a:avLst/>
          </a:prstGeom>
        </p:spPr>
        <p:txBody>
          <a:bodyPr vert="horz" lIns="92474" tIns="46235" rIns="92474" bIns="46235" rtlCol="0" anchor="b"/>
          <a:lstStyle>
            <a:lvl1pPr algn="l">
              <a:defRPr sz="1200"/>
            </a:lvl1pPr>
          </a:lstStyle>
          <a:p>
            <a:endParaRPr lang="en-US"/>
          </a:p>
        </p:txBody>
      </p:sp>
      <p:sp>
        <p:nvSpPr>
          <p:cNvPr id="5" name="Slide Number Placeholder 4"/>
          <p:cNvSpPr>
            <a:spLocks noGrp="1"/>
          </p:cNvSpPr>
          <p:nvPr>
            <p:ph type="sldNum" sz="quarter" idx="3"/>
          </p:nvPr>
        </p:nvSpPr>
        <p:spPr>
          <a:xfrm>
            <a:off x="3936771" y="8772668"/>
            <a:ext cx="3011699" cy="461804"/>
          </a:xfrm>
          <a:prstGeom prst="rect">
            <a:avLst/>
          </a:prstGeom>
        </p:spPr>
        <p:txBody>
          <a:bodyPr vert="horz" lIns="92474" tIns="46235" rIns="92474" bIns="46235" rtlCol="0" anchor="b"/>
          <a:lstStyle>
            <a:lvl1pPr algn="r">
              <a:defRPr sz="1200"/>
            </a:lvl1pPr>
          </a:lstStyle>
          <a:p>
            <a:fld id="{186FB555-BB8E-49AE-B117-4AF281875F2C}" type="slidenum">
              <a:rPr lang="en-US" smtClean="0"/>
              <a:pPr/>
              <a:t>‹#›</a:t>
            </a:fld>
            <a:endParaRPr lang="en-US"/>
          </a:p>
        </p:txBody>
      </p:sp>
    </p:spTree>
    <p:extLst>
      <p:ext uri="{BB962C8B-B14F-4D97-AF65-F5344CB8AC3E}">
        <p14:creationId xmlns:p14="http://schemas.microsoft.com/office/powerpoint/2010/main" val="1937625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11699" cy="461804"/>
          </a:xfrm>
          <a:prstGeom prst="rect">
            <a:avLst/>
          </a:prstGeom>
        </p:spPr>
        <p:txBody>
          <a:bodyPr vert="horz" lIns="92474" tIns="46235" rIns="92474" bIns="46235" rtlCol="0"/>
          <a:lstStyle>
            <a:lvl1pPr algn="l">
              <a:defRPr sz="1200"/>
            </a:lvl1pPr>
          </a:lstStyle>
          <a:p>
            <a:endParaRPr lang="en-US"/>
          </a:p>
        </p:txBody>
      </p:sp>
      <p:sp>
        <p:nvSpPr>
          <p:cNvPr id="3" name="Date Placeholder 2"/>
          <p:cNvSpPr>
            <a:spLocks noGrp="1"/>
          </p:cNvSpPr>
          <p:nvPr>
            <p:ph type="dt" idx="1"/>
          </p:nvPr>
        </p:nvSpPr>
        <p:spPr>
          <a:xfrm>
            <a:off x="3936771" y="0"/>
            <a:ext cx="3011699" cy="461804"/>
          </a:xfrm>
          <a:prstGeom prst="rect">
            <a:avLst/>
          </a:prstGeom>
        </p:spPr>
        <p:txBody>
          <a:bodyPr vert="horz" lIns="92474" tIns="46235" rIns="92474" bIns="46235" rtlCol="0"/>
          <a:lstStyle>
            <a:lvl1pPr algn="r">
              <a:defRPr sz="1200"/>
            </a:lvl1pPr>
          </a:lstStyle>
          <a:p>
            <a:fld id="{57277A89-0140-4E3B-8429-21E784784C77}" type="datetimeFigureOut">
              <a:rPr lang="en-US" smtClean="0"/>
              <a:pPr/>
              <a:t>10/8/2023</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74" tIns="46235" rIns="92474" bIns="46235"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74" tIns="46235" rIns="92474" bIns="4623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772668"/>
            <a:ext cx="3011699" cy="461804"/>
          </a:xfrm>
          <a:prstGeom prst="rect">
            <a:avLst/>
          </a:prstGeom>
        </p:spPr>
        <p:txBody>
          <a:bodyPr vert="horz" lIns="92474" tIns="46235" rIns="92474" bIns="46235" rtlCol="0" anchor="b"/>
          <a:lstStyle>
            <a:lvl1pPr algn="l">
              <a:defRPr sz="1200"/>
            </a:lvl1pPr>
          </a:lstStyle>
          <a:p>
            <a:endParaRPr lang="en-US"/>
          </a:p>
        </p:txBody>
      </p:sp>
      <p:sp>
        <p:nvSpPr>
          <p:cNvPr id="7" name="Slide Number Placeholder 6"/>
          <p:cNvSpPr>
            <a:spLocks noGrp="1"/>
          </p:cNvSpPr>
          <p:nvPr>
            <p:ph type="sldNum" sz="quarter" idx="5"/>
          </p:nvPr>
        </p:nvSpPr>
        <p:spPr>
          <a:xfrm>
            <a:off x="3936771" y="8772668"/>
            <a:ext cx="3011699" cy="461804"/>
          </a:xfrm>
          <a:prstGeom prst="rect">
            <a:avLst/>
          </a:prstGeom>
        </p:spPr>
        <p:txBody>
          <a:bodyPr vert="horz" lIns="92474" tIns="46235" rIns="92474" bIns="46235" rtlCol="0" anchor="b"/>
          <a:lstStyle>
            <a:lvl1pPr algn="r">
              <a:defRPr sz="1200"/>
            </a:lvl1pPr>
          </a:lstStyle>
          <a:p>
            <a:fld id="{ED4FF1BE-2FA6-48B7-A734-A21F96AC4705}" type="slidenum">
              <a:rPr lang="en-US" smtClean="0"/>
              <a:pPr/>
              <a:t>‹#›</a:t>
            </a:fld>
            <a:endParaRPr lang="en-US"/>
          </a:p>
        </p:txBody>
      </p:sp>
    </p:spTree>
    <p:extLst>
      <p:ext uri="{BB962C8B-B14F-4D97-AF65-F5344CB8AC3E}">
        <p14:creationId xmlns:p14="http://schemas.microsoft.com/office/powerpoint/2010/main" val="367620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2BCAAF-00B1-AD46-8A69-73417D3360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5921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2BCAAF-00B1-AD46-8A69-73417D3360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3822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2BCAAF-00B1-AD46-8A69-73417D3360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2567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2BCAAF-00B1-AD46-8A69-73417D3360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2733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2BCAAF-00B1-AD46-8A69-73417D3360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7444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2BCAAF-00B1-AD46-8A69-73417D3360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7388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2BCAAF-00B1-AD46-8A69-73417D3360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5396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2BCAAF-00B1-AD46-8A69-73417D3360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7805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2BCAAF-00B1-AD46-8A69-73417D3360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4360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2BCAAF-00B1-AD46-8A69-73417D3360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2602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2BCAAF-00B1-AD46-8A69-73417D3360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7495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2BCAAF-00B1-AD46-8A69-73417D3360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853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2"/>
            <a:ext cx="10668000" cy="1470025"/>
          </a:xfrm>
        </p:spPr>
        <p:txBody>
          <a:bodyPr>
            <a:normAutofit/>
          </a:bodyPr>
          <a:lstStyle>
            <a:lvl1pPr>
              <a:defRPr sz="5000"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447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6D3C8A-C51C-465B-9EAC-54AF508F6415}" type="datetimeFigureOut">
              <a:rPr lang="en-US" smtClean="0"/>
              <a:pPr/>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3529687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2"/>
            <a:ext cx="10668000" cy="1470025"/>
          </a:xfrm>
        </p:spPr>
        <p:txBody>
          <a:bodyPr>
            <a:normAutofit/>
          </a:bodyPr>
          <a:lstStyle>
            <a:lvl1pPr>
              <a:defRPr sz="3751"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919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1"/>
            <a:ext cx="10668000" cy="1470025"/>
          </a:xfrm>
        </p:spPr>
        <p:txBody>
          <a:bodyPr>
            <a:normAutofit/>
          </a:bodyPr>
          <a:lstStyle>
            <a:lvl1pPr>
              <a:defRPr sz="5000"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589398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Main Tex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8600"/>
            <a:ext cx="11049000" cy="6248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314745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4130FD-499F-4894-AD62-C3DDA6D91343}" type="datetime1">
              <a:rPr lang="en-US" smtClean="0"/>
              <a:pPr/>
              <a:t>10/8/2023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456458332"/>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049819-26D9-4639-ACD9-1778E09FE223}" type="datetime1">
              <a:rPr lang="en-US" smtClean="0"/>
              <a:pPr/>
              <a:t>10/8/2023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184827368"/>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F1BF5A-C490-4208-8FDD-AE8DF5A71761}" type="datetime1">
              <a:rPr lang="en-US" smtClean="0"/>
              <a:pPr/>
              <a:t>10/8/2023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232601798"/>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C25850-DE81-411D-BAB1-33C2310A1D88}" type="datetime1">
              <a:rPr lang="en-US" smtClean="0"/>
              <a:pPr/>
              <a:t>10/8/2023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28356949"/>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599CDB-3680-41C0-BCE2-341E59B8CBBC}" type="datetime1">
              <a:rPr lang="en-US" smtClean="0"/>
              <a:pPr/>
              <a:t>10/8/2023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95654620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0016AF-8146-43CC-99FA-DAB7087B2826}" type="datetime1">
              <a:rPr lang="en-US" smtClean="0"/>
              <a:pPr/>
              <a:t>10/8/2023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56589760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in Tex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228600"/>
            <a:ext cx="11785600" cy="624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808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D3C8A-C51C-465B-9EAC-54AF508F6415}" type="datetimeFigureOut">
              <a:rPr lang="en-US" smtClean="0"/>
              <a:pPr/>
              <a:t>10/8/2023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2815455604"/>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576617"/>
            <a:ext cx="10363200" cy="1470025"/>
          </a:xfrm>
        </p:spPr>
        <p:txBody>
          <a:bodyPr>
            <a:normAutofit/>
          </a:bodyPr>
          <a:lstStyle>
            <a:lvl1pPr>
              <a:defRPr sz="4000"/>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1828800" y="3332391"/>
            <a:ext cx="8534400" cy="1253146"/>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descr="static1.squarespac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84520" y="5784118"/>
            <a:ext cx="2958421" cy="536214"/>
          </a:xfrm>
          <a:prstGeom prst="rect">
            <a:avLst/>
          </a:prstGeom>
        </p:spPr>
      </p:pic>
    </p:spTree>
    <p:extLst>
      <p:ext uri="{BB962C8B-B14F-4D97-AF65-F5344CB8AC3E}">
        <p14:creationId xmlns:p14="http://schemas.microsoft.com/office/powerpoint/2010/main" val="2257240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073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normAutofit/>
          </a:bodyPr>
          <a:lstStyle>
            <a:lvl1pPr algn="l">
              <a:defRPr sz="32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170487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2652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3655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971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96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12660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2803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4130FD-499F-4894-AD62-C3DDA6D91343}" type="datetime1">
              <a:rPr lang="en-US" smtClean="0"/>
              <a:pPr/>
              <a:t>10/8/2023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75697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049819-26D9-4639-ACD9-1778E09FE223}" type="datetime1">
              <a:rPr lang="en-US" smtClean="0"/>
              <a:pPr/>
              <a:t>10/8/2023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60723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F1BF5A-C490-4208-8FDD-AE8DF5A71761}" type="datetime1">
              <a:rPr lang="en-US" smtClean="0"/>
              <a:pPr/>
              <a:t>10/8/2023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31275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C25850-DE81-411D-BAB1-33C2310A1D88}" type="datetime1">
              <a:rPr lang="en-US" smtClean="0"/>
              <a:pPr/>
              <a:t>10/8/2023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62827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599CDB-3680-41C0-BCE2-341E59B8CBBC}" type="datetime1">
              <a:rPr lang="en-US" smtClean="0"/>
              <a:pPr/>
              <a:t>10/8/2023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44660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0016AF-8146-43CC-99FA-DAB7087B2826}" type="datetime1">
              <a:rPr lang="en-US" smtClean="0"/>
              <a:pPr/>
              <a:t>10/8/2023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24836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D3C8A-C51C-465B-9EAC-54AF508F6415}" type="datetimeFigureOut">
              <a:rPr lang="en-US" smtClean="0"/>
              <a:pPr/>
              <a:t>10/8/2023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311135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7.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10/8/2023</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511489578"/>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32" indent="-285744" algn="l" defTabSz="914377"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2971" indent="-228594" algn="l" defTabSz="914377"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160" indent="-228594" algn="l" defTabSz="914377"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349" indent="-228594" algn="l" defTabSz="914377"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D599CDB-3680-41C0-BCE2-341E59B8CBBC}" type="datetime1">
              <a:rPr lang="en-US" smtClean="0"/>
              <a:pPr/>
              <a:t>10/8/2023</a:t>
            </a:fld>
            <a:endParaRPr lang="en-US" dirty="0"/>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211890582"/>
      </p:ext>
    </p:extLst>
  </p:cSld>
  <p:clrMap bg1="lt1" tx1="dk1" bg2="lt2" tx2="dk2" accent1="accent1" accent2="accent2" accent3="accent3" accent4="accent4" accent5="accent5" accent6="accent6" hlink="hlink" folHlink="folHlink"/>
  <p:sldLayoutIdLst>
    <p:sldLayoutId id="2147483882" r:id="rId1"/>
    <p:sldLayoutId id="2147483883" r:id="rId2"/>
  </p:sldLayoutIdLst>
  <p:transition spd="med">
    <p:fade/>
  </p:transition>
  <p:hf hdr="0" ftr="0" dt="0"/>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ts val="0"/>
        </a:spcBef>
        <a:spcAft>
          <a:spcPts val="900"/>
        </a:spcAft>
        <a:buFontTx/>
        <a:buNone/>
        <a:defRPr sz="2700" kern="1200" baseline="0">
          <a:solidFill>
            <a:schemeClr val="bg1"/>
          </a:solidFill>
          <a:latin typeface="+mn-lt"/>
          <a:ea typeface="+mn-ea"/>
          <a:cs typeface="+mn-cs"/>
        </a:defRPr>
      </a:lvl1pPr>
      <a:lvl2pPr marL="557199" indent="-214308" algn="l" defTabSz="685783" rtl="0" eaLnBrk="1" latinLnBrk="0" hangingPunct="1">
        <a:spcBef>
          <a:spcPts val="0"/>
        </a:spcBef>
        <a:spcAft>
          <a:spcPts val="900"/>
        </a:spcAft>
        <a:buFontTx/>
        <a:buNone/>
        <a:defRPr sz="2400" kern="1200" baseline="0">
          <a:solidFill>
            <a:schemeClr val="bg1"/>
          </a:solidFill>
          <a:latin typeface="+mn-lt"/>
          <a:ea typeface="+mn-ea"/>
          <a:cs typeface="+mn-cs"/>
        </a:defRPr>
      </a:lvl2pPr>
      <a:lvl3pPr marL="857229" indent="-171446" algn="l" defTabSz="685783" rtl="0" eaLnBrk="1" latinLnBrk="0" hangingPunct="1">
        <a:spcBef>
          <a:spcPts val="0"/>
        </a:spcBef>
        <a:spcAft>
          <a:spcPts val="900"/>
        </a:spcAft>
        <a:buFontTx/>
        <a:buNone/>
        <a:defRPr sz="2100" kern="1200" baseline="0">
          <a:solidFill>
            <a:schemeClr val="bg1"/>
          </a:solidFill>
          <a:latin typeface="+mn-lt"/>
          <a:ea typeface="+mn-ea"/>
          <a:cs typeface="+mn-cs"/>
        </a:defRPr>
      </a:lvl3pPr>
      <a:lvl4pPr marL="1200121" indent="-171446" algn="l" defTabSz="685783" rtl="0" eaLnBrk="1" latinLnBrk="0" hangingPunct="1">
        <a:spcBef>
          <a:spcPts val="0"/>
        </a:spcBef>
        <a:spcAft>
          <a:spcPts val="900"/>
        </a:spcAft>
        <a:buFontTx/>
        <a:buNone/>
        <a:defRPr sz="1800" kern="1200" baseline="0">
          <a:solidFill>
            <a:schemeClr val="bg1"/>
          </a:solidFill>
          <a:latin typeface="+mn-lt"/>
          <a:ea typeface="+mn-ea"/>
          <a:cs typeface="+mn-cs"/>
        </a:defRPr>
      </a:lvl4pPr>
      <a:lvl5pPr marL="1543012" indent="-171446" algn="l" defTabSz="685783" rtl="0" eaLnBrk="1" latinLnBrk="0" hangingPunct="1">
        <a:spcBef>
          <a:spcPts val="0"/>
        </a:spcBef>
        <a:spcAft>
          <a:spcPts val="900"/>
        </a:spcAft>
        <a:buFontTx/>
        <a:buNone/>
        <a:defRPr sz="1500" kern="1200" baseline="0">
          <a:solidFill>
            <a:schemeClr val="bg1"/>
          </a:solidFill>
          <a:latin typeface="+mn-lt"/>
          <a:ea typeface="+mn-ea"/>
          <a:cs typeface="+mn-cs"/>
        </a:defRPr>
      </a:lvl5pPr>
      <a:lvl6pPr marL="1885904"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10/8/2023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037995963"/>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Lst>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10/8/2023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890012493"/>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10/8/2023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545965851"/>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10/8/2023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491039417"/>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8000">
              <a:srgbClr val="17243A"/>
            </a:gs>
            <a:gs pos="100000">
              <a:srgbClr val="050D0E"/>
            </a:gs>
          </a:gsLst>
          <a:lin ang="426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594018"/>
            <a:ext cx="12192000" cy="263982"/>
          </a:xfrm>
          <a:prstGeom prst="rect">
            <a:avLst/>
          </a:prstGeom>
          <a:solidFill>
            <a:srgbClr val="E2C6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84019827"/>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200" rtl="0" eaLnBrk="1" latinLnBrk="0" hangingPunct="1">
        <a:spcBef>
          <a:spcPct val="0"/>
        </a:spcBef>
        <a:buNone/>
        <a:defRPr sz="3200" b="0" i="0" kern="1200" cap="all" spc="50" normalizeH="0">
          <a:solidFill>
            <a:srgbClr val="E2C655"/>
          </a:solidFill>
          <a:latin typeface="Futura Bd BT"/>
          <a:ea typeface="+mj-ea"/>
          <a:cs typeface="Futura Bd BT"/>
        </a:defRPr>
      </a:lvl1pPr>
    </p:titleStyle>
    <p:bodyStyle>
      <a:lvl1pPr marL="342900" indent="-342900" algn="l" defTabSz="457200" rtl="0" eaLnBrk="1" latinLnBrk="0" hangingPunct="1">
        <a:spcBef>
          <a:spcPct val="20000"/>
        </a:spcBef>
        <a:buClr>
          <a:srgbClr val="E2C655"/>
        </a:buClr>
        <a:buFont typeface="Arial"/>
        <a:buChar char="•"/>
        <a:defRPr sz="2800" b="0" i="0" kern="1200">
          <a:solidFill>
            <a:schemeClr val="bg1"/>
          </a:solidFill>
          <a:latin typeface="Futura"/>
          <a:ea typeface="+mn-ea"/>
          <a:cs typeface="Futura"/>
        </a:defRPr>
      </a:lvl1pPr>
      <a:lvl2pPr marL="742950" indent="-285750" algn="l" defTabSz="457200" rtl="0" eaLnBrk="1" latinLnBrk="0" hangingPunct="1">
        <a:spcBef>
          <a:spcPct val="20000"/>
        </a:spcBef>
        <a:buFont typeface="Arial"/>
        <a:buChar char="–"/>
        <a:defRPr sz="2800" b="0" i="0" kern="1200">
          <a:solidFill>
            <a:schemeClr val="bg1"/>
          </a:solidFill>
          <a:latin typeface="Futura Light"/>
          <a:ea typeface="+mn-ea"/>
          <a:cs typeface="Futura Light"/>
        </a:defRPr>
      </a:lvl2pPr>
      <a:lvl3pPr marL="1143000" indent="-228600" algn="l" defTabSz="457200" rtl="0" eaLnBrk="1" latinLnBrk="0" hangingPunct="1">
        <a:spcBef>
          <a:spcPct val="20000"/>
        </a:spcBef>
        <a:buClr>
          <a:srgbClr val="E2C655"/>
        </a:buClr>
        <a:buFont typeface="Arial"/>
        <a:buChar char="•"/>
        <a:defRPr sz="2400" b="0" i="0" kern="1200">
          <a:solidFill>
            <a:schemeClr val="bg1"/>
          </a:solidFill>
          <a:latin typeface="Futura Light"/>
          <a:ea typeface="+mn-ea"/>
          <a:cs typeface="Futura Light"/>
        </a:defRPr>
      </a:lvl3pPr>
      <a:lvl4pPr marL="1600200" indent="-228600" algn="l" defTabSz="457200" rtl="0" eaLnBrk="1" latinLnBrk="0" hangingPunct="1">
        <a:spcBef>
          <a:spcPct val="20000"/>
        </a:spcBef>
        <a:buClr>
          <a:schemeClr val="bg1"/>
        </a:buClr>
        <a:buFont typeface="Arial"/>
        <a:buChar char="–"/>
        <a:defRPr sz="2000" b="0" i="0" kern="1200">
          <a:solidFill>
            <a:schemeClr val="bg1"/>
          </a:solidFill>
          <a:latin typeface="Futura Light"/>
          <a:ea typeface="+mn-ea"/>
          <a:cs typeface="Futura Light"/>
        </a:defRPr>
      </a:lvl4pPr>
      <a:lvl5pPr marL="2057400" indent="-228600" algn="l" defTabSz="457200" rtl="0" eaLnBrk="1" latinLnBrk="0" hangingPunct="1">
        <a:spcBef>
          <a:spcPct val="20000"/>
        </a:spcBef>
        <a:buClr>
          <a:srgbClr val="E2C655"/>
        </a:buClr>
        <a:buFont typeface="Arial"/>
        <a:buChar char="»"/>
        <a:defRPr sz="2000" b="0" i="0" kern="1200">
          <a:solidFill>
            <a:schemeClr val="bg1"/>
          </a:solidFill>
          <a:latin typeface="Futura Light"/>
          <a:ea typeface="+mn-ea"/>
          <a:cs typeface="Futur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B5CFCB3-695C-C37E-A857-EA1EDD57D0A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3000" b="11531"/>
          <a:stretch/>
        </p:blipFill>
        <p:spPr bwMode="auto">
          <a:xfrm>
            <a:off x="1524001" y="-57876"/>
            <a:ext cx="9144005" cy="697375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A56BA82C-8A77-994C-BCA4-599B0A433191}"/>
              </a:ext>
            </a:extLst>
          </p:cNvPr>
          <p:cNvSpPr/>
          <p:nvPr/>
        </p:nvSpPr>
        <p:spPr>
          <a:xfrm>
            <a:off x="1524000" y="6583711"/>
            <a:ext cx="9144000" cy="33216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black"/>
              </a:solidFill>
              <a:latin typeface="Calibri"/>
            </a:endParaRPr>
          </a:p>
        </p:txBody>
      </p:sp>
      <p:sp>
        <p:nvSpPr>
          <p:cNvPr id="8" name="TextBox 7">
            <a:extLst>
              <a:ext uri="{FF2B5EF4-FFF2-40B4-BE49-F238E27FC236}">
                <a16:creationId xmlns:a16="http://schemas.microsoft.com/office/drawing/2014/main" id="{80AB48BE-9DD3-9B32-ABF6-808E8179D39B}"/>
              </a:ext>
            </a:extLst>
          </p:cNvPr>
          <p:cNvSpPr txBox="1"/>
          <p:nvPr/>
        </p:nvSpPr>
        <p:spPr>
          <a:xfrm>
            <a:off x="1524001" y="843560"/>
            <a:ext cx="9143995" cy="707886"/>
          </a:xfrm>
          <a:prstGeom prst="rect">
            <a:avLst/>
          </a:prstGeom>
          <a:noFill/>
        </p:spPr>
        <p:txBody>
          <a:bodyPr wrap="square" rtlCol="0">
            <a:spAutoFit/>
          </a:bodyPr>
          <a:lstStyle/>
          <a:p>
            <a:pPr algn="ctr" defTabSz="457200"/>
            <a:r>
              <a:rPr lang="en-US" sz="4000" b="1" spc="-100" dirty="0">
                <a:solidFill>
                  <a:prstClr val="black"/>
                </a:solidFill>
                <a:latin typeface="Gautami" panose="020B0502040204020203" pitchFamily="34" charset="0"/>
                <a:ea typeface="Times New Roman" panose="02020603050405020304" pitchFamily="18" charset="0"/>
                <a:cs typeface="Gautami" panose="020B0502040204020203" pitchFamily="34" charset="0"/>
              </a:rPr>
              <a:t>Remaining Faithful and Joyful in Battle</a:t>
            </a:r>
          </a:p>
        </p:txBody>
      </p:sp>
    </p:spTree>
    <p:extLst>
      <p:ext uri="{BB962C8B-B14F-4D97-AF65-F5344CB8AC3E}">
        <p14:creationId xmlns:p14="http://schemas.microsoft.com/office/powerpoint/2010/main" val="3246644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3F637B-FDB1-C344-AE37-6985F5BB5FAB}"/>
              </a:ext>
            </a:extLst>
          </p:cNvPr>
          <p:cNvSpPr/>
          <p:nvPr/>
        </p:nvSpPr>
        <p:spPr>
          <a:xfrm>
            <a:off x="1523995" y="6535272"/>
            <a:ext cx="9144000" cy="332165"/>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10" name="TextBox 9">
            <a:extLst>
              <a:ext uri="{FF2B5EF4-FFF2-40B4-BE49-F238E27FC236}">
                <a16:creationId xmlns:a16="http://schemas.microsoft.com/office/drawing/2014/main" id="{DBE2B3D7-6E89-2C4B-852F-E8ADB3B23EC2}"/>
              </a:ext>
            </a:extLst>
          </p:cNvPr>
          <p:cNvSpPr txBox="1"/>
          <p:nvPr/>
        </p:nvSpPr>
        <p:spPr>
          <a:xfrm>
            <a:off x="2069253" y="1484093"/>
            <a:ext cx="8399242" cy="523220"/>
          </a:xfrm>
          <a:prstGeom prst="rect">
            <a:avLst/>
          </a:prstGeom>
          <a:noFill/>
        </p:spPr>
        <p:txBody>
          <a:bodyPr wrap="square" rtlCol="0">
            <a:spAutoFit/>
          </a:bodyPr>
          <a:lstStyle/>
          <a:p>
            <a:pPr defTabSz="457200"/>
            <a:r>
              <a:rPr lang="en-US" sz="2800" b="1" spc="-100" dirty="0">
                <a:solidFill>
                  <a:prstClr val="white"/>
                </a:solidFill>
                <a:latin typeface="Gautami" panose="020B0502040204020203" pitchFamily="34" charset="0"/>
                <a:ea typeface="Times New Roman" panose="02020603050405020304" pitchFamily="18" charset="0"/>
                <a:cs typeface="Gautami" panose="020B0502040204020203" pitchFamily="34" charset="0"/>
              </a:rPr>
              <a:t>III. We must live holy and godly lives.</a:t>
            </a:r>
            <a:endParaRPr lang="en-US" sz="2800" dirty="0">
              <a:solidFill>
                <a:prstClr val="white"/>
              </a:solidFill>
              <a:latin typeface="Gautami" panose="020B0502040204020203" pitchFamily="34" charset="0"/>
              <a:ea typeface="Times New Roman" panose="02020603050405020304" pitchFamily="18" charset="0"/>
              <a:cs typeface="Gautami" panose="020B0502040204020203" pitchFamily="34" charset="0"/>
            </a:endParaRPr>
          </a:p>
        </p:txBody>
      </p:sp>
      <p:sp>
        <p:nvSpPr>
          <p:cNvPr id="3" name="TextBox 2">
            <a:extLst>
              <a:ext uri="{FF2B5EF4-FFF2-40B4-BE49-F238E27FC236}">
                <a16:creationId xmlns:a16="http://schemas.microsoft.com/office/drawing/2014/main" id="{FA1BA3FE-CF46-272D-6DED-9CE1E8B22B02}"/>
              </a:ext>
            </a:extLst>
          </p:cNvPr>
          <p:cNvSpPr txBox="1"/>
          <p:nvPr/>
        </p:nvSpPr>
        <p:spPr>
          <a:xfrm>
            <a:off x="1523996" y="326819"/>
            <a:ext cx="9143995" cy="584775"/>
          </a:xfrm>
          <a:prstGeom prst="rect">
            <a:avLst/>
          </a:prstGeom>
          <a:noFill/>
        </p:spPr>
        <p:txBody>
          <a:bodyPr wrap="square" rtlCol="0">
            <a:spAutoFit/>
          </a:bodyPr>
          <a:lstStyle/>
          <a:p>
            <a:pPr algn="ctr" defTabSz="457200"/>
            <a:r>
              <a:rPr lang="en-US" sz="3200" b="1" dirty="0">
                <a:solidFill>
                  <a:prstClr val="white">
                    <a:lumMod val="50000"/>
                  </a:prstClr>
                </a:solidFill>
                <a:latin typeface="Gautami" panose="020B0502040204020203" pitchFamily="34" charset="0"/>
                <a:ea typeface="Times New Roman" panose="02020603050405020304" pitchFamily="18" charset="0"/>
                <a:cs typeface="Gautami" panose="020B0502040204020203" pitchFamily="34" charset="0"/>
              </a:rPr>
              <a:t>Remaining Faithful and Joyful in Battle</a:t>
            </a:r>
          </a:p>
        </p:txBody>
      </p:sp>
      <p:sp>
        <p:nvSpPr>
          <p:cNvPr id="8" name="TextBox 7">
            <a:extLst>
              <a:ext uri="{FF2B5EF4-FFF2-40B4-BE49-F238E27FC236}">
                <a16:creationId xmlns:a16="http://schemas.microsoft.com/office/drawing/2014/main" id="{A5A8C9E3-0913-30F1-DF02-FB3CC2778609}"/>
              </a:ext>
            </a:extLst>
          </p:cNvPr>
          <p:cNvSpPr txBox="1"/>
          <p:nvPr/>
        </p:nvSpPr>
        <p:spPr>
          <a:xfrm>
            <a:off x="2424238" y="2351268"/>
            <a:ext cx="7689272" cy="2308324"/>
          </a:xfrm>
          <a:prstGeom prst="rect">
            <a:avLst/>
          </a:prstGeom>
          <a:noFill/>
        </p:spPr>
        <p:txBody>
          <a:bodyPr wrap="square">
            <a:spAutoFit/>
          </a:bodyPr>
          <a:lstStyle/>
          <a:p>
            <a:pPr marL="228600" defTabSz="457200"/>
            <a:r>
              <a:rPr lang="en-US" sz="2400" b="1" kern="100" dirty="0">
                <a:solidFill>
                  <a:srgbClr val="E2C655"/>
                </a:solidFill>
                <a:latin typeface="Gautami" panose="020B0502040204020203" pitchFamily="34" charset="0"/>
                <a:ea typeface="DengXian" panose="02010600030101010101" pitchFamily="2" charset="-122"/>
                <a:cs typeface="Gautami" panose="020B0502040204020203" pitchFamily="34" charset="0"/>
              </a:rPr>
              <a:t>Psalm 27:4, </a:t>
            </a:r>
            <a:r>
              <a:rPr lang="en-US" sz="2400" kern="100" dirty="0">
                <a:solidFill>
                  <a:srgbClr val="E2C655"/>
                </a:solidFill>
                <a:latin typeface="Gautami" panose="020B0502040204020203" pitchFamily="34" charset="0"/>
                <a:ea typeface="DengXian" panose="02010600030101010101" pitchFamily="2" charset="-122"/>
                <a:cs typeface="Gautami" panose="020B0502040204020203" pitchFamily="34" charset="0"/>
              </a:rPr>
              <a:t>“One thing I ask from the Lord, this only do I seek: that I may dwell in the house of the Lord all the days of my life, to gaze on the beauty of the Lord and to seek him in his temple.”</a:t>
            </a:r>
          </a:p>
          <a:p>
            <a:pPr marL="685800" defTabSz="457200"/>
            <a:r>
              <a:rPr lang="en-US" sz="2400" kern="100" dirty="0">
                <a:solidFill>
                  <a:srgbClr val="E2C655"/>
                </a:solidFill>
                <a:latin typeface="Gautami" panose="020B0502040204020203" pitchFamily="34" charset="0"/>
                <a:ea typeface="DengXian" panose="02010600030101010101" pitchFamily="2" charset="-122"/>
                <a:cs typeface="Gautami" panose="020B0502040204020203" pitchFamily="34" charset="0"/>
              </a:rPr>
              <a:t> </a:t>
            </a:r>
          </a:p>
          <a:p>
            <a:pPr marL="457200" defTabSz="457200"/>
            <a:r>
              <a:rPr lang="en-US" sz="2400" kern="100" dirty="0">
                <a:solidFill>
                  <a:srgbClr val="E2C655"/>
                </a:solidFill>
                <a:latin typeface="Gautami" panose="020B0502040204020203" pitchFamily="34" charset="0"/>
                <a:ea typeface="DengXian" panose="02010600030101010101" pitchFamily="2" charset="-122"/>
                <a:cs typeface="Gautami" panose="020B0502040204020203" pitchFamily="34" charset="0"/>
              </a:rPr>
              <a:t> </a:t>
            </a:r>
          </a:p>
        </p:txBody>
      </p:sp>
    </p:spTree>
    <p:extLst>
      <p:ext uri="{BB962C8B-B14F-4D97-AF65-F5344CB8AC3E}">
        <p14:creationId xmlns:p14="http://schemas.microsoft.com/office/powerpoint/2010/main" val="11744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3F637B-FDB1-C344-AE37-6985F5BB5FAB}"/>
              </a:ext>
            </a:extLst>
          </p:cNvPr>
          <p:cNvSpPr/>
          <p:nvPr/>
        </p:nvSpPr>
        <p:spPr>
          <a:xfrm>
            <a:off x="1523995" y="6535272"/>
            <a:ext cx="9144000" cy="332165"/>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10" name="TextBox 9">
            <a:extLst>
              <a:ext uri="{FF2B5EF4-FFF2-40B4-BE49-F238E27FC236}">
                <a16:creationId xmlns:a16="http://schemas.microsoft.com/office/drawing/2014/main" id="{DBE2B3D7-6E89-2C4B-852F-E8ADB3B23EC2}"/>
              </a:ext>
            </a:extLst>
          </p:cNvPr>
          <p:cNvSpPr txBox="1"/>
          <p:nvPr/>
        </p:nvSpPr>
        <p:spPr>
          <a:xfrm>
            <a:off x="2069253" y="1484093"/>
            <a:ext cx="8399242" cy="523220"/>
          </a:xfrm>
          <a:prstGeom prst="rect">
            <a:avLst/>
          </a:prstGeom>
          <a:noFill/>
        </p:spPr>
        <p:txBody>
          <a:bodyPr wrap="square" rtlCol="0">
            <a:spAutoFit/>
          </a:bodyPr>
          <a:lstStyle/>
          <a:p>
            <a:pPr defTabSz="457200"/>
            <a:r>
              <a:rPr lang="en-US" sz="2800" b="1" spc="-100" dirty="0">
                <a:solidFill>
                  <a:prstClr val="white"/>
                </a:solidFill>
                <a:latin typeface="Gautami" panose="020B0502040204020203" pitchFamily="34" charset="0"/>
                <a:ea typeface="Times New Roman" panose="02020603050405020304" pitchFamily="18" charset="0"/>
                <a:cs typeface="Gautami" panose="020B0502040204020203" pitchFamily="34" charset="0"/>
              </a:rPr>
              <a:t>III. We must live holy and godly lives.</a:t>
            </a:r>
            <a:endParaRPr lang="en-US" sz="2800" dirty="0">
              <a:solidFill>
                <a:prstClr val="white"/>
              </a:solidFill>
              <a:latin typeface="Gautami" panose="020B0502040204020203" pitchFamily="34" charset="0"/>
              <a:ea typeface="Times New Roman" panose="02020603050405020304" pitchFamily="18" charset="0"/>
              <a:cs typeface="Gautami" panose="020B0502040204020203" pitchFamily="34" charset="0"/>
            </a:endParaRPr>
          </a:p>
        </p:txBody>
      </p:sp>
      <p:sp>
        <p:nvSpPr>
          <p:cNvPr id="3" name="TextBox 2">
            <a:extLst>
              <a:ext uri="{FF2B5EF4-FFF2-40B4-BE49-F238E27FC236}">
                <a16:creationId xmlns:a16="http://schemas.microsoft.com/office/drawing/2014/main" id="{FA1BA3FE-CF46-272D-6DED-9CE1E8B22B02}"/>
              </a:ext>
            </a:extLst>
          </p:cNvPr>
          <p:cNvSpPr txBox="1"/>
          <p:nvPr/>
        </p:nvSpPr>
        <p:spPr>
          <a:xfrm>
            <a:off x="1523996" y="326819"/>
            <a:ext cx="9143995" cy="584775"/>
          </a:xfrm>
          <a:prstGeom prst="rect">
            <a:avLst/>
          </a:prstGeom>
          <a:noFill/>
        </p:spPr>
        <p:txBody>
          <a:bodyPr wrap="square" rtlCol="0">
            <a:spAutoFit/>
          </a:bodyPr>
          <a:lstStyle/>
          <a:p>
            <a:pPr algn="ctr" defTabSz="457200"/>
            <a:r>
              <a:rPr lang="en-US" sz="3200" b="1" dirty="0">
                <a:solidFill>
                  <a:prstClr val="white">
                    <a:lumMod val="50000"/>
                  </a:prstClr>
                </a:solidFill>
                <a:latin typeface="Gautami" panose="020B0502040204020203" pitchFamily="34" charset="0"/>
                <a:ea typeface="Times New Roman" panose="02020603050405020304" pitchFamily="18" charset="0"/>
                <a:cs typeface="Gautami" panose="020B0502040204020203" pitchFamily="34" charset="0"/>
              </a:rPr>
              <a:t>Remaining Faithful and Joyful in Battle</a:t>
            </a:r>
          </a:p>
        </p:txBody>
      </p:sp>
      <p:sp>
        <p:nvSpPr>
          <p:cNvPr id="8" name="TextBox 7">
            <a:extLst>
              <a:ext uri="{FF2B5EF4-FFF2-40B4-BE49-F238E27FC236}">
                <a16:creationId xmlns:a16="http://schemas.microsoft.com/office/drawing/2014/main" id="{A5A8C9E3-0913-30F1-DF02-FB3CC2778609}"/>
              </a:ext>
            </a:extLst>
          </p:cNvPr>
          <p:cNvSpPr txBox="1"/>
          <p:nvPr/>
        </p:nvSpPr>
        <p:spPr>
          <a:xfrm>
            <a:off x="2424238" y="2351268"/>
            <a:ext cx="7689272" cy="3785652"/>
          </a:xfrm>
          <a:prstGeom prst="rect">
            <a:avLst/>
          </a:prstGeom>
          <a:noFill/>
        </p:spPr>
        <p:txBody>
          <a:bodyPr wrap="square">
            <a:spAutoFit/>
          </a:bodyPr>
          <a:lstStyle/>
          <a:p>
            <a:pPr marL="228600" defTabSz="457200"/>
            <a:r>
              <a:rPr lang="en-US" sz="2400" b="1" kern="100" dirty="0">
                <a:solidFill>
                  <a:srgbClr val="E2C655"/>
                </a:solidFill>
                <a:latin typeface="Gautami" panose="020B0502040204020203" pitchFamily="34" charset="0"/>
                <a:ea typeface="DengXian" panose="02010600030101010101" pitchFamily="2" charset="-122"/>
                <a:cs typeface="Gautami" panose="020B0502040204020203" pitchFamily="34" charset="0"/>
              </a:rPr>
              <a:t>Psalm 27:4, </a:t>
            </a:r>
            <a:r>
              <a:rPr lang="en-US" sz="2400" kern="100" dirty="0">
                <a:solidFill>
                  <a:srgbClr val="E2C655"/>
                </a:solidFill>
                <a:latin typeface="Gautami" panose="020B0502040204020203" pitchFamily="34" charset="0"/>
                <a:ea typeface="DengXian" panose="02010600030101010101" pitchFamily="2" charset="-122"/>
                <a:cs typeface="Gautami" panose="020B0502040204020203" pitchFamily="34" charset="0"/>
              </a:rPr>
              <a:t>“One thing I ask from the Lord, this only do I seek: that I may dwell in the house of the Lord all the days of my life, to gaze on the beauty of the Lord and to seek him in his temple.”</a:t>
            </a:r>
          </a:p>
          <a:p>
            <a:pPr marL="685800" defTabSz="457200"/>
            <a:r>
              <a:rPr lang="en-US" sz="2400" kern="100" dirty="0">
                <a:solidFill>
                  <a:srgbClr val="E2C655"/>
                </a:solidFill>
                <a:latin typeface="Gautami" panose="020B0502040204020203" pitchFamily="34" charset="0"/>
                <a:ea typeface="DengXian" panose="02010600030101010101" pitchFamily="2" charset="-122"/>
                <a:cs typeface="Gautami" panose="020B0502040204020203" pitchFamily="34" charset="0"/>
              </a:rPr>
              <a:t> </a:t>
            </a:r>
          </a:p>
          <a:p>
            <a:pPr marL="228600" defTabSz="457200"/>
            <a:r>
              <a:rPr lang="en-US" sz="2400" b="1" kern="100" dirty="0">
                <a:solidFill>
                  <a:srgbClr val="E2C655"/>
                </a:solidFill>
                <a:latin typeface="Gautami" panose="020B0502040204020203" pitchFamily="34" charset="0"/>
                <a:ea typeface="DengXian" panose="02010600030101010101" pitchFamily="2" charset="-122"/>
                <a:cs typeface="Gautami" panose="020B0502040204020203" pitchFamily="34" charset="0"/>
              </a:rPr>
              <a:t>Philippians 3:1-11, </a:t>
            </a:r>
            <a:r>
              <a:rPr lang="en-US" sz="2400" kern="100" dirty="0">
                <a:solidFill>
                  <a:srgbClr val="E2C655"/>
                </a:solidFill>
                <a:latin typeface="Gautami" panose="020B0502040204020203" pitchFamily="34" charset="0"/>
                <a:ea typeface="DengXian" panose="02010600030101010101" pitchFamily="2" charset="-122"/>
                <a:cs typeface="Gautami" panose="020B0502040204020203" pitchFamily="34" charset="0"/>
              </a:rPr>
              <a:t>“I want to know Christ and the power of his resurrection and the fellowship of sharing in his sufferings, becoming like him in his death,</a:t>
            </a:r>
            <a:r>
              <a:rPr lang="en-US" sz="1400" b="1" kern="100" dirty="0">
                <a:solidFill>
                  <a:srgbClr val="E2C655"/>
                </a:solidFill>
                <a:latin typeface="Gautami" panose="020B0502040204020203" pitchFamily="34" charset="0"/>
                <a:ea typeface="DengXian" panose="02010600030101010101" pitchFamily="2" charset="-122"/>
                <a:cs typeface="Gautami" panose="020B0502040204020203" pitchFamily="34" charset="0"/>
              </a:rPr>
              <a:t> </a:t>
            </a:r>
            <a:r>
              <a:rPr lang="en-US" sz="2400" kern="100" dirty="0">
                <a:solidFill>
                  <a:srgbClr val="E2C655"/>
                </a:solidFill>
                <a:latin typeface="Gautami" panose="020B0502040204020203" pitchFamily="34" charset="0"/>
                <a:ea typeface="DengXian" panose="02010600030101010101" pitchFamily="2" charset="-122"/>
                <a:cs typeface="Gautami" panose="020B0502040204020203" pitchFamily="34" charset="0"/>
              </a:rPr>
              <a:t>and so, somehow, to attain to the resurrection from the dead.”</a:t>
            </a:r>
          </a:p>
          <a:p>
            <a:pPr marL="457200" defTabSz="457200"/>
            <a:r>
              <a:rPr lang="en-US" sz="2400" kern="100" dirty="0">
                <a:solidFill>
                  <a:srgbClr val="E2C655"/>
                </a:solidFill>
                <a:latin typeface="Gautami" panose="020B0502040204020203" pitchFamily="34" charset="0"/>
                <a:ea typeface="DengXian" panose="02010600030101010101" pitchFamily="2" charset="-122"/>
                <a:cs typeface="Gautami" panose="020B0502040204020203" pitchFamily="34" charset="0"/>
              </a:rPr>
              <a:t> </a:t>
            </a:r>
          </a:p>
        </p:txBody>
      </p:sp>
    </p:spTree>
    <p:extLst>
      <p:ext uri="{BB962C8B-B14F-4D97-AF65-F5344CB8AC3E}">
        <p14:creationId xmlns:p14="http://schemas.microsoft.com/office/powerpoint/2010/main" val="351386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3F637B-FDB1-C344-AE37-6985F5BB5FAB}"/>
              </a:ext>
            </a:extLst>
          </p:cNvPr>
          <p:cNvSpPr/>
          <p:nvPr/>
        </p:nvSpPr>
        <p:spPr>
          <a:xfrm>
            <a:off x="1523995" y="6535272"/>
            <a:ext cx="9144000" cy="332165"/>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10" name="TextBox 9">
            <a:extLst>
              <a:ext uri="{FF2B5EF4-FFF2-40B4-BE49-F238E27FC236}">
                <a16:creationId xmlns:a16="http://schemas.microsoft.com/office/drawing/2014/main" id="{DBE2B3D7-6E89-2C4B-852F-E8ADB3B23EC2}"/>
              </a:ext>
            </a:extLst>
          </p:cNvPr>
          <p:cNvSpPr txBox="1"/>
          <p:nvPr/>
        </p:nvSpPr>
        <p:spPr>
          <a:xfrm>
            <a:off x="2069253" y="1484093"/>
            <a:ext cx="8399242" cy="523220"/>
          </a:xfrm>
          <a:prstGeom prst="rect">
            <a:avLst/>
          </a:prstGeom>
          <a:noFill/>
        </p:spPr>
        <p:txBody>
          <a:bodyPr wrap="square" rtlCol="0">
            <a:spAutoFit/>
          </a:bodyPr>
          <a:lstStyle/>
          <a:p>
            <a:pPr defTabSz="457200"/>
            <a:r>
              <a:rPr lang="en-US" sz="2800" b="1" spc="-100" dirty="0">
                <a:solidFill>
                  <a:prstClr val="white"/>
                </a:solidFill>
                <a:latin typeface="Gautami" panose="020B0502040204020203" pitchFamily="34" charset="0"/>
                <a:ea typeface="Times New Roman" panose="02020603050405020304" pitchFamily="18" charset="0"/>
                <a:cs typeface="Gautami" panose="020B0502040204020203" pitchFamily="34" charset="0"/>
              </a:rPr>
              <a:t>III. We must live holy and godly lives.</a:t>
            </a:r>
            <a:endParaRPr lang="en-US" sz="2800" dirty="0">
              <a:solidFill>
                <a:prstClr val="white"/>
              </a:solidFill>
              <a:latin typeface="Gautami" panose="020B0502040204020203" pitchFamily="34" charset="0"/>
              <a:ea typeface="Times New Roman" panose="02020603050405020304" pitchFamily="18" charset="0"/>
              <a:cs typeface="Gautami" panose="020B0502040204020203" pitchFamily="34" charset="0"/>
            </a:endParaRPr>
          </a:p>
        </p:txBody>
      </p:sp>
      <p:sp>
        <p:nvSpPr>
          <p:cNvPr id="3" name="TextBox 2">
            <a:extLst>
              <a:ext uri="{FF2B5EF4-FFF2-40B4-BE49-F238E27FC236}">
                <a16:creationId xmlns:a16="http://schemas.microsoft.com/office/drawing/2014/main" id="{FA1BA3FE-CF46-272D-6DED-9CE1E8B22B02}"/>
              </a:ext>
            </a:extLst>
          </p:cNvPr>
          <p:cNvSpPr txBox="1"/>
          <p:nvPr/>
        </p:nvSpPr>
        <p:spPr>
          <a:xfrm>
            <a:off x="1523996" y="326819"/>
            <a:ext cx="9143995" cy="584775"/>
          </a:xfrm>
          <a:prstGeom prst="rect">
            <a:avLst/>
          </a:prstGeom>
          <a:noFill/>
        </p:spPr>
        <p:txBody>
          <a:bodyPr wrap="square" rtlCol="0">
            <a:spAutoFit/>
          </a:bodyPr>
          <a:lstStyle/>
          <a:p>
            <a:pPr algn="ctr" defTabSz="457200"/>
            <a:r>
              <a:rPr lang="en-US" sz="3200" b="1" dirty="0">
                <a:solidFill>
                  <a:prstClr val="white">
                    <a:lumMod val="50000"/>
                  </a:prstClr>
                </a:solidFill>
                <a:latin typeface="Gautami" panose="020B0502040204020203" pitchFamily="34" charset="0"/>
                <a:ea typeface="Times New Roman" panose="02020603050405020304" pitchFamily="18" charset="0"/>
                <a:cs typeface="Gautami" panose="020B0502040204020203" pitchFamily="34" charset="0"/>
              </a:rPr>
              <a:t>Remaining Faithful and Joyful in Battle</a:t>
            </a:r>
          </a:p>
        </p:txBody>
      </p:sp>
      <p:sp>
        <p:nvSpPr>
          <p:cNvPr id="6" name="TextBox 5">
            <a:extLst>
              <a:ext uri="{FF2B5EF4-FFF2-40B4-BE49-F238E27FC236}">
                <a16:creationId xmlns:a16="http://schemas.microsoft.com/office/drawing/2014/main" id="{48E20092-B6C3-5AA0-7711-F69C80AB7AC3}"/>
              </a:ext>
            </a:extLst>
          </p:cNvPr>
          <p:cNvSpPr txBox="1"/>
          <p:nvPr/>
        </p:nvSpPr>
        <p:spPr>
          <a:xfrm>
            <a:off x="2666999" y="2542364"/>
            <a:ext cx="7618616" cy="2308324"/>
          </a:xfrm>
          <a:prstGeom prst="rect">
            <a:avLst/>
          </a:prstGeom>
          <a:noFill/>
        </p:spPr>
        <p:txBody>
          <a:bodyPr wrap="square">
            <a:spAutoFit/>
          </a:bodyPr>
          <a:lstStyle/>
          <a:p>
            <a:pPr defTabSz="457200"/>
            <a:r>
              <a:rPr lang="en-US" sz="2400" kern="100" dirty="0">
                <a:solidFill>
                  <a:srgbClr val="E2C655"/>
                </a:solidFill>
                <a:latin typeface="Gautami" panose="020B0502040204020203" pitchFamily="34" charset="0"/>
                <a:ea typeface="DengXian" panose="02010600030101010101" pitchFamily="2" charset="-122"/>
                <a:cs typeface="Gautami" panose="020B0502040204020203" pitchFamily="34" charset="0"/>
              </a:rPr>
              <a:t>Hebrews 11:13-16, “And they admitted that they were aliens and strangers on earth. People who say such things show that they are looking for a country of their own. If they had been thinking of the country, they had left, they would have had opportunity to return. Instead, they were longing for a better country, – a heavenly one.”</a:t>
            </a:r>
          </a:p>
        </p:txBody>
      </p:sp>
    </p:spTree>
    <p:extLst>
      <p:ext uri="{BB962C8B-B14F-4D97-AF65-F5344CB8AC3E}">
        <p14:creationId xmlns:p14="http://schemas.microsoft.com/office/powerpoint/2010/main" val="1977785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3F637B-FDB1-C344-AE37-6985F5BB5FAB}"/>
              </a:ext>
            </a:extLst>
          </p:cNvPr>
          <p:cNvSpPr/>
          <p:nvPr/>
        </p:nvSpPr>
        <p:spPr>
          <a:xfrm>
            <a:off x="1523995" y="6535272"/>
            <a:ext cx="9144000" cy="332165"/>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10" name="TextBox 9">
            <a:extLst>
              <a:ext uri="{FF2B5EF4-FFF2-40B4-BE49-F238E27FC236}">
                <a16:creationId xmlns:a16="http://schemas.microsoft.com/office/drawing/2014/main" id="{DBE2B3D7-6E89-2C4B-852F-E8ADB3B23EC2}"/>
              </a:ext>
            </a:extLst>
          </p:cNvPr>
          <p:cNvSpPr txBox="1"/>
          <p:nvPr/>
        </p:nvSpPr>
        <p:spPr>
          <a:xfrm>
            <a:off x="2069254" y="1484094"/>
            <a:ext cx="8008543" cy="954107"/>
          </a:xfrm>
          <a:prstGeom prst="rect">
            <a:avLst/>
          </a:prstGeom>
          <a:noFill/>
        </p:spPr>
        <p:txBody>
          <a:bodyPr wrap="square" rtlCol="0">
            <a:spAutoFit/>
          </a:bodyPr>
          <a:lstStyle/>
          <a:p>
            <a:pPr defTabSz="457200"/>
            <a:r>
              <a:rPr lang="en-US" sz="2800" b="1" spc="-100" dirty="0">
                <a:solidFill>
                  <a:prstClr val="white"/>
                </a:solidFill>
                <a:latin typeface="Gautami" panose="020B0502040204020203" pitchFamily="34" charset="0"/>
                <a:ea typeface="Times New Roman" panose="02020603050405020304" pitchFamily="18" charset="0"/>
                <a:cs typeface="Gautami" panose="020B0502040204020203" pitchFamily="34" charset="0"/>
              </a:rPr>
              <a:t>I. We must work to accept and embrace our status as “aliens &amp; strangers.” </a:t>
            </a:r>
            <a:endParaRPr lang="en-US" sz="2800" b="1" dirty="0">
              <a:solidFill>
                <a:prstClr val="white"/>
              </a:solidFill>
              <a:latin typeface="Gautami" panose="020B0502040204020203" pitchFamily="34" charset="0"/>
              <a:ea typeface="Times New Roman" panose="02020603050405020304" pitchFamily="18" charset="0"/>
              <a:cs typeface="Gautami" panose="020B0502040204020203" pitchFamily="34" charset="0"/>
            </a:endParaRPr>
          </a:p>
        </p:txBody>
      </p:sp>
      <p:sp>
        <p:nvSpPr>
          <p:cNvPr id="2" name="TextBox 1">
            <a:extLst>
              <a:ext uri="{FF2B5EF4-FFF2-40B4-BE49-F238E27FC236}">
                <a16:creationId xmlns:a16="http://schemas.microsoft.com/office/drawing/2014/main" id="{7E623E4F-015C-5680-A9E4-2B7262D3710D}"/>
              </a:ext>
            </a:extLst>
          </p:cNvPr>
          <p:cNvSpPr txBox="1"/>
          <p:nvPr/>
        </p:nvSpPr>
        <p:spPr>
          <a:xfrm>
            <a:off x="1523996" y="326819"/>
            <a:ext cx="9143995" cy="584775"/>
          </a:xfrm>
          <a:prstGeom prst="rect">
            <a:avLst/>
          </a:prstGeom>
          <a:noFill/>
        </p:spPr>
        <p:txBody>
          <a:bodyPr wrap="square" rtlCol="0">
            <a:spAutoFit/>
          </a:bodyPr>
          <a:lstStyle/>
          <a:p>
            <a:pPr algn="ctr" defTabSz="457200"/>
            <a:r>
              <a:rPr lang="en-US" sz="3200" b="1" dirty="0">
                <a:solidFill>
                  <a:prstClr val="white">
                    <a:lumMod val="50000"/>
                  </a:prstClr>
                </a:solidFill>
                <a:latin typeface="Gautami" panose="020B0502040204020203" pitchFamily="34" charset="0"/>
                <a:ea typeface="Times New Roman" panose="02020603050405020304" pitchFamily="18" charset="0"/>
                <a:cs typeface="Gautami" panose="020B0502040204020203" pitchFamily="34" charset="0"/>
              </a:rPr>
              <a:t>Remaining Faithful and Joyful in Battle</a:t>
            </a:r>
          </a:p>
        </p:txBody>
      </p:sp>
    </p:spTree>
    <p:extLst>
      <p:ext uri="{BB962C8B-B14F-4D97-AF65-F5344CB8AC3E}">
        <p14:creationId xmlns:p14="http://schemas.microsoft.com/office/powerpoint/2010/main" val="14886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3F637B-FDB1-C344-AE37-6985F5BB5FAB}"/>
              </a:ext>
            </a:extLst>
          </p:cNvPr>
          <p:cNvSpPr/>
          <p:nvPr/>
        </p:nvSpPr>
        <p:spPr>
          <a:xfrm>
            <a:off x="1523995" y="6535272"/>
            <a:ext cx="9144000" cy="332165"/>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10" name="TextBox 9">
            <a:extLst>
              <a:ext uri="{FF2B5EF4-FFF2-40B4-BE49-F238E27FC236}">
                <a16:creationId xmlns:a16="http://schemas.microsoft.com/office/drawing/2014/main" id="{DBE2B3D7-6E89-2C4B-852F-E8ADB3B23EC2}"/>
              </a:ext>
            </a:extLst>
          </p:cNvPr>
          <p:cNvSpPr txBox="1"/>
          <p:nvPr/>
        </p:nvSpPr>
        <p:spPr>
          <a:xfrm>
            <a:off x="2069254" y="1484094"/>
            <a:ext cx="8008543" cy="954107"/>
          </a:xfrm>
          <a:prstGeom prst="rect">
            <a:avLst/>
          </a:prstGeom>
          <a:noFill/>
        </p:spPr>
        <p:txBody>
          <a:bodyPr wrap="square" rtlCol="0">
            <a:spAutoFit/>
          </a:bodyPr>
          <a:lstStyle/>
          <a:p>
            <a:pPr defTabSz="457200"/>
            <a:r>
              <a:rPr lang="en-US" sz="2800" b="1" spc="-100" dirty="0">
                <a:solidFill>
                  <a:prstClr val="white"/>
                </a:solidFill>
                <a:latin typeface="Gautami" panose="020B0502040204020203" pitchFamily="34" charset="0"/>
                <a:ea typeface="Times New Roman" panose="02020603050405020304" pitchFamily="18" charset="0"/>
                <a:cs typeface="Gautami" panose="020B0502040204020203" pitchFamily="34" charset="0"/>
              </a:rPr>
              <a:t>I. We must work to accept and embrace our status as “aliens &amp; strangers.” </a:t>
            </a:r>
            <a:endParaRPr lang="en-US" sz="2800" b="1" dirty="0">
              <a:solidFill>
                <a:prstClr val="white"/>
              </a:solidFill>
              <a:latin typeface="Gautami" panose="020B0502040204020203" pitchFamily="34" charset="0"/>
              <a:ea typeface="Times New Roman" panose="02020603050405020304" pitchFamily="18" charset="0"/>
              <a:cs typeface="Gautami" panose="020B0502040204020203" pitchFamily="34" charset="0"/>
            </a:endParaRPr>
          </a:p>
        </p:txBody>
      </p:sp>
      <p:sp>
        <p:nvSpPr>
          <p:cNvPr id="2" name="TextBox 1">
            <a:extLst>
              <a:ext uri="{FF2B5EF4-FFF2-40B4-BE49-F238E27FC236}">
                <a16:creationId xmlns:a16="http://schemas.microsoft.com/office/drawing/2014/main" id="{7E623E4F-015C-5680-A9E4-2B7262D3710D}"/>
              </a:ext>
            </a:extLst>
          </p:cNvPr>
          <p:cNvSpPr txBox="1"/>
          <p:nvPr/>
        </p:nvSpPr>
        <p:spPr>
          <a:xfrm>
            <a:off x="1523996" y="326819"/>
            <a:ext cx="9143995" cy="584775"/>
          </a:xfrm>
          <a:prstGeom prst="rect">
            <a:avLst/>
          </a:prstGeom>
          <a:noFill/>
        </p:spPr>
        <p:txBody>
          <a:bodyPr wrap="square" rtlCol="0">
            <a:spAutoFit/>
          </a:bodyPr>
          <a:lstStyle/>
          <a:p>
            <a:pPr algn="ctr" defTabSz="457200"/>
            <a:r>
              <a:rPr lang="en-US" sz="3200" b="1" dirty="0">
                <a:solidFill>
                  <a:prstClr val="white">
                    <a:lumMod val="50000"/>
                  </a:prstClr>
                </a:solidFill>
                <a:latin typeface="Gautami" panose="020B0502040204020203" pitchFamily="34" charset="0"/>
                <a:ea typeface="Times New Roman" panose="02020603050405020304" pitchFamily="18" charset="0"/>
                <a:cs typeface="Gautami" panose="020B0502040204020203" pitchFamily="34" charset="0"/>
              </a:rPr>
              <a:t>Remaining Faithful and Joyful in Battle</a:t>
            </a:r>
          </a:p>
        </p:txBody>
      </p:sp>
      <p:sp>
        <p:nvSpPr>
          <p:cNvPr id="4" name="TextBox 3">
            <a:extLst>
              <a:ext uri="{FF2B5EF4-FFF2-40B4-BE49-F238E27FC236}">
                <a16:creationId xmlns:a16="http://schemas.microsoft.com/office/drawing/2014/main" id="{1ED7ED15-4A5C-EF91-13D9-473CE21E5765}"/>
              </a:ext>
            </a:extLst>
          </p:cNvPr>
          <p:cNvSpPr txBox="1"/>
          <p:nvPr/>
        </p:nvSpPr>
        <p:spPr>
          <a:xfrm>
            <a:off x="3088863" y="3069672"/>
            <a:ext cx="6440293" cy="1938992"/>
          </a:xfrm>
          <a:prstGeom prst="rect">
            <a:avLst/>
          </a:prstGeom>
          <a:noFill/>
        </p:spPr>
        <p:txBody>
          <a:bodyPr wrap="square">
            <a:spAutoFit/>
          </a:bodyPr>
          <a:lstStyle/>
          <a:p>
            <a:pPr defTabSz="457200"/>
            <a:r>
              <a:rPr lang="en-US" sz="2400" b="1" kern="0" dirty="0">
                <a:solidFill>
                  <a:srgbClr val="E2C655"/>
                </a:solidFill>
                <a:latin typeface="Gautami" panose="020B0502040204020203" pitchFamily="34" charset="0"/>
                <a:ea typeface="Times New Roman" panose="02020603050405020304" pitchFamily="18" charset="0"/>
                <a:cs typeface="Gautami" panose="020B0502040204020203" pitchFamily="34" charset="0"/>
              </a:rPr>
              <a:t>2 Peter 2:7-8, </a:t>
            </a:r>
            <a:r>
              <a:rPr lang="en-US" sz="2400" kern="0" dirty="0">
                <a:solidFill>
                  <a:srgbClr val="E2C655"/>
                </a:solidFill>
                <a:latin typeface="Gautami" panose="020B0502040204020203" pitchFamily="34" charset="0"/>
                <a:ea typeface="Times New Roman" panose="02020603050405020304" pitchFamily="18" charset="0"/>
                <a:cs typeface="Gautami" panose="020B0502040204020203" pitchFamily="34" charset="0"/>
              </a:rPr>
              <a:t>“…Lot, a righteous man, who was distressed by the filthy lives of lawless men (for that righteous man, living among them day after day, was tormented in his righteous soul by the lawless deeds he saw and heard)…”</a:t>
            </a:r>
            <a:r>
              <a:rPr lang="en-US" sz="2400" dirty="0">
                <a:solidFill>
                  <a:srgbClr val="E2C655"/>
                </a:solidFill>
                <a:latin typeface="Gautami" panose="020B0502040204020203" pitchFamily="34" charset="0"/>
                <a:cs typeface="Gautami" panose="020B0502040204020203" pitchFamily="34" charset="0"/>
              </a:rPr>
              <a:t> </a:t>
            </a:r>
          </a:p>
        </p:txBody>
      </p:sp>
    </p:spTree>
    <p:extLst>
      <p:ext uri="{BB962C8B-B14F-4D97-AF65-F5344CB8AC3E}">
        <p14:creationId xmlns:p14="http://schemas.microsoft.com/office/powerpoint/2010/main" val="66905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3F637B-FDB1-C344-AE37-6985F5BB5FAB}"/>
              </a:ext>
            </a:extLst>
          </p:cNvPr>
          <p:cNvSpPr/>
          <p:nvPr/>
        </p:nvSpPr>
        <p:spPr>
          <a:xfrm>
            <a:off x="1523995" y="6535272"/>
            <a:ext cx="9144000" cy="332165"/>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10" name="TextBox 9">
            <a:extLst>
              <a:ext uri="{FF2B5EF4-FFF2-40B4-BE49-F238E27FC236}">
                <a16:creationId xmlns:a16="http://schemas.microsoft.com/office/drawing/2014/main" id="{DBE2B3D7-6E89-2C4B-852F-E8ADB3B23EC2}"/>
              </a:ext>
            </a:extLst>
          </p:cNvPr>
          <p:cNvSpPr txBox="1"/>
          <p:nvPr/>
        </p:nvSpPr>
        <p:spPr>
          <a:xfrm>
            <a:off x="2069253" y="1484094"/>
            <a:ext cx="8399242" cy="1384995"/>
          </a:xfrm>
          <a:prstGeom prst="rect">
            <a:avLst/>
          </a:prstGeom>
          <a:noFill/>
        </p:spPr>
        <p:txBody>
          <a:bodyPr wrap="square" rtlCol="0">
            <a:spAutoFit/>
          </a:bodyPr>
          <a:lstStyle/>
          <a:p>
            <a:pPr defTabSz="457200"/>
            <a:r>
              <a:rPr lang="en-US" sz="2800" b="1" spc="-100" dirty="0">
                <a:solidFill>
                  <a:prstClr val="white"/>
                </a:solidFill>
                <a:latin typeface="Gautami" panose="020B0502040204020203" pitchFamily="34" charset="0"/>
                <a:ea typeface="Times New Roman" panose="02020603050405020304" pitchFamily="18" charset="0"/>
                <a:cs typeface="Gautami" panose="020B0502040204020203" pitchFamily="34" charset="0"/>
              </a:rPr>
              <a:t>II. We must be willing to accept the relentless, prolonged, and often disappointing nature of the struggle to which we have been called.</a:t>
            </a:r>
            <a:endParaRPr lang="en-US" sz="2800" dirty="0">
              <a:solidFill>
                <a:prstClr val="white"/>
              </a:solidFill>
              <a:latin typeface="Gautami" panose="020B0502040204020203" pitchFamily="34" charset="0"/>
              <a:ea typeface="Times New Roman" panose="02020603050405020304" pitchFamily="18" charset="0"/>
              <a:cs typeface="Gautami" panose="020B0502040204020203" pitchFamily="34" charset="0"/>
            </a:endParaRPr>
          </a:p>
        </p:txBody>
      </p:sp>
      <p:sp>
        <p:nvSpPr>
          <p:cNvPr id="6" name="TextBox 5">
            <a:extLst>
              <a:ext uri="{FF2B5EF4-FFF2-40B4-BE49-F238E27FC236}">
                <a16:creationId xmlns:a16="http://schemas.microsoft.com/office/drawing/2014/main" id="{6F086427-696E-D19F-EE45-6C54C8C9EA1A}"/>
              </a:ext>
            </a:extLst>
          </p:cNvPr>
          <p:cNvSpPr txBox="1"/>
          <p:nvPr/>
        </p:nvSpPr>
        <p:spPr>
          <a:xfrm>
            <a:off x="1523996" y="326819"/>
            <a:ext cx="9143995" cy="584775"/>
          </a:xfrm>
          <a:prstGeom prst="rect">
            <a:avLst/>
          </a:prstGeom>
          <a:noFill/>
        </p:spPr>
        <p:txBody>
          <a:bodyPr wrap="square" rtlCol="0">
            <a:spAutoFit/>
          </a:bodyPr>
          <a:lstStyle/>
          <a:p>
            <a:pPr algn="ctr" defTabSz="457200"/>
            <a:r>
              <a:rPr lang="en-US" sz="3200" b="1" dirty="0">
                <a:solidFill>
                  <a:prstClr val="white">
                    <a:lumMod val="50000"/>
                  </a:prstClr>
                </a:solidFill>
                <a:latin typeface="Gautami" panose="020B0502040204020203" pitchFamily="34" charset="0"/>
                <a:ea typeface="Times New Roman" panose="02020603050405020304" pitchFamily="18" charset="0"/>
                <a:cs typeface="Gautami" panose="020B0502040204020203" pitchFamily="34" charset="0"/>
              </a:rPr>
              <a:t>Remaining Faithful and Joyful in Battle</a:t>
            </a:r>
          </a:p>
        </p:txBody>
      </p:sp>
    </p:spTree>
    <p:extLst>
      <p:ext uri="{BB962C8B-B14F-4D97-AF65-F5344CB8AC3E}">
        <p14:creationId xmlns:p14="http://schemas.microsoft.com/office/powerpoint/2010/main" val="372966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3F637B-FDB1-C344-AE37-6985F5BB5FAB}"/>
              </a:ext>
            </a:extLst>
          </p:cNvPr>
          <p:cNvSpPr/>
          <p:nvPr/>
        </p:nvSpPr>
        <p:spPr>
          <a:xfrm>
            <a:off x="1523995" y="6535272"/>
            <a:ext cx="9144000" cy="332165"/>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10" name="TextBox 9">
            <a:extLst>
              <a:ext uri="{FF2B5EF4-FFF2-40B4-BE49-F238E27FC236}">
                <a16:creationId xmlns:a16="http://schemas.microsoft.com/office/drawing/2014/main" id="{DBE2B3D7-6E89-2C4B-852F-E8ADB3B23EC2}"/>
              </a:ext>
            </a:extLst>
          </p:cNvPr>
          <p:cNvSpPr txBox="1"/>
          <p:nvPr/>
        </p:nvSpPr>
        <p:spPr>
          <a:xfrm>
            <a:off x="2069253" y="1484094"/>
            <a:ext cx="8399242" cy="1384995"/>
          </a:xfrm>
          <a:prstGeom prst="rect">
            <a:avLst/>
          </a:prstGeom>
          <a:noFill/>
        </p:spPr>
        <p:txBody>
          <a:bodyPr wrap="square" rtlCol="0">
            <a:spAutoFit/>
          </a:bodyPr>
          <a:lstStyle/>
          <a:p>
            <a:pPr defTabSz="457200"/>
            <a:r>
              <a:rPr lang="en-US" sz="2800" b="1" spc="-100" dirty="0">
                <a:solidFill>
                  <a:prstClr val="white"/>
                </a:solidFill>
                <a:latin typeface="Gautami" panose="020B0502040204020203" pitchFamily="34" charset="0"/>
                <a:ea typeface="Times New Roman" panose="02020603050405020304" pitchFamily="18" charset="0"/>
                <a:cs typeface="Gautami" panose="020B0502040204020203" pitchFamily="34" charset="0"/>
              </a:rPr>
              <a:t>II. We must be willing to accept the relentless, prolonged, and often disappointing nature of the struggle to which we have been called.</a:t>
            </a:r>
            <a:endParaRPr lang="en-US" sz="2800" dirty="0">
              <a:solidFill>
                <a:prstClr val="white"/>
              </a:solidFill>
              <a:latin typeface="Gautami" panose="020B0502040204020203" pitchFamily="34" charset="0"/>
              <a:ea typeface="Times New Roman" panose="02020603050405020304" pitchFamily="18" charset="0"/>
              <a:cs typeface="Gautami" panose="020B0502040204020203" pitchFamily="34" charset="0"/>
            </a:endParaRPr>
          </a:p>
        </p:txBody>
      </p:sp>
      <p:sp>
        <p:nvSpPr>
          <p:cNvPr id="4" name="TextBox 3">
            <a:extLst>
              <a:ext uri="{FF2B5EF4-FFF2-40B4-BE49-F238E27FC236}">
                <a16:creationId xmlns:a16="http://schemas.microsoft.com/office/drawing/2014/main" id="{55D6EE65-2218-DAB8-7E02-A471B3E0AB5C}"/>
              </a:ext>
            </a:extLst>
          </p:cNvPr>
          <p:cNvSpPr txBox="1"/>
          <p:nvPr/>
        </p:nvSpPr>
        <p:spPr>
          <a:xfrm>
            <a:off x="2542297" y="3404114"/>
            <a:ext cx="7107390" cy="1569660"/>
          </a:xfrm>
          <a:prstGeom prst="rect">
            <a:avLst/>
          </a:prstGeom>
          <a:noFill/>
        </p:spPr>
        <p:txBody>
          <a:bodyPr wrap="square">
            <a:spAutoFit/>
          </a:bodyPr>
          <a:lstStyle/>
          <a:p>
            <a:pPr marL="342900" indent="-342900" defTabSz="457200">
              <a:buClr>
                <a:srgbClr val="000000"/>
              </a:buClr>
              <a:buSzPts val="1000"/>
              <a:buFont typeface="Symbol" pitchFamily="2" charset="2"/>
              <a:buChar char=""/>
            </a:pPr>
            <a:r>
              <a:rPr lang="en-US" sz="2400" b="1" kern="100" dirty="0">
                <a:solidFill>
                  <a:srgbClr val="E2C655"/>
                </a:solidFill>
                <a:latin typeface="Gautami" panose="020B0502040204020203" pitchFamily="34" charset="0"/>
                <a:ea typeface="DengXian" panose="02010600030101010101" pitchFamily="2" charset="-122"/>
                <a:cs typeface="Gautami" panose="020B0502040204020203" pitchFamily="34" charset="0"/>
              </a:rPr>
              <a:t>1 Corinthians 15:58</a:t>
            </a:r>
            <a:r>
              <a:rPr lang="en-US" sz="2400" kern="100" dirty="0">
                <a:solidFill>
                  <a:srgbClr val="E2C655"/>
                </a:solidFill>
                <a:latin typeface="Gautami" panose="020B0502040204020203" pitchFamily="34" charset="0"/>
                <a:ea typeface="DengXian" panose="02010600030101010101" pitchFamily="2" charset="-122"/>
                <a:cs typeface="Gautami" panose="020B0502040204020203" pitchFamily="34" charset="0"/>
              </a:rPr>
              <a:t>, “Therefore, my dear brothers &amp; sisters, stand firm. Let nothing move you. Always give yourselves fully to the work of the Lord, bc you know that </a:t>
            </a:r>
            <a:r>
              <a:rPr lang="en-US" sz="2400" u="sng" kern="100" dirty="0">
                <a:solidFill>
                  <a:srgbClr val="E2C655"/>
                </a:solidFill>
                <a:latin typeface="Gautami" panose="020B0502040204020203" pitchFamily="34" charset="0"/>
                <a:ea typeface="DengXian" panose="02010600030101010101" pitchFamily="2" charset="-122"/>
                <a:cs typeface="Gautami" panose="020B0502040204020203" pitchFamily="34" charset="0"/>
              </a:rPr>
              <a:t>your labor in the Lord is not in vain</a:t>
            </a:r>
            <a:r>
              <a:rPr lang="en-US" sz="2400" kern="100" dirty="0">
                <a:solidFill>
                  <a:srgbClr val="E2C655"/>
                </a:solidFill>
                <a:latin typeface="Gautami" panose="020B0502040204020203" pitchFamily="34" charset="0"/>
                <a:ea typeface="DengXian" panose="02010600030101010101" pitchFamily="2" charset="-122"/>
                <a:cs typeface="Gautami" panose="020B0502040204020203" pitchFamily="34" charset="0"/>
              </a:rPr>
              <a:t>.” </a:t>
            </a:r>
          </a:p>
        </p:txBody>
      </p:sp>
      <p:sp>
        <p:nvSpPr>
          <p:cNvPr id="6" name="TextBox 5">
            <a:extLst>
              <a:ext uri="{FF2B5EF4-FFF2-40B4-BE49-F238E27FC236}">
                <a16:creationId xmlns:a16="http://schemas.microsoft.com/office/drawing/2014/main" id="{6F086427-696E-D19F-EE45-6C54C8C9EA1A}"/>
              </a:ext>
            </a:extLst>
          </p:cNvPr>
          <p:cNvSpPr txBox="1"/>
          <p:nvPr/>
        </p:nvSpPr>
        <p:spPr>
          <a:xfrm>
            <a:off x="1523996" y="326819"/>
            <a:ext cx="9143995" cy="584775"/>
          </a:xfrm>
          <a:prstGeom prst="rect">
            <a:avLst/>
          </a:prstGeom>
          <a:noFill/>
        </p:spPr>
        <p:txBody>
          <a:bodyPr wrap="square" rtlCol="0">
            <a:spAutoFit/>
          </a:bodyPr>
          <a:lstStyle/>
          <a:p>
            <a:pPr algn="ctr" defTabSz="457200"/>
            <a:r>
              <a:rPr lang="en-US" sz="3200" b="1" dirty="0">
                <a:solidFill>
                  <a:prstClr val="white">
                    <a:lumMod val="50000"/>
                  </a:prstClr>
                </a:solidFill>
                <a:latin typeface="Gautami" panose="020B0502040204020203" pitchFamily="34" charset="0"/>
                <a:ea typeface="Times New Roman" panose="02020603050405020304" pitchFamily="18" charset="0"/>
                <a:cs typeface="Gautami" panose="020B0502040204020203" pitchFamily="34" charset="0"/>
              </a:rPr>
              <a:t>Remaining Faithful and Joyful in Battle</a:t>
            </a:r>
          </a:p>
        </p:txBody>
      </p:sp>
    </p:spTree>
    <p:extLst>
      <p:ext uri="{BB962C8B-B14F-4D97-AF65-F5344CB8AC3E}">
        <p14:creationId xmlns:p14="http://schemas.microsoft.com/office/powerpoint/2010/main" val="246287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3F637B-FDB1-C344-AE37-6985F5BB5FAB}"/>
              </a:ext>
            </a:extLst>
          </p:cNvPr>
          <p:cNvSpPr/>
          <p:nvPr/>
        </p:nvSpPr>
        <p:spPr>
          <a:xfrm>
            <a:off x="1523995" y="6535272"/>
            <a:ext cx="9144000" cy="332165"/>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10" name="TextBox 9">
            <a:extLst>
              <a:ext uri="{FF2B5EF4-FFF2-40B4-BE49-F238E27FC236}">
                <a16:creationId xmlns:a16="http://schemas.microsoft.com/office/drawing/2014/main" id="{DBE2B3D7-6E89-2C4B-852F-E8ADB3B23EC2}"/>
              </a:ext>
            </a:extLst>
          </p:cNvPr>
          <p:cNvSpPr txBox="1"/>
          <p:nvPr/>
        </p:nvSpPr>
        <p:spPr>
          <a:xfrm>
            <a:off x="2069253" y="1484094"/>
            <a:ext cx="8399242" cy="1384995"/>
          </a:xfrm>
          <a:prstGeom prst="rect">
            <a:avLst/>
          </a:prstGeom>
          <a:noFill/>
        </p:spPr>
        <p:txBody>
          <a:bodyPr wrap="square" rtlCol="0">
            <a:spAutoFit/>
          </a:bodyPr>
          <a:lstStyle/>
          <a:p>
            <a:pPr defTabSz="457200"/>
            <a:r>
              <a:rPr lang="en-US" sz="2800" b="1" spc="-100" dirty="0">
                <a:solidFill>
                  <a:prstClr val="white"/>
                </a:solidFill>
                <a:latin typeface="Gautami" panose="020B0502040204020203" pitchFamily="34" charset="0"/>
                <a:ea typeface="Times New Roman" panose="02020603050405020304" pitchFamily="18" charset="0"/>
                <a:cs typeface="Gautami" panose="020B0502040204020203" pitchFamily="34" charset="0"/>
              </a:rPr>
              <a:t>II. We must be willing to accept the relentless, prolonged, and often disappointing nature of the struggle to which we have been called.</a:t>
            </a:r>
            <a:endParaRPr lang="en-US" sz="2800" dirty="0">
              <a:solidFill>
                <a:prstClr val="white"/>
              </a:solidFill>
              <a:latin typeface="Gautami" panose="020B0502040204020203" pitchFamily="34" charset="0"/>
              <a:ea typeface="Times New Roman" panose="02020603050405020304" pitchFamily="18" charset="0"/>
              <a:cs typeface="Gautami" panose="020B0502040204020203" pitchFamily="34" charset="0"/>
            </a:endParaRPr>
          </a:p>
        </p:txBody>
      </p:sp>
      <p:sp>
        <p:nvSpPr>
          <p:cNvPr id="6" name="TextBox 5">
            <a:extLst>
              <a:ext uri="{FF2B5EF4-FFF2-40B4-BE49-F238E27FC236}">
                <a16:creationId xmlns:a16="http://schemas.microsoft.com/office/drawing/2014/main" id="{6F086427-696E-D19F-EE45-6C54C8C9EA1A}"/>
              </a:ext>
            </a:extLst>
          </p:cNvPr>
          <p:cNvSpPr txBox="1"/>
          <p:nvPr/>
        </p:nvSpPr>
        <p:spPr>
          <a:xfrm>
            <a:off x="1523996" y="326819"/>
            <a:ext cx="9143995" cy="584775"/>
          </a:xfrm>
          <a:prstGeom prst="rect">
            <a:avLst/>
          </a:prstGeom>
          <a:noFill/>
        </p:spPr>
        <p:txBody>
          <a:bodyPr wrap="square" rtlCol="0">
            <a:spAutoFit/>
          </a:bodyPr>
          <a:lstStyle/>
          <a:p>
            <a:pPr algn="ctr" defTabSz="457200"/>
            <a:r>
              <a:rPr lang="en-US" sz="3200" b="1" dirty="0">
                <a:solidFill>
                  <a:prstClr val="white">
                    <a:lumMod val="50000"/>
                  </a:prstClr>
                </a:solidFill>
                <a:latin typeface="Gautami" panose="020B0502040204020203" pitchFamily="34" charset="0"/>
                <a:ea typeface="Times New Roman" panose="02020603050405020304" pitchFamily="18" charset="0"/>
                <a:cs typeface="Gautami" panose="020B0502040204020203" pitchFamily="34" charset="0"/>
              </a:rPr>
              <a:t>Remaining Faithful and Joyful in Battle</a:t>
            </a:r>
          </a:p>
        </p:txBody>
      </p:sp>
      <p:sp>
        <p:nvSpPr>
          <p:cNvPr id="2" name="TextBox 1">
            <a:extLst>
              <a:ext uri="{FF2B5EF4-FFF2-40B4-BE49-F238E27FC236}">
                <a16:creationId xmlns:a16="http://schemas.microsoft.com/office/drawing/2014/main" id="{53542E3A-E6E4-0830-0FE3-035B63EDDB72}"/>
              </a:ext>
            </a:extLst>
          </p:cNvPr>
          <p:cNvSpPr txBox="1"/>
          <p:nvPr/>
        </p:nvSpPr>
        <p:spPr>
          <a:xfrm>
            <a:off x="2506357" y="3017005"/>
            <a:ext cx="5275921" cy="3046988"/>
          </a:xfrm>
          <a:prstGeom prst="rect">
            <a:avLst/>
          </a:prstGeom>
          <a:noFill/>
        </p:spPr>
        <p:txBody>
          <a:bodyPr wrap="square">
            <a:spAutoFit/>
          </a:bodyPr>
          <a:lstStyle/>
          <a:p>
            <a:pPr defTabSz="457200"/>
            <a:r>
              <a:rPr lang="en-US" sz="2400" kern="0" dirty="0">
                <a:solidFill>
                  <a:srgbClr val="17A537"/>
                </a:solidFill>
                <a:latin typeface="Calibri Light" panose="020F0302020204030204" pitchFamily="34" charset="0"/>
                <a:ea typeface="Times New Roman" panose="02020603050405020304" pitchFamily="18" charset="0"/>
              </a:rPr>
              <a:t>“If we are really convinced of the truth of our message, then we can proclaim it before a world of enemies, then the very</a:t>
            </a:r>
            <a:r>
              <a:rPr lang="en-US" sz="2400" kern="0" dirty="0">
                <a:solidFill>
                  <a:srgbClr val="17A537"/>
                </a:solidFill>
                <a:latin typeface="Calibri"/>
                <a:ea typeface="Times New Roman" panose="02020603050405020304" pitchFamily="18" charset="0"/>
              </a:rPr>
              <a:t> </a:t>
            </a:r>
            <a:r>
              <a:rPr lang="en-US" sz="2400" kern="0" dirty="0">
                <a:solidFill>
                  <a:srgbClr val="17A537"/>
                </a:solidFill>
                <a:latin typeface="Calibri Light" panose="020F0302020204030204" pitchFamily="34" charset="0"/>
                <a:ea typeface="Times New Roman" panose="02020603050405020304" pitchFamily="18" charset="0"/>
              </a:rPr>
              <a:t>difficulty of our task, the very scarcity of our allies becomes an inspiration, then we can even rejoice that God did not place us in an easy age, but in a time of doubt and perplexity and battle.”</a:t>
            </a:r>
            <a:r>
              <a:rPr lang="en-US" sz="2400" dirty="0">
                <a:solidFill>
                  <a:srgbClr val="17A537"/>
                </a:solidFill>
                <a:latin typeface="Calibri"/>
              </a:rPr>
              <a:t> </a:t>
            </a:r>
          </a:p>
        </p:txBody>
      </p:sp>
      <p:pic>
        <p:nvPicPr>
          <p:cNvPr id="3" name="Picture 2">
            <a:extLst>
              <a:ext uri="{FF2B5EF4-FFF2-40B4-BE49-F238E27FC236}">
                <a16:creationId xmlns:a16="http://schemas.microsoft.com/office/drawing/2014/main" id="{A02B1B6A-6662-BC5B-0961-86358E6797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9752" y="3118767"/>
            <a:ext cx="1770317" cy="179301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461D9A5-3D4E-2217-9871-E03CCC0127F1}"/>
              </a:ext>
            </a:extLst>
          </p:cNvPr>
          <p:cNvSpPr txBox="1"/>
          <p:nvPr/>
        </p:nvSpPr>
        <p:spPr>
          <a:xfrm>
            <a:off x="7556380" y="5013641"/>
            <a:ext cx="2587919" cy="338554"/>
          </a:xfrm>
          <a:prstGeom prst="rect">
            <a:avLst/>
          </a:prstGeom>
          <a:noFill/>
        </p:spPr>
        <p:txBody>
          <a:bodyPr wrap="square">
            <a:spAutoFit/>
          </a:bodyPr>
          <a:lstStyle/>
          <a:p>
            <a:pPr marL="457200" defTabSz="457200"/>
            <a:r>
              <a:rPr lang="en-US" sz="1600" dirty="0">
                <a:solidFill>
                  <a:srgbClr val="17A537"/>
                </a:solidFill>
                <a:latin typeface="Avenir Next" panose="020B0503020202020204" pitchFamily="34" charset="0"/>
                <a:ea typeface="DengXian" panose="02010600030101010101" pitchFamily="2" charset="-122"/>
                <a:cs typeface="Arial" panose="020B0604020202020204" pitchFamily="34" charset="0"/>
              </a:rPr>
              <a:t>J. Gresham Machen</a:t>
            </a:r>
            <a:endParaRPr lang="en-US" sz="1600" dirty="0">
              <a:solidFill>
                <a:srgbClr val="17A537"/>
              </a:solidFill>
              <a:latin typeface="Dubai Light" panose="020B0303030403030204" pitchFamily="34" charset="-78"/>
              <a:ea typeface="DengXian" panose="02010600030101010101" pitchFamily="2" charset="-122"/>
              <a:cs typeface="Dubai Light" panose="020B0303030403030204" pitchFamily="34" charset="-78"/>
            </a:endParaRPr>
          </a:p>
        </p:txBody>
      </p:sp>
    </p:spTree>
    <p:extLst>
      <p:ext uri="{BB962C8B-B14F-4D97-AF65-F5344CB8AC3E}">
        <p14:creationId xmlns:p14="http://schemas.microsoft.com/office/powerpoint/2010/main" val="3841017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3F637B-FDB1-C344-AE37-6985F5BB5FAB}"/>
              </a:ext>
            </a:extLst>
          </p:cNvPr>
          <p:cNvSpPr/>
          <p:nvPr/>
        </p:nvSpPr>
        <p:spPr>
          <a:xfrm>
            <a:off x="1523995" y="6535272"/>
            <a:ext cx="9144000" cy="332165"/>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10" name="TextBox 9">
            <a:extLst>
              <a:ext uri="{FF2B5EF4-FFF2-40B4-BE49-F238E27FC236}">
                <a16:creationId xmlns:a16="http://schemas.microsoft.com/office/drawing/2014/main" id="{DBE2B3D7-6E89-2C4B-852F-E8ADB3B23EC2}"/>
              </a:ext>
            </a:extLst>
          </p:cNvPr>
          <p:cNvSpPr txBox="1"/>
          <p:nvPr/>
        </p:nvSpPr>
        <p:spPr>
          <a:xfrm>
            <a:off x="2069253" y="1484093"/>
            <a:ext cx="8399242" cy="523220"/>
          </a:xfrm>
          <a:prstGeom prst="rect">
            <a:avLst/>
          </a:prstGeom>
          <a:noFill/>
        </p:spPr>
        <p:txBody>
          <a:bodyPr wrap="square" rtlCol="0">
            <a:spAutoFit/>
          </a:bodyPr>
          <a:lstStyle/>
          <a:p>
            <a:pPr defTabSz="457200"/>
            <a:r>
              <a:rPr lang="en-US" sz="2800" b="1" spc="-100" dirty="0">
                <a:solidFill>
                  <a:prstClr val="white"/>
                </a:solidFill>
                <a:latin typeface="Gautami" panose="020B0502040204020203" pitchFamily="34" charset="0"/>
                <a:ea typeface="Times New Roman" panose="02020603050405020304" pitchFamily="18" charset="0"/>
                <a:cs typeface="Gautami" panose="020B0502040204020203" pitchFamily="34" charset="0"/>
              </a:rPr>
              <a:t>III. We must live holy and godly lives.</a:t>
            </a:r>
            <a:endParaRPr lang="en-US" sz="2800" dirty="0">
              <a:solidFill>
                <a:prstClr val="white"/>
              </a:solidFill>
              <a:latin typeface="Gautami" panose="020B0502040204020203" pitchFamily="34" charset="0"/>
              <a:ea typeface="Times New Roman" panose="02020603050405020304" pitchFamily="18" charset="0"/>
              <a:cs typeface="Gautami" panose="020B0502040204020203" pitchFamily="34" charset="0"/>
            </a:endParaRPr>
          </a:p>
        </p:txBody>
      </p:sp>
      <p:sp>
        <p:nvSpPr>
          <p:cNvPr id="6" name="TextBox 5">
            <a:extLst>
              <a:ext uri="{FF2B5EF4-FFF2-40B4-BE49-F238E27FC236}">
                <a16:creationId xmlns:a16="http://schemas.microsoft.com/office/drawing/2014/main" id="{4ED957A1-1A37-127F-8EED-8873EAE46E37}"/>
              </a:ext>
            </a:extLst>
          </p:cNvPr>
          <p:cNvSpPr txBox="1"/>
          <p:nvPr/>
        </p:nvSpPr>
        <p:spPr>
          <a:xfrm>
            <a:off x="1523996" y="326819"/>
            <a:ext cx="9143995" cy="584775"/>
          </a:xfrm>
          <a:prstGeom prst="rect">
            <a:avLst/>
          </a:prstGeom>
          <a:noFill/>
        </p:spPr>
        <p:txBody>
          <a:bodyPr wrap="square" rtlCol="0">
            <a:spAutoFit/>
          </a:bodyPr>
          <a:lstStyle/>
          <a:p>
            <a:pPr algn="ctr" defTabSz="457200"/>
            <a:r>
              <a:rPr lang="en-US" sz="3200" b="1" dirty="0">
                <a:solidFill>
                  <a:prstClr val="white">
                    <a:lumMod val="50000"/>
                  </a:prstClr>
                </a:solidFill>
                <a:latin typeface="Gautami" panose="020B0502040204020203" pitchFamily="34" charset="0"/>
                <a:ea typeface="Times New Roman" panose="02020603050405020304" pitchFamily="18" charset="0"/>
                <a:cs typeface="Gautami" panose="020B0502040204020203" pitchFamily="34" charset="0"/>
              </a:rPr>
              <a:t>Remaining Faithful and Joyful in Battle</a:t>
            </a:r>
          </a:p>
        </p:txBody>
      </p:sp>
    </p:spTree>
    <p:extLst>
      <p:ext uri="{BB962C8B-B14F-4D97-AF65-F5344CB8AC3E}">
        <p14:creationId xmlns:p14="http://schemas.microsoft.com/office/powerpoint/2010/main" val="337867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3F637B-FDB1-C344-AE37-6985F5BB5FAB}"/>
              </a:ext>
            </a:extLst>
          </p:cNvPr>
          <p:cNvSpPr/>
          <p:nvPr/>
        </p:nvSpPr>
        <p:spPr>
          <a:xfrm>
            <a:off x="1523995" y="6535272"/>
            <a:ext cx="9144000" cy="332165"/>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10" name="TextBox 9">
            <a:extLst>
              <a:ext uri="{FF2B5EF4-FFF2-40B4-BE49-F238E27FC236}">
                <a16:creationId xmlns:a16="http://schemas.microsoft.com/office/drawing/2014/main" id="{DBE2B3D7-6E89-2C4B-852F-E8ADB3B23EC2}"/>
              </a:ext>
            </a:extLst>
          </p:cNvPr>
          <p:cNvSpPr txBox="1"/>
          <p:nvPr/>
        </p:nvSpPr>
        <p:spPr>
          <a:xfrm>
            <a:off x="2069253" y="1484093"/>
            <a:ext cx="8399242" cy="523220"/>
          </a:xfrm>
          <a:prstGeom prst="rect">
            <a:avLst/>
          </a:prstGeom>
          <a:noFill/>
        </p:spPr>
        <p:txBody>
          <a:bodyPr wrap="square" rtlCol="0">
            <a:spAutoFit/>
          </a:bodyPr>
          <a:lstStyle/>
          <a:p>
            <a:pPr defTabSz="457200"/>
            <a:r>
              <a:rPr lang="en-US" sz="2800" b="1" spc="-100" dirty="0">
                <a:solidFill>
                  <a:prstClr val="white"/>
                </a:solidFill>
                <a:latin typeface="Gautami" panose="020B0502040204020203" pitchFamily="34" charset="0"/>
                <a:ea typeface="Times New Roman" panose="02020603050405020304" pitchFamily="18" charset="0"/>
                <a:cs typeface="Gautami" panose="020B0502040204020203" pitchFamily="34" charset="0"/>
              </a:rPr>
              <a:t>III. We must live holy and godly lives.</a:t>
            </a:r>
            <a:endParaRPr lang="en-US" sz="2800" dirty="0">
              <a:solidFill>
                <a:prstClr val="white"/>
              </a:solidFill>
              <a:latin typeface="Gautami" panose="020B0502040204020203" pitchFamily="34" charset="0"/>
              <a:ea typeface="Times New Roman" panose="02020603050405020304" pitchFamily="18" charset="0"/>
              <a:cs typeface="Gautami" panose="020B0502040204020203" pitchFamily="34" charset="0"/>
            </a:endParaRPr>
          </a:p>
        </p:txBody>
      </p:sp>
      <p:sp>
        <p:nvSpPr>
          <p:cNvPr id="4" name="TextBox 3">
            <a:extLst>
              <a:ext uri="{FF2B5EF4-FFF2-40B4-BE49-F238E27FC236}">
                <a16:creationId xmlns:a16="http://schemas.microsoft.com/office/drawing/2014/main" id="{FD1C4052-62CD-ABB3-F900-8635993137B5}"/>
              </a:ext>
            </a:extLst>
          </p:cNvPr>
          <p:cNvSpPr txBox="1"/>
          <p:nvPr/>
        </p:nvSpPr>
        <p:spPr>
          <a:xfrm>
            <a:off x="2486583" y="2579813"/>
            <a:ext cx="7564582" cy="2308324"/>
          </a:xfrm>
          <a:prstGeom prst="rect">
            <a:avLst/>
          </a:prstGeom>
          <a:noFill/>
        </p:spPr>
        <p:txBody>
          <a:bodyPr wrap="square">
            <a:spAutoFit/>
          </a:bodyPr>
          <a:lstStyle/>
          <a:p>
            <a:pPr defTabSz="457200"/>
            <a:r>
              <a:rPr lang="en-US" sz="2400" b="1" kern="0" dirty="0">
                <a:solidFill>
                  <a:srgbClr val="E2C655"/>
                </a:solidFill>
                <a:latin typeface="Gautami" panose="020B0502040204020203" pitchFamily="34" charset="0"/>
                <a:ea typeface="Times New Roman" panose="02020603050405020304" pitchFamily="18" charset="0"/>
                <a:cs typeface="Gautami" panose="020B0502040204020203" pitchFamily="34" charset="0"/>
              </a:rPr>
              <a:t>2 Peter 3:10-11a, </a:t>
            </a:r>
            <a:r>
              <a:rPr lang="en-US" sz="2400" kern="0" dirty="0">
                <a:solidFill>
                  <a:srgbClr val="E2C655"/>
                </a:solidFill>
                <a:latin typeface="Gautami" panose="020B0502040204020203" pitchFamily="34" charset="0"/>
                <a:ea typeface="Times New Roman" panose="02020603050405020304" pitchFamily="18" charset="0"/>
                <a:cs typeface="Gautami" panose="020B0502040204020203" pitchFamily="34" charset="0"/>
              </a:rPr>
              <a:t>“But the day of the Lord will come like a thief.  The heavens will disappear with a roar; the elements will be destroyed by fire, and the earth and everything in it will be laid bare. Since everything will be destroyed in this way, </a:t>
            </a:r>
            <a:r>
              <a:rPr lang="en-US" sz="2400" b="1" u="sng" kern="0" dirty="0">
                <a:solidFill>
                  <a:srgbClr val="E2C655"/>
                </a:solidFill>
                <a:latin typeface="Gautami" panose="020B0502040204020203" pitchFamily="34" charset="0"/>
                <a:ea typeface="Times New Roman" panose="02020603050405020304" pitchFamily="18" charset="0"/>
                <a:cs typeface="Gautami" panose="020B0502040204020203" pitchFamily="34" charset="0"/>
              </a:rPr>
              <a:t>what kind of people ought you to be?”</a:t>
            </a:r>
            <a:r>
              <a:rPr lang="en-US" sz="2400" kern="0" dirty="0">
                <a:solidFill>
                  <a:srgbClr val="E2C655"/>
                </a:solidFill>
                <a:latin typeface="Gautami" panose="020B0502040204020203" pitchFamily="34" charset="0"/>
                <a:ea typeface="Times New Roman" panose="02020603050405020304" pitchFamily="18" charset="0"/>
                <a:cs typeface="Gautami" panose="020B0502040204020203" pitchFamily="34" charset="0"/>
              </a:rPr>
              <a:t> </a:t>
            </a:r>
            <a:endParaRPr lang="en-US" sz="2400" dirty="0">
              <a:solidFill>
                <a:srgbClr val="E2C655"/>
              </a:solidFill>
              <a:latin typeface="Gautami" panose="020B0502040204020203" pitchFamily="34" charset="0"/>
              <a:cs typeface="Gautami" panose="020B0502040204020203" pitchFamily="34" charset="0"/>
            </a:endParaRPr>
          </a:p>
        </p:txBody>
      </p:sp>
      <p:sp>
        <p:nvSpPr>
          <p:cNvPr id="6" name="TextBox 5">
            <a:extLst>
              <a:ext uri="{FF2B5EF4-FFF2-40B4-BE49-F238E27FC236}">
                <a16:creationId xmlns:a16="http://schemas.microsoft.com/office/drawing/2014/main" id="{4ED957A1-1A37-127F-8EED-8873EAE46E37}"/>
              </a:ext>
            </a:extLst>
          </p:cNvPr>
          <p:cNvSpPr txBox="1"/>
          <p:nvPr/>
        </p:nvSpPr>
        <p:spPr>
          <a:xfrm>
            <a:off x="1523996" y="326819"/>
            <a:ext cx="9143995" cy="584775"/>
          </a:xfrm>
          <a:prstGeom prst="rect">
            <a:avLst/>
          </a:prstGeom>
          <a:noFill/>
        </p:spPr>
        <p:txBody>
          <a:bodyPr wrap="square" rtlCol="0">
            <a:spAutoFit/>
          </a:bodyPr>
          <a:lstStyle/>
          <a:p>
            <a:pPr algn="ctr" defTabSz="457200"/>
            <a:r>
              <a:rPr lang="en-US" sz="3200" b="1" dirty="0">
                <a:solidFill>
                  <a:prstClr val="white">
                    <a:lumMod val="50000"/>
                  </a:prstClr>
                </a:solidFill>
                <a:latin typeface="Gautami" panose="020B0502040204020203" pitchFamily="34" charset="0"/>
                <a:ea typeface="Times New Roman" panose="02020603050405020304" pitchFamily="18" charset="0"/>
                <a:cs typeface="Gautami" panose="020B0502040204020203" pitchFamily="34" charset="0"/>
              </a:rPr>
              <a:t>Remaining Faithful and Joyful in Battle</a:t>
            </a:r>
          </a:p>
        </p:txBody>
      </p:sp>
    </p:spTree>
    <p:extLst>
      <p:ext uri="{BB962C8B-B14F-4D97-AF65-F5344CB8AC3E}">
        <p14:creationId xmlns:p14="http://schemas.microsoft.com/office/powerpoint/2010/main" val="283551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3F637B-FDB1-C344-AE37-6985F5BB5FAB}"/>
              </a:ext>
            </a:extLst>
          </p:cNvPr>
          <p:cNvSpPr/>
          <p:nvPr/>
        </p:nvSpPr>
        <p:spPr>
          <a:xfrm>
            <a:off x="1523995" y="6535272"/>
            <a:ext cx="9144000" cy="332165"/>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10" name="TextBox 9">
            <a:extLst>
              <a:ext uri="{FF2B5EF4-FFF2-40B4-BE49-F238E27FC236}">
                <a16:creationId xmlns:a16="http://schemas.microsoft.com/office/drawing/2014/main" id="{DBE2B3D7-6E89-2C4B-852F-E8ADB3B23EC2}"/>
              </a:ext>
            </a:extLst>
          </p:cNvPr>
          <p:cNvSpPr txBox="1"/>
          <p:nvPr/>
        </p:nvSpPr>
        <p:spPr>
          <a:xfrm>
            <a:off x="2069253" y="1484093"/>
            <a:ext cx="8399242" cy="523220"/>
          </a:xfrm>
          <a:prstGeom prst="rect">
            <a:avLst/>
          </a:prstGeom>
          <a:noFill/>
        </p:spPr>
        <p:txBody>
          <a:bodyPr wrap="square" rtlCol="0">
            <a:spAutoFit/>
          </a:bodyPr>
          <a:lstStyle/>
          <a:p>
            <a:pPr defTabSz="457200"/>
            <a:r>
              <a:rPr lang="en-US" sz="2800" b="1" spc="-100" dirty="0">
                <a:solidFill>
                  <a:prstClr val="white"/>
                </a:solidFill>
                <a:latin typeface="Gautami" panose="020B0502040204020203" pitchFamily="34" charset="0"/>
                <a:ea typeface="Times New Roman" panose="02020603050405020304" pitchFamily="18" charset="0"/>
                <a:cs typeface="Gautami" panose="020B0502040204020203" pitchFamily="34" charset="0"/>
              </a:rPr>
              <a:t>III. We must live holy and godly lives.</a:t>
            </a:r>
            <a:endParaRPr lang="en-US" sz="2800" dirty="0">
              <a:solidFill>
                <a:prstClr val="white"/>
              </a:solidFill>
              <a:latin typeface="Gautami" panose="020B0502040204020203" pitchFamily="34" charset="0"/>
              <a:ea typeface="Times New Roman" panose="02020603050405020304" pitchFamily="18" charset="0"/>
              <a:cs typeface="Gautami" panose="020B0502040204020203" pitchFamily="34" charset="0"/>
            </a:endParaRPr>
          </a:p>
        </p:txBody>
      </p:sp>
      <p:sp>
        <p:nvSpPr>
          <p:cNvPr id="4" name="TextBox 3">
            <a:extLst>
              <a:ext uri="{FF2B5EF4-FFF2-40B4-BE49-F238E27FC236}">
                <a16:creationId xmlns:a16="http://schemas.microsoft.com/office/drawing/2014/main" id="{FD1C4052-62CD-ABB3-F900-8635993137B5}"/>
              </a:ext>
            </a:extLst>
          </p:cNvPr>
          <p:cNvSpPr txBox="1"/>
          <p:nvPr/>
        </p:nvSpPr>
        <p:spPr>
          <a:xfrm>
            <a:off x="2486583" y="2579813"/>
            <a:ext cx="7740842" cy="3416320"/>
          </a:xfrm>
          <a:prstGeom prst="rect">
            <a:avLst/>
          </a:prstGeom>
          <a:noFill/>
        </p:spPr>
        <p:txBody>
          <a:bodyPr wrap="square">
            <a:spAutoFit/>
          </a:bodyPr>
          <a:lstStyle/>
          <a:p>
            <a:pPr defTabSz="457200"/>
            <a:r>
              <a:rPr lang="en-US" sz="2400" b="1" kern="0" dirty="0">
                <a:solidFill>
                  <a:srgbClr val="E2C655"/>
                </a:solidFill>
                <a:latin typeface="Gautami" panose="020B0502040204020203" pitchFamily="34" charset="0"/>
                <a:ea typeface="Times New Roman" panose="02020603050405020304" pitchFamily="18" charset="0"/>
                <a:cs typeface="Gautami" panose="020B0502040204020203" pitchFamily="34" charset="0"/>
              </a:rPr>
              <a:t>2 Peter 3:11b-14,</a:t>
            </a:r>
            <a:r>
              <a:rPr lang="en-US" sz="2400" kern="0" dirty="0">
                <a:solidFill>
                  <a:srgbClr val="E2C655"/>
                </a:solidFill>
                <a:latin typeface="Gautami" panose="020B0502040204020203" pitchFamily="34" charset="0"/>
                <a:ea typeface="Times New Roman" panose="02020603050405020304" pitchFamily="18" charset="0"/>
                <a:cs typeface="Gautami" panose="020B0502040204020203" pitchFamily="34" charset="0"/>
              </a:rPr>
              <a:t> “You ought to live holy and godly lives as you look forward to the day of God and speed its coming.  That day will bring about the destruction of the heavens by fire, and the elements will melt in the heat. But in keeping with his promise, we are looking forward to a new heaven and a new earth, the home of righteousness. So then, dear friends, since you are looking forward to this, make every effort to be found spotless, blameless and at peace with him.” </a:t>
            </a:r>
            <a:endParaRPr lang="en-US" sz="2400" dirty="0">
              <a:solidFill>
                <a:srgbClr val="E2C655"/>
              </a:solidFill>
              <a:latin typeface="Gautami" panose="020B0502040204020203" pitchFamily="34" charset="0"/>
              <a:cs typeface="Gautami" panose="020B0502040204020203" pitchFamily="34" charset="0"/>
            </a:endParaRPr>
          </a:p>
        </p:txBody>
      </p:sp>
      <p:sp>
        <p:nvSpPr>
          <p:cNvPr id="3" name="TextBox 2">
            <a:extLst>
              <a:ext uri="{FF2B5EF4-FFF2-40B4-BE49-F238E27FC236}">
                <a16:creationId xmlns:a16="http://schemas.microsoft.com/office/drawing/2014/main" id="{FA1BA3FE-CF46-272D-6DED-9CE1E8B22B02}"/>
              </a:ext>
            </a:extLst>
          </p:cNvPr>
          <p:cNvSpPr txBox="1"/>
          <p:nvPr/>
        </p:nvSpPr>
        <p:spPr>
          <a:xfrm>
            <a:off x="1523996" y="326819"/>
            <a:ext cx="9143995" cy="584775"/>
          </a:xfrm>
          <a:prstGeom prst="rect">
            <a:avLst/>
          </a:prstGeom>
          <a:noFill/>
        </p:spPr>
        <p:txBody>
          <a:bodyPr wrap="square" rtlCol="0">
            <a:spAutoFit/>
          </a:bodyPr>
          <a:lstStyle/>
          <a:p>
            <a:pPr algn="ctr" defTabSz="457200"/>
            <a:r>
              <a:rPr lang="en-US" sz="3200" b="1" dirty="0">
                <a:solidFill>
                  <a:prstClr val="white">
                    <a:lumMod val="50000"/>
                  </a:prstClr>
                </a:solidFill>
                <a:latin typeface="Gautami" panose="020B0502040204020203" pitchFamily="34" charset="0"/>
                <a:ea typeface="Times New Roman" panose="02020603050405020304" pitchFamily="18" charset="0"/>
                <a:cs typeface="Gautami" panose="020B0502040204020203" pitchFamily="34" charset="0"/>
              </a:rPr>
              <a:t>Remaining Faithful and Joyful in Battle</a:t>
            </a:r>
          </a:p>
        </p:txBody>
      </p:sp>
    </p:spTree>
    <p:extLst>
      <p:ext uri="{BB962C8B-B14F-4D97-AF65-F5344CB8AC3E}">
        <p14:creationId xmlns:p14="http://schemas.microsoft.com/office/powerpoint/2010/main" val="70336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0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24603</TotalTime>
  <Words>813</Words>
  <Application>Microsoft Office PowerPoint</Application>
  <PresentationFormat>Widescreen</PresentationFormat>
  <Paragraphs>49</Paragraphs>
  <Slides>12</Slides>
  <Notes>12</Notes>
  <HiddenSlides>0</HiddenSlides>
  <MMClips>0</MMClips>
  <ScaleCrop>false</ScaleCrop>
  <HeadingPairs>
    <vt:vector size="8" baseType="variant">
      <vt:variant>
        <vt:lpstr>Fonts Used</vt:lpstr>
      </vt:variant>
      <vt:variant>
        <vt:i4>10</vt:i4>
      </vt:variant>
      <vt:variant>
        <vt:lpstr>Theme</vt:lpstr>
      </vt:variant>
      <vt:variant>
        <vt:i4>7</vt:i4>
      </vt:variant>
      <vt:variant>
        <vt:lpstr>Slide Titles</vt:lpstr>
      </vt:variant>
      <vt:variant>
        <vt:i4>12</vt:i4>
      </vt:variant>
      <vt:variant>
        <vt:lpstr>Custom Shows</vt:lpstr>
      </vt:variant>
      <vt:variant>
        <vt:i4>1</vt:i4>
      </vt:variant>
    </vt:vector>
  </HeadingPairs>
  <TitlesOfParts>
    <vt:vector size="30" baseType="lpstr">
      <vt:lpstr>Arial</vt:lpstr>
      <vt:lpstr>Avenir Next</vt:lpstr>
      <vt:lpstr>Calibri</vt:lpstr>
      <vt:lpstr>Calibri Light</vt:lpstr>
      <vt:lpstr>Dubai Light</vt:lpstr>
      <vt:lpstr>Futura</vt:lpstr>
      <vt:lpstr>Futura Bd BT</vt:lpstr>
      <vt:lpstr>Futura Light</vt:lpstr>
      <vt:lpstr>Gautami</vt:lpstr>
      <vt:lpstr>Symbol</vt:lpstr>
      <vt:lpstr>1_WJB1</vt:lpstr>
      <vt:lpstr>7_WJB1</vt:lpstr>
      <vt:lpstr>WJB1</vt:lpstr>
      <vt:lpstr>8_WJB1</vt:lpstr>
      <vt:lpstr>9_WJB1</vt:lpstr>
      <vt:lpstr>10_WJB1</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 ∙ E ∙ S ∙ T </dc:title>
  <dc:creator>Wendell Brane</dc:creator>
  <cp:lastModifiedBy>Joshua Miles</cp:lastModifiedBy>
  <cp:revision>1356</cp:revision>
  <cp:lastPrinted>2023-10-01T12:03:00Z</cp:lastPrinted>
  <dcterms:created xsi:type="dcterms:W3CDTF">2021-01-08T23:52:50Z</dcterms:created>
  <dcterms:modified xsi:type="dcterms:W3CDTF">2023-10-08T22:37:54Z</dcterms:modified>
</cp:coreProperties>
</file>