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  <p:sldMasterId id="2147483880" r:id="rId2"/>
    <p:sldMasterId id="2147483887" r:id="rId3"/>
    <p:sldMasterId id="2147483914" r:id="rId4"/>
    <p:sldMasterId id="2147483942" r:id="rId5"/>
    <p:sldMasterId id="2147483958" r:id="rId6"/>
    <p:sldMasterId id="2147483967" r:id="rId7"/>
  </p:sldMasterIdLst>
  <p:notesMasterIdLst>
    <p:notesMasterId r:id="rId48"/>
  </p:notesMasterIdLst>
  <p:handoutMasterIdLst>
    <p:handoutMasterId r:id="rId49"/>
  </p:handoutMasterIdLst>
  <p:sldIdLst>
    <p:sldId id="384" r:id="rId8"/>
    <p:sldId id="383" r:id="rId9"/>
    <p:sldId id="379" r:id="rId10"/>
    <p:sldId id="294" r:id="rId11"/>
    <p:sldId id="399" r:id="rId12"/>
    <p:sldId id="400" r:id="rId13"/>
    <p:sldId id="382" r:id="rId14"/>
    <p:sldId id="381" r:id="rId15"/>
    <p:sldId id="401" r:id="rId16"/>
    <p:sldId id="403" r:id="rId17"/>
    <p:sldId id="380" r:id="rId18"/>
    <p:sldId id="371" r:id="rId19"/>
    <p:sldId id="402" r:id="rId20"/>
    <p:sldId id="372" r:id="rId21"/>
    <p:sldId id="377" r:id="rId22"/>
    <p:sldId id="404" r:id="rId23"/>
    <p:sldId id="375" r:id="rId24"/>
    <p:sldId id="376" r:id="rId25"/>
    <p:sldId id="406" r:id="rId26"/>
    <p:sldId id="405" r:id="rId27"/>
    <p:sldId id="391" r:id="rId28"/>
    <p:sldId id="374" r:id="rId29"/>
    <p:sldId id="373" r:id="rId30"/>
    <p:sldId id="407" r:id="rId31"/>
    <p:sldId id="392" r:id="rId32"/>
    <p:sldId id="387" r:id="rId33"/>
    <p:sldId id="389" r:id="rId34"/>
    <p:sldId id="408" r:id="rId35"/>
    <p:sldId id="388" r:id="rId36"/>
    <p:sldId id="409" r:id="rId37"/>
    <p:sldId id="386" r:id="rId38"/>
    <p:sldId id="370" r:id="rId39"/>
    <p:sldId id="385" r:id="rId40"/>
    <p:sldId id="410" r:id="rId41"/>
    <p:sldId id="411" r:id="rId42"/>
    <p:sldId id="412" r:id="rId43"/>
    <p:sldId id="413" r:id="rId44"/>
    <p:sldId id="414" r:id="rId45"/>
    <p:sldId id="390" r:id="rId46"/>
    <p:sldId id="368" r:id="rId47"/>
  </p:sldIdLst>
  <p:sldSz cx="12192000" cy="6858000"/>
  <p:notesSz cx="6950075" cy="9236075"/>
  <p:custShowLst>
    <p:custShow name="Memes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9B238D-AB4B-443B-AE74-6B7E606E67C7}">
          <p14:sldIdLst>
            <p14:sldId id="384"/>
            <p14:sldId id="383"/>
            <p14:sldId id="379"/>
            <p14:sldId id="294"/>
            <p14:sldId id="399"/>
            <p14:sldId id="400"/>
            <p14:sldId id="382"/>
            <p14:sldId id="381"/>
            <p14:sldId id="401"/>
            <p14:sldId id="403"/>
            <p14:sldId id="380"/>
            <p14:sldId id="371"/>
            <p14:sldId id="402"/>
            <p14:sldId id="372"/>
            <p14:sldId id="377"/>
            <p14:sldId id="404"/>
            <p14:sldId id="375"/>
            <p14:sldId id="376"/>
            <p14:sldId id="406"/>
            <p14:sldId id="405"/>
            <p14:sldId id="391"/>
            <p14:sldId id="374"/>
            <p14:sldId id="373"/>
            <p14:sldId id="407"/>
            <p14:sldId id="392"/>
            <p14:sldId id="387"/>
            <p14:sldId id="389"/>
            <p14:sldId id="408"/>
            <p14:sldId id="388"/>
            <p14:sldId id="409"/>
            <p14:sldId id="386"/>
            <p14:sldId id="370"/>
            <p14:sldId id="385"/>
            <p14:sldId id="410"/>
            <p14:sldId id="411"/>
            <p14:sldId id="412"/>
            <p14:sldId id="413"/>
            <p14:sldId id="414"/>
            <p14:sldId id="390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009193"/>
    <a:srgbClr val="0096FF"/>
    <a:srgbClr val="FF40FF"/>
    <a:srgbClr val="F545BC"/>
    <a:srgbClr val="0DB079"/>
    <a:srgbClr val="941651"/>
    <a:srgbClr val="008F00"/>
    <a:srgbClr val="11B098"/>
    <a:srgbClr val="CD4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43" autoAdjust="0"/>
    <p:restoredTop sz="95000" autoAdjust="0"/>
  </p:normalViewPr>
  <p:slideViewPr>
    <p:cSldViewPr>
      <p:cViewPr varScale="1">
        <p:scale>
          <a:sx n="103" d="100"/>
          <a:sy n="103" d="100"/>
        </p:scale>
        <p:origin x="114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5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3751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1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939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11049000" cy="624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1474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833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2736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179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694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4620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976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560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4B45-A3AE-484D-A367-B437A173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F6987-BBAF-4007-9268-E9C6AD215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0A15D-ED9C-48D7-AF79-D625645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66BF-77DD-48EF-80B6-B4D89EA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02C34-A627-4C0F-A546-2D819728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8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6B4E-56F7-4B77-AA69-DCEECB87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AFC6B-D62C-4031-86E8-140CAC52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F953-2832-4EDC-98A1-3D3F6B34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F778-FB68-414E-BB55-4777BBA8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5892D-848F-4102-B793-CE060E60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4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46DA-E639-48CE-9387-4E0EF4E7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634A7-4061-47AC-BFCD-B93131767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2285B-7B63-40FD-8AA9-D8D19E30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1185-BD51-48B3-8666-AEB3BC14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FB554-91F1-420F-B080-94C671B2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37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C771-D93A-4CA5-A49F-9D55650E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B508-8B13-4A25-82DF-BEB7AA13B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BF924-81CD-41DE-9E33-0DDB10E6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906D4-1E60-4EC0-B25B-F5ABF294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FD5BB-9AE7-45D1-868B-70AA3121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CE5F3-3B9F-497A-88B8-68D41857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1284-9774-40D9-92E7-11E4F6F7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D7C29-5FD1-4F36-A2FB-EAF6B4FA8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6516E-79D8-4713-A1AB-2910AA06F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FB589-1C13-4262-BA69-883FFF0E1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89A82-28A6-43A2-93BC-D27D0F7B0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46607-118F-4EF5-8C53-36480352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9D3AB-837F-464E-98AC-1F65BD12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D3F5F-A9DE-4748-ADCD-09A64097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7F45-5C20-4AB2-AFC9-D7B90A8A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64808-4B91-4B1D-914D-6C4B0F0A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49865-26AA-48E8-BA9A-967162EF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76A1B-AB00-4706-876D-6745CDDD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26194-D847-4260-A022-5B7D64E1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22458-D4EA-49BE-A253-3AB0DD77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6F23E-A3E4-4BE3-901C-F6ADDE05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EE84-F3E6-45B1-9F82-73F23B9E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2956-97C2-4BBF-8998-110E8E80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E1141-EC34-49D9-91DD-276096CC4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8D307-F895-4776-AADD-8E62765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29B82-62CC-49D3-AA07-AE256C68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B0B1A-D776-4F70-BA00-3DA21F5B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14E4-CD2D-4D3D-8A32-F354CE41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60F97-1005-42A7-ACE4-99D7565D2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CE5FA-6CC5-4AE1-8350-23AAF173D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C351E-80E4-44B8-89AC-549F900D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AB1ED-5209-4DBB-A464-B4FD7F16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78FB9-8011-4032-AEF2-90E25AB8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DA6E-6EA5-4E83-8935-6E06E599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C00C2-A001-44E0-A5C1-4C5448AC4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E2E14-228B-4BE1-8DF9-BCF890E6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6C5E-AF28-4EE2-82B1-BB67C5A0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D123B-5B16-4448-9ADB-F59B179F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19D9A-8EE8-4269-8501-0B9DA1E60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E18A5-8B58-4E8A-AAC6-2D6BF6DA3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88EE-70B7-45F6-993B-83FFADFD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3557-4788-4BE6-A6C4-CC786DA3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2C1F-C6AC-4834-9E0B-C2550BAE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transition spd="med">
    <p:fade/>
  </p:transition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7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1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5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249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21DC6-E42A-4548-9941-75A6147D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5237F-84D9-4A99-A146-A0B650AD9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D590-AFB4-43B6-A8CD-7B02B56F0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8B1F-AF72-4863-A568-DED20017467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5E4E-D03E-49CE-84D1-18B10D049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07A96-76AF-4470-9A72-93F2680C0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65851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394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741DB-9579-822E-5673-75C6A506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368" y="597877"/>
            <a:ext cx="9027661" cy="6051402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3:10-11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Whoever would love life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see good days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keep his tongue from evil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his lips from deceitful speech.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must turn from evil and do good</a:t>
            </a:r>
          </a:p>
        </p:txBody>
      </p:sp>
    </p:spTree>
    <p:extLst>
      <p:ext uri="{BB962C8B-B14F-4D97-AF65-F5344CB8AC3E}">
        <p14:creationId xmlns:p14="http://schemas.microsoft.com/office/powerpoint/2010/main" val="39730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49A59-4252-8C74-953C-17DA6420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4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C8E37-786F-38F7-F952-A402446BB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169" y="806598"/>
            <a:ext cx="9027661" cy="6051402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 4:16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they cannot sleep till they do evil;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robbed of slumber till they make someone fall. </a:t>
            </a:r>
          </a:p>
        </p:txBody>
      </p:sp>
    </p:spTree>
    <p:extLst>
      <p:ext uri="{BB962C8B-B14F-4D97-AF65-F5344CB8AC3E}">
        <p14:creationId xmlns:p14="http://schemas.microsoft.com/office/powerpoint/2010/main" val="238611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3B37D-2F7C-B942-CF8E-6FAACF8F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8DCF1-AC92-DBB2-11BE-7A77CDD2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5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123" y="492369"/>
            <a:ext cx="7778707" cy="6365631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12:9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Hate what is evil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101:3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deeds of faithless men I hate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8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DF307-C20C-F1E1-1C20-3055F292F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961078-0198-9178-A5C6-7503490A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36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492369"/>
            <a:ext cx="8781030" cy="6365631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 2:7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will chase after her lovers but not catch them; she will look for them but not find them.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 1:16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their feet rush into sin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5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23E97-C8AB-46F2-5CA9-5C6B6ACBE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0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461" y="545123"/>
            <a:ext cx="7708369" cy="6312877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16:4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sorrows of those will increase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run after other gods.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5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86416-4F08-961D-322A-79A97584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32F80-1954-687E-D1DE-522769A87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5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A975E3-8541-8887-A630-923B1618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45B263-CF97-3DF6-F332-DD9DDD842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47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461" y="545123"/>
            <a:ext cx="7708369" cy="6312877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11:23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who is not with me is against me”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59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A975E3-8541-8887-A630-923B1618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45B263-CF97-3DF6-F332-DD9DDD842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98E3DC-C752-A540-CE4A-893CC5E0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2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8BA80-7F4C-3779-1762-E4E5051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4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D355A-132D-4942-C3CC-4F93F1E1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02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2" y="545123"/>
            <a:ext cx="7514938" cy="6312877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5:20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those who call evil good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good evil,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put darkness for light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light for darkness,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put bitter for sweet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sweet for bitter.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92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9F916-1484-7243-7988-E82073C06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9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52968-DA9E-B21D-D756-E607F23F8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47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2" y="545123"/>
            <a:ext cx="7514938" cy="6312877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52:1-3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boast of evil…?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09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B1A91-20C9-0871-9C86-3F21842A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9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819F25-C6F0-58CF-7475-3E5349E5F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0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F699B-B0B0-4CC3-DBC3-DBCEE140B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09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338" y="351693"/>
            <a:ext cx="8253492" cy="6506308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36:2-4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 his own eyes he flatters himself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much to detect or hate his sin.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The words of his mouth are wicked and deceitful;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ceased to be wise and to do good.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Even on his bed he plots evil;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commits himself to a sinful course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55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338" y="351693"/>
            <a:ext cx="8253492" cy="6506308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1:28-30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[God] gave them over to a depraved mind, to do what ought not to be done. They have become filled with every kind of wickedness…  they invent ways of doing evil.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36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351693"/>
            <a:ext cx="9009630" cy="6506308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 err="1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13:6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your very own brother, or your son or daughter, or the wife you love, or your closest friend secretly entices you, saying, "Let us go and worship other gods"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34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84" y="351693"/>
            <a:ext cx="8763445" cy="6506308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64:5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encourage each other in evil plans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1:32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also approve of those who practice [evil].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86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84" y="351693"/>
            <a:ext cx="8763445" cy="6506308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18:7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"Woe to the world because of the things that cause people to sin! Such things must come, but woe to the man through whom they come!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07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1BFBB-3AD8-6394-64C3-AD87032BE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8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70" y="407505"/>
            <a:ext cx="11420060" cy="6241774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 1:28-29</a:t>
            </a:r>
            <a:endParaRPr lang="en-US" sz="30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Furthermore, since they did not think it worthwhile to retain the knowledge of God, he gave them over to a depraved mind, to do what ought not to be done. 29 They have become filled with every kind of wickedness, evil, greed and depravity.</a:t>
            </a:r>
            <a:endParaRPr lang="en-US" sz="30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70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620F-786B-4E59-1ACF-9968EA07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2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262" y="246185"/>
            <a:ext cx="9361768" cy="6403094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53:9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assigned a grave with the wicked,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…though he had done no violence,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 was any deceit in his mouth. </a:t>
            </a:r>
          </a:p>
        </p:txBody>
      </p:sp>
    </p:spTree>
    <p:extLst>
      <p:ext uri="{BB962C8B-B14F-4D97-AF65-F5344CB8AC3E}">
        <p14:creationId xmlns:p14="http://schemas.microsoft.com/office/powerpoint/2010/main" val="185361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187" y="563372"/>
            <a:ext cx="9027661" cy="6051402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4:3-5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you have spent enough time in the past doing what pagans choose to do-living in debauchery, lust, drunkenness, orgies, carousing and detestable idolatry. </a:t>
            </a:r>
            <a:r>
              <a:rPr lang="en-US" sz="3000" b="1" u="sng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think it strange </a:t>
            </a: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you do not plunge with them into the same flood of dissipation, and they heap abuse on you. </a:t>
            </a:r>
          </a:p>
        </p:txBody>
      </p:sp>
    </p:spTree>
    <p:extLst>
      <p:ext uri="{BB962C8B-B14F-4D97-AF65-F5344CB8AC3E}">
        <p14:creationId xmlns:p14="http://schemas.microsoft.com/office/powerpoint/2010/main" val="297608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3927F-E5C0-F517-A83B-63B50BAD0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7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EDCE4-E3C9-71CB-D54C-E6BF3C28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4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32D6-CFB1-2B28-F1D7-AB4D2810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814" y="403299"/>
            <a:ext cx="9027661" cy="6051402"/>
          </a:xfrm>
        </p:spPr>
        <p:txBody>
          <a:bodyPr>
            <a:norm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 4:14-15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Do not set foot on the path of the wicked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walk in the way of evil men.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Avoid it, do not travel on it;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from it and go on your way.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 3:7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the LORD and shun evil.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00852"/>
      </p:ext>
    </p:extLst>
  </p:cSld>
  <p:clrMapOvr>
    <a:masterClrMapping/>
  </p:clrMapOvr>
</p:sld>
</file>

<file path=ppt/theme/theme1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24624</TotalTime>
  <Words>545</Words>
  <Application>Microsoft Office PowerPoint</Application>
  <PresentationFormat>Widescreen</PresentationFormat>
  <Paragraphs>75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40</vt:i4>
      </vt:variant>
      <vt:variant>
        <vt:lpstr>Custom Shows</vt:lpstr>
      </vt:variant>
      <vt:variant>
        <vt:i4>1</vt:i4>
      </vt:variant>
    </vt:vector>
  </HeadingPairs>
  <TitlesOfParts>
    <vt:vector size="52" baseType="lpstr">
      <vt:lpstr>Arial</vt:lpstr>
      <vt:lpstr>Calibri</vt:lpstr>
      <vt:lpstr>Calibri Light</vt:lpstr>
      <vt:lpstr>Franklin Gothic Medium</vt:lpstr>
      <vt:lpstr>1_WJB1</vt:lpstr>
      <vt:lpstr>7_WJB1</vt:lpstr>
      <vt:lpstr>WJB1</vt:lpstr>
      <vt:lpstr>8_WJB1</vt:lpstr>
      <vt:lpstr>Office Theme</vt:lpstr>
      <vt:lpstr>9_WJB1</vt:lpstr>
      <vt:lpstr>10_WJB1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1362</cp:revision>
  <cp:lastPrinted>2023-10-01T12:03:00Z</cp:lastPrinted>
  <dcterms:created xsi:type="dcterms:W3CDTF">2021-01-08T23:52:50Z</dcterms:created>
  <dcterms:modified xsi:type="dcterms:W3CDTF">2023-10-15T19:34:45Z</dcterms:modified>
</cp:coreProperties>
</file>