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0.xml" ContentType="application/vnd.openxmlformats-officedocument.theme+xml"/>
  <Override PartName="/ppt/slideLayouts/slideLayout63.xml" ContentType="application/vnd.openxmlformats-officedocument.presentationml.slideLayout+xml"/>
  <Override PartName="/ppt/theme/theme11.xml" ContentType="application/vnd.openxmlformats-officedocument.theme+xml"/>
  <Override PartName="/ppt/slideLayouts/slideLayout6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5" r:id="rId1"/>
    <p:sldMasterId id="2147483849" r:id="rId2"/>
    <p:sldMasterId id="2147483880" r:id="rId3"/>
    <p:sldMasterId id="2147483887" r:id="rId4"/>
    <p:sldMasterId id="2147483914" r:id="rId5"/>
    <p:sldMasterId id="2147483942" r:id="rId6"/>
    <p:sldMasterId id="2147483958" r:id="rId7"/>
    <p:sldMasterId id="2147483967" r:id="rId8"/>
    <p:sldMasterId id="2147483973" r:id="rId9"/>
    <p:sldMasterId id="2147483989" r:id="rId10"/>
    <p:sldMasterId id="2147483994" r:id="rId11"/>
    <p:sldMasterId id="2147483996" r:id="rId12"/>
  </p:sldMasterIdLst>
  <p:notesMasterIdLst>
    <p:notesMasterId r:id="rId161"/>
  </p:notesMasterIdLst>
  <p:handoutMasterIdLst>
    <p:handoutMasterId r:id="rId162"/>
  </p:handoutMasterIdLst>
  <p:sldIdLst>
    <p:sldId id="806" r:id="rId13"/>
    <p:sldId id="6344" r:id="rId14"/>
    <p:sldId id="6094" r:id="rId15"/>
    <p:sldId id="6352" r:id="rId16"/>
    <p:sldId id="6353" r:id="rId17"/>
    <p:sldId id="6354" r:id="rId18"/>
    <p:sldId id="499" r:id="rId19"/>
    <p:sldId id="6355" r:id="rId20"/>
    <p:sldId id="500" r:id="rId21"/>
    <p:sldId id="264" r:id="rId22"/>
    <p:sldId id="501" r:id="rId23"/>
    <p:sldId id="502" r:id="rId24"/>
    <p:sldId id="3746" r:id="rId25"/>
    <p:sldId id="3739" r:id="rId26"/>
    <p:sldId id="6356" r:id="rId27"/>
    <p:sldId id="3740" r:id="rId28"/>
    <p:sldId id="3741" r:id="rId29"/>
    <p:sldId id="261" r:id="rId30"/>
    <p:sldId id="3742" r:id="rId31"/>
    <p:sldId id="3745" r:id="rId32"/>
    <p:sldId id="3747" r:id="rId33"/>
    <p:sldId id="3748" r:id="rId34"/>
    <p:sldId id="4521" r:id="rId35"/>
    <p:sldId id="6357" r:id="rId36"/>
    <p:sldId id="6358" r:id="rId37"/>
    <p:sldId id="6359" r:id="rId38"/>
    <p:sldId id="6360" r:id="rId39"/>
    <p:sldId id="6361" r:id="rId40"/>
    <p:sldId id="4326" r:id="rId41"/>
    <p:sldId id="6362" r:id="rId42"/>
    <p:sldId id="6363" r:id="rId43"/>
    <p:sldId id="6364" r:id="rId44"/>
    <p:sldId id="497" r:id="rId45"/>
    <p:sldId id="498" r:id="rId46"/>
    <p:sldId id="6365" r:id="rId47"/>
    <p:sldId id="6366" r:id="rId48"/>
    <p:sldId id="6156" r:id="rId49"/>
    <p:sldId id="6328" r:id="rId50"/>
    <p:sldId id="6351" r:id="rId51"/>
    <p:sldId id="6350" r:id="rId52"/>
    <p:sldId id="6347" r:id="rId53"/>
    <p:sldId id="6346" r:id="rId54"/>
    <p:sldId id="6348" r:id="rId55"/>
    <p:sldId id="6264" r:id="rId56"/>
    <p:sldId id="6338" r:id="rId57"/>
    <p:sldId id="6339" r:id="rId58"/>
    <p:sldId id="6340" r:id="rId59"/>
    <p:sldId id="6341" r:id="rId60"/>
    <p:sldId id="6342" r:id="rId61"/>
    <p:sldId id="3750" r:id="rId62"/>
    <p:sldId id="6316" r:id="rId63"/>
    <p:sldId id="6368" r:id="rId64"/>
    <p:sldId id="6369" r:id="rId65"/>
    <p:sldId id="6370" r:id="rId66"/>
    <p:sldId id="6371" r:id="rId67"/>
    <p:sldId id="6372" r:id="rId68"/>
    <p:sldId id="6373" r:id="rId69"/>
    <p:sldId id="6374" r:id="rId70"/>
    <p:sldId id="6375" r:id="rId71"/>
    <p:sldId id="6376" r:id="rId72"/>
    <p:sldId id="6377" r:id="rId73"/>
    <p:sldId id="6378" r:id="rId74"/>
    <p:sldId id="6379" r:id="rId75"/>
    <p:sldId id="6380" r:id="rId76"/>
    <p:sldId id="6381" r:id="rId77"/>
    <p:sldId id="6382" r:id="rId78"/>
    <p:sldId id="6383" r:id="rId79"/>
    <p:sldId id="6384" r:id="rId80"/>
    <p:sldId id="6385" r:id="rId81"/>
    <p:sldId id="6386" r:id="rId82"/>
    <p:sldId id="6387" r:id="rId83"/>
    <p:sldId id="6388" r:id="rId84"/>
    <p:sldId id="6389" r:id="rId85"/>
    <p:sldId id="6390" r:id="rId86"/>
    <p:sldId id="6391" r:id="rId87"/>
    <p:sldId id="6392" r:id="rId88"/>
    <p:sldId id="6393" r:id="rId89"/>
    <p:sldId id="6394" r:id="rId90"/>
    <p:sldId id="6395" r:id="rId91"/>
    <p:sldId id="6396" r:id="rId92"/>
    <p:sldId id="6397" r:id="rId93"/>
    <p:sldId id="6398" r:id="rId94"/>
    <p:sldId id="6399" r:id="rId95"/>
    <p:sldId id="6400" r:id="rId96"/>
    <p:sldId id="6401" r:id="rId97"/>
    <p:sldId id="6402" r:id="rId98"/>
    <p:sldId id="6403" r:id="rId99"/>
    <p:sldId id="6404" r:id="rId100"/>
    <p:sldId id="6405" r:id="rId101"/>
    <p:sldId id="6406" r:id="rId102"/>
    <p:sldId id="6407" r:id="rId103"/>
    <p:sldId id="6408" r:id="rId104"/>
    <p:sldId id="6409" r:id="rId105"/>
    <p:sldId id="6410" r:id="rId106"/>
    <p:sldId id="6411" r:id="rId107"/>
    <p:sldId id="6412" r:id="rId108"/>
    <p:sldId id="6413" r:id="rId109"/>
    <p:sldId id="6414" r:id="rId110"/>
    <p:sldId id="6415" r:id="rId111"/>
    <p:sldId id="6416" r:id="rId112"/>
    <p:sldId id="6417" r:id="rId113"/>
    <p:sldId id="6418" r:id="rId114"/>
    <p:sldId id="6419" r:id="rId115"/>
    <p:sldId id="6420" r:id="rId116"/>
    <p:sldId id="6421" r:id="rId117"/>
    <p:sldId id="6422" r:id="rId118"/>
    <p:sldId id="6423" r:id="rId119"/>
    <p:sldId id="6424" r:id="rId120"/>
    <p:sldId id="6337" r:id="rId121"/>
    <p:sldId id="3919" r:id="rId122"/>
    <p:sldId id="6267" r:id="rId123"/>
    <p:sldId id="6096" r:id="rId124"/>
    <p:sldId id="4193" r:id="rId125"/>
    <p:sldId id="6345" r:id="rId126"/>
    <p:sldId id="6319" r:id="rId127"/>
    <p:sldId id="6265" r:id="rId128"/>
    <p:sldId id="6318" r:id="rId129"/>
    <p:sldId id="6317" r:id="rId130"/>
    <p:sldId id="6196" r:id="rId131"/>
    <p:sldId id="4843" r:id="rId132"/>
    <p:sldId id="5890" r:id="rId133"/>
    <p:sldId id="5967" r:id="rId134"/>
    <p:sldId id="5879" r:id="rId135"/>
    <p:sldId id="256" r:id="rId136"/>
    <p:sldId id="4878" r:id="rId137"/>
    <p:sldId id="4344" r:id="rId138"/>
    <p:sldId id="6301" r:id="rId139"/>
    <p:sldId id="6254" r:id="rId140"/>
    <p:sldId id="6315" r:id="rId141"/>
    <p:sldId id="6304" r:id="rId142"/>
    <p:sldId id="5470" r:id="rId143"/>
    <p:sldId id="6263" r:id="rId144"/>
    <p:sldId id="6230" r:id="rId145"/>
    <p:sldId id="6311" r:id="rId146"/>
    <p:sldId id="6093" r:id="rId147"/>
    <p:sldId id="6022" r:id="rId148"/>
    <p:sldId id="6331" r:id="rId149"/>
    <p:sldId id="6023" r:id="rId150"/>
    <p:sldId id="6217" r:id="rId151"/>
    <p:sldId id="6216" r:id="rId152"/>
    <p:sldId id="6038" r:id="rId153"/>
    <p:sldId id="6021" r:id="rId154"/>
    <p:sldId id="6039" r:id="rId155"/>
    <p:sldId id="6343" r:id="rId156"/>
    <p:sldId id="6060" r:id="rId157"/>
    <p:sldId id="6313" r:id="rId158"/>
    <p:sldId id="6142" r:id="rId159"/>
    <p:sldId id="6270" r:id="rId160"/>
  </p:sldIdLst>
  <p:sldSz cx="12192000" cy="6858000"/>
  <p:notesSz cx="6950075" cy="9236075"/>
  <p:custShowLst>
    <p:custShow name="Memes"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9B238D-AB4B-443B-AE74-6B7E606E67C7}">
          <p14:sldIdLst>
            <p14:sldId id="806"/>
            <p14:sldId id="6344"/>
            <p14:sldId id="6094"/>
            <p14:sldId id="6352"/>
            <p14:sldId id="6353"/>
            <p14:sldId id="6354"/>
            <p14:sldId id="499"/>
            <p14:sldId id="6355"/>
            <p14:sldId id="500"/>
            <p14:sldId id="264"/>
            <p14:sldId id="501"/>
            <p14:sldId id="502"/>
            <p14:sldId id="3746"/>
            <p14:sldId id="3739"/>
            <p14:sldId id="6356"/>
            <p14:sldId id="3740"/>
            <p14:sldId id="3741"/>
            <p14:sldId id="261"/>
            <p14:sldId id="3742"/>
            <p14:sldId id="3745"/>
            <p14:sldId id="3747"/>
            <p14:sldId id="3748"/>
            <p14:sldId id="4521"/>
            <p14:sldId id="6357"/>
            <p14:sldId id="6358"/>
            <p14:sldId id="6359"/>
            <p14:sldId id="6360"/>
            <p14:sldId id="6361"/>
            <p14:sldId id="4326"/>
            <p14:sldId id="6362"/>
            <p14:sldId id="6363"/>
            <p14:sldId id="6364"/>
            <p14:sldId id="497"/>
            <p14:sldId id="498"/>
            <p14:sldId id="6365"/>
            <p14:sldId id="6366"/>
            <p14:sldId id="6156"/>
            <p14:sldId id="6328"/>
            <p14:sldId id="6351"/>
            <p14:sldId id="6350"/>
            <p14:sldId id="6347"/>
            <p14:sldId id="6346"/>
            <p14:sldId id="6348"/>
            <p14:sldId id="6264"/>
            <p14:sldId id="6338"/>
            <p14:sldId id="6339"/>
            <p14:sldId id="6340"/>
            <p14:sldId id="6341"/>
            <p14:sldId id="6342"/>
            <p14:sldId id="3750"/>
            <p14:sldId id="6316"/>
          </p14:sldIdLst>
        </p14:section>
        <p14:section name="Default Section" id="{7FF3D82A-7AA3-4A66-AD43-E1D4227DDBE7}">
          <p14:sldIdLst/>
        </p14:section>
        <p14:section name="SANCTIFICATION: TRIALS, TEMPTATIONS, &amp; SUFFERING" id="{1844D6A6-0B32-4C27-A8C9-7DA8F0AC1C95}">
          <p14:sldIdLst>
            <p14:sldId id="6368"/>
            <p14:sldId id="6369"/>
            <p14:sldId id="6370"/>
            <p14:sldId id="6371"/>
            <p14:sldId id="6372"/>
            <p14:sldId id="6373"/>
            <p14:sldId id="6374"/>
          </p14:sldIdLst>
        </p14:section>
        <p14:section name="A. TERMS" id="{1599D0C3-D9F7-455E-8289-0BABBFB7D0FA}">
          <p14:sldIdLst>
            <p14:sldId id="6375"/>
            <p14:sldId id="6376"/>
            <p14:sldId id="6377"/>
            <p14:sldId id="6378"/>
            <p14:sldId id="6379"/>
            <p14:sldId id="6380"/>
            <p14:sldId id="6381"/>
            <p14:sldId id="6382"/>
            <p14:sldId id="6383"/>
            <p14:sldId id="6384"/>
            <p14:sldId id="6385"/>
            <p14:sldId id="6386"/>
            <p14:sldId id="6387"/>
            <p14:sldId id="6388"/>
            <p14:sldId id="6389"/>
            <p14:sldId id="6390"/>
            <p14:sldId id="6391"/>
          </p14:sldIdLst>
        </p14:section>
        <p14:section name="B. BIBLICAL CONTENT" id="{A8C3FC40-BAE8-4B23-8276-06D4BED17C66}">
          <p14:sldIdLst>
            <p14:sldId id="6392"/>
            <p14:sldId id="6393"/>
            <p14:sldId id="6394"/>
            <p14:sldId id="6395"/>
            <p14:sldId id="6396"/>
            <p14:sldId id="6397"/>
            <p14:sldId id="6398"/>
            <p14:sldId id="6399"/>
            <p14:sldId id="6400"/>
            <p14:sldId id="6401"/>
            <p14:sldId id="6402"/>
            <p14:sldId id="6403"/>
          </p14:sldIdLst>
        </p14:section>
        <p14:section name="C. THE MEANS" id="{067586E2-07C2-4F71-9D0E-8693BF174C8D}">
          <p14:sldIdLst>
            <p14:sldId id="6404"/>
            <p14:sldId id="6405"/>
            <p14:sldId id="6406"/>
            <p14:sldId id="6407"/>
            <p14:sldId id="6408"/>
            <p14:sldId id="6409"/>
            <p14:sldId id="6410"/>
            <p14:sldId id="6411"/>
            <p14:sldId id="6412"/>
            <p14:sldId id="6413"/>
            <p14:sldId id="6414"/>
            <p14:sldId id="6415"/>
            <p14:sldId id="6416"/>
            <p14:sldId id="6417"/>
            <p14:sldId id="6418"/>
          </p14:sldIdLst>
        </p14:section>
        <p14:section name="D. RESPONSE" id="{0BDE8967-0667-47D3-BCE2-9AE878D2519C}">
          <p14:sldIdLst>
            <p14:sldId id="6419"/>
            <p14:sldId id="6420"/>
            <p14:sldId id="6421"/>
            <p14:sldId id="6422"/>
            <p14:sldId id="6423"/>
            <p14:sldId id="6424"/>
            <p14:sldId id="6337"/>
            <p14:sldId id="3919"/>
            <p14:sldId id="6267"/>
            <p14:sldId id="6096"/>
            <p14:sldId id="4193"/>
            <p14:sldId id="6345"/>
            <p14:sldId id="6319"/>
            <p14:sldId id="6265"/>
            <p14:sldId id="6318"/>
            <p14:sldId id="6317"/>
            <p14:sldId id="6196"/>
            <p14:sldId id="4843"/>
            <p14:sldId id="5890"/>
            <p14:sldId id="5967"/>
            <p14:sldId id="5879"/>
            <p14:sldId id="256"/>
            <p14:sldId id="4878"/>
            <p14:sldId id="4344"/>
            <p14:sldId id="6301"/>
            <p14:sldId id="6254"/>
            <p14:sldId id="6315"/>
            <p14:sldId id="6304"/>
            <p14:sldId id="5470"/>
            <p14:sldId id="6263"/>
            <p14:sldId id="6230"/>
            <p14:sldId id="6311"/>
            <p14:sldId id="6093"/>
            <p14:sldId id="6022"/>
            <p14:sldId id="6331"/>
            <p14:sldId id="6023"/>
            <p14:sldId id="6217"/>
            <p14:sldId id="6216"/>
            <p14:sldId id="6038"/>
            <p14:sldId id="6021"/>
            <p14:sldId id="6039"/>
            <p14:sldId id="6343"/>
            <p14:sldId id="6060"/>
            <p14:sldId id="6313"/>
            <p14:sldId id="6142"/>
            <p14:sldId id="627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941651"/>
    <a:srgbClr val="945200"/>
    <a:srgbClr val="941100"/>
    <a:srgbClr val="005493"/>
    <a:srgbClr val="009193"/>
    <a:srgbClr val="0096FF"/>
    <a:srgbClr val="FF40FF"/>
    <a:srgbClr val="F545BC"/>
    <a:srgbClr val="0DB079"/>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843" autoAdjust="0"/>
    <p:restoredTop sz="95000" autoAdjust="0"/>
  </p:normalViewPr>
  <p:slideViewPr>
    <p:cSldViewPr>
      <p:cViewPr varScale="1">
        <p:scale>
          <a:sx n="93" d="100"/>
          <a:sy n="93" d="100"/>
        </p:scale>
        <p:origin x="216" y="720"/>
      </p:cViewPr>
      <p:guideLst>
        <p:guide orient="horz" pos="2160"/>
        <p:guide pos="3840"/>
      </p:guideLst>
    </p:cSldViewPr>
  </p:slideViewPr>
  <p:outlineViewPr>
    <p:cViewPr>
      <p:scale>
        <a:sx n="33" d="100"/>
        <a:sy n="33" d="100"/>
      </p:scale>
      <p:origin x="0" y="-432"/>
    </p:cViewPr>
  </p:outlineViewPr>
  <p:notesTextViewPr>
    <p:cViewPr>
      <p:scale>
        <a:sx n="3" d="2"/>
        <a:sy n="3" d="2"/>
      </p:scale>
      <p:origin x="0" y="0"/>
    </p:cViewPr>
  </p:notesTextViewPr>
  <p:sorterViewPr>
    <p:cViewPr varScale="1">
      <p:scale>
        <a:sx n="1" d="1"/>
        <a:sy n="1" d="1"/>
      </p:scale>
      <p:origin x="0" y="-8388"/>
    </p:cViewPr>
  </p:sorterViewPr>
  <p:notesViewPr>
    <p:cSldViewPr>
      <p:cViewPr varScale="1">
        <p:scale>
          <a:sx n="62" d="100"/>
          <a:sy n="62" d="100"/>
        </p:scale>
        <p:origin x="-1674" y="-8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5.xml"/><Relationship Id="rId95" Type="http://schemas.openxmlformats.org/officeDocument/2006/relationships/slide" Target="slides/slide83.xml"/><Relationship Id="rId160" Type="http://schemas.openxmlformats.org/officeDocument/2006/relationships/slide" Target="slides/slide148.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slide" Target="slides/slide133.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51" Type="http://schemas.openxmlformats.org/officeDocument/2006/relationships/slide" Target="slides/slide139.xml"/><Relationship Id="rId156" Type="http://schemas.openxmlformats.org/officeDocument/2006/relationships/slide" Target="slides/slide144.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theme" Target="theme/theme1.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11699" cy="461804"/>
          </a:xfrm>
          <a:prstGeom prst="rect">
            <a:avLst/>
          </a:prstGeom>
        </p:spPr>
        <p:txBody>
          <a:bodyPr vert="horz" lIns="92474" tIns="46235" rIns="92474" bIns="46235" rtlCol="0"/>
          <a:lstStyle>
            <a:lvl1pPr algn="l">
              <a:defRPr sz="1200"/>
            </a:lvl1pPr>
          </a:lstStyle>
          <a:p>
            <a:endParaRPr lang="en-US"/>
          </a:p>
        </p:txBody>
      </p:sp>
      <p:sp>
        <p:nvSpPr>
          <p:cNvPr id="3" name="Date Placeholder 2"/>
          <p:cNvSpPr>
            <a:spLocks noGrp="1"/>
          </p:cNvSpPr>
          <p:nvPr>
            <p:ph type="dt" sz="quarter" idx="1"/>
          </p:nvPr>
        </p:nvSpPr>
        <p:spPr>
          <a:xfrm>
            <a:off x="3936771" y="0"/>
            <a:ext cx="3011699" cy="461804"/>
          </a:xfrm>
          <a:prstGeom prst="rect">
            <a:avLst/>
          </a:prstGeom>
        </p:spPr>
        <p:txBody>
          <a:bodyPr vert="horz" lIns="92474" tIns="46235" rIns="92474" bIns="46235" rtlCol="0"/>
          <a:lstStyle>
            <a:lvl1pPr algn="r">
              <a:defRPr sz="1200"/>
            </a:lvl1pPr>
          </a:lstStyle>
          <a:p>
            <a:fld id="{BA261189-8F52-444B-890B-269A83425068}" type="datetimeFigureOut">
              <a:rPr lang="en-US" smtClean="0"/>
              <a:pPr/>
              <a:t>10/22/23</a:t>
            </a:fld>
            <a:endParaRPr lang="en-US"/>
          </a:p>
        </p:txBody>
      </p:sp>
      <p:sp>
        <p:nvSpPr>
          <p:cNvPr id="4" name="Footer Placeholder 3"/>
          <p:cNvSpPr>
            <a:spLocks noGrp="1"/>
          </p:cNvSpPr>
          <p:nvPr>
            <p:ph type="ftr" sz="quarter" idx="2"/>
          </p:nvPr>
        </p:nvSpPr>
        <p:spPr>
          <a:xfrm>
            <a:off x="3" y="8772668"/>
            <a:ext cx="3011699" cy="461804"/>
          </a:xfrm>
          <a:prstGeom prst="rect">
            <a:avLst/>
          </a:prstGeom>
        </p:spPr>
        <p:txBody>
          <a:bodyPr vert="horz" lIns="92474" tIns="46235" rIns="92474" bIns="46235" rtlCol="0" anchor="b"/>
          <a:lstStyle>
            <a:lvl1pPr algn="l">
              <a:defRPr sz="1200"/>
            </a:lvl1pPr>
          </a:lstStyle>
          <a:p>
            <a:endParaRPr lang="en-US"/>
          </a:p>
        </p:txBody>
      </p:sp>
      <p:sp>
        <p:nvSpPr>
          <p:cNvPr id="5" name="Slide Number Placeholder 4"/>
          <p:cNvSpPr>
            <a:spLocks noGrp="1"/>
          </p:cNvSpPr>
          <p:nvPr>
            <p:ph type="sldNum" sz="quarter" idx="3"/>
          </p:nvPr>
        </p:nvSpPr>
        <p:spPr>
          <a:xfrm>
            <a:off x="3936771" y="8772668"/>
            <a:ext cx="3011699" cy="461804"/>
          </a:xfrm>
          <a:prstGeom prst="rect">
            <a:avLst/>
          </a:prstGeom>
        </p:spPr>
        <p:txBody>
          <a:bodyPr vert="horz" lIns="92474" tIns="46235" rIns="92474" bIns="46235" rtlCol="0" anchor="b"/>
          <a:lstStyle>
            <a:lvl1pPr algn="r">
              <a:defRPr sz="1200"/>
            </a:lvl1pPr>
          </a:lstStyle>
          <a:p>
            <a:fld id="{186FB555-BB8E-49AE-B117-4AF281875F2C}" type="slidenum">
              <a:rPr lang="en-US" smtClean="0"/>
              <a:pPr/>
              <a:t>‹#›</a:t>
            </a:fld>
            <a:endParaRPr lang="en-US"/>
          </a:p>
        </p:txBody>
      </p:sp>
    </p:spTree>
    <p:extLst>
      <p:ext uri="{BB962C8B-B14F-4D97-AF65-F5344CB8AC3E}">
        <p14:creationId xmlns:p14="http://schemas.microsoft.com/office/powerpoint/2010/main" val="1937625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11699" cy="461804"/>
          </a:xfrm>
          <a:prstGeom prst="rect">
            <a:avLst/>
          </a:prstGeom>
        </p:spPr>
        <p:txBody>
          <a:bodyPr vert="horz" lIns="92474" tIns="46235" rIns="92474" bIns="46235" rtlCol="0"/>
          <a:lstStyle>
            <a:lvl1pPr algn="l">
              <a:defRPr sz="1200"/>
            </a:lvl1pPr>
          </a:lstStyle>
          <a:p>
            <a:endParaRPr lang="en-US"/>
          </a:p>
        </p:txBody>
      </p:sp>
      <p:sp>
        <p:nvSpPr>
          <p:cNvPr id="3" name="Date Placeholder 2"/>
          <p:cNvSpPr>
            <a:spLocks noGrp="1"/>
          </p:cNvSpPr>
          <p:nvPr>
            <p:ph type="dt" idx="1"/>
          </p:nvPr>
        </p:nvSpPr>
        <p:spPr>
          <a:xfrm>
            <a:off x="3936771" y="0"/>
            <a:ext cx="3011699" cy="461804"/>
          </a:xfrm>
          <a:prstGeom prst="rect">
            <a:avLst/>
          </a:prstGeom>
        </p:spPr>
        <p:txBody>
          <a:bodyPr vert="horz" lIns="92474" tIns="46235" rIns="92474" bIns="46235" rtlCol="0"/>
          <a:lstStyle>
            <a:lvl1pPr algn="r">
              <a:defRPr sz="1200"/>
            </a:lvl1pPr>
          </a:lstStyle>
          <a:p>
            <a:fld id="{57277A89-0140-4E3B-8429-21E784784C77}" type="datetimeFigureOut">
              <a:rPr lang="en-US" smtClean="0"/>
              <a:pPr/>
              <a:t>10/22/23</a:t>
            </a:fld>
            <a:endParaRPr lang="en-US"/>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74" tIns="46235" rIns="92474" bIns="46235"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74" tIns="46235" rIns="92474" bIns="4623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772668"/>
            <a:ext cx="3011699" cy="461804"/>
          </a:xfrm>
          <a:prstGeom prst="rect">
            <a:avLst/>
          </a:prstGeom>
        </p:spPr>
        <p:txBody>
          <a:bodyPr vert="horz" lIns="92474" tIns="46235" rIns="92474" bIns="46235" rtlCol="0" anchor="b"/>
          <a:lstStyle>
            <a:lvl1pPr algn="l">
              <a:defRPr sz="1200"/>
            </a:lvl1pPr>
          </a:lstStyle>
          <a:p>
            <a:endParaRPr lang="en-US"/>
          </a:p>
        </p:txBody>
      </p:sp>
      <p:sp>
        <p:nvSpPr>
          <p:cNvPr id="7" name="Slide Number Placeholder 6"/>
          <p:cNvSpPr>
            <a:spLocks noGrp="1"/>
          </p:cNvSpPr>
          <p:nvPr>
            <p:ph type="sldNum" sz="quarter" idx="5"/>
          </p:nvPr>
        </p:nvSpPr>
        <p:spPr>
          <a:xfrm>
            <a:off x="3936771" y="8772668"/>
            <a:ext cx="3011699" cy="461804"/>
          </a:xfrm>
          <a:prstGeom prst="rect">
            <a:avLst/>
          </a:prstGeom>
        </p:spPr>
        <p:txBody>
          <a:bodyPr vert="horz" lIns="92474" tIns="46235" rIns="92474" bIns="46235" rtlCol="0" anchor="b"/>
          <a:lstStyle>
            <a:lvl1pPr algn="r">
              <a:defRPr sz="1200"/>
            </a:lvl1pPr>
          </a:lstStyle>
          <a:p>
            <a:fld id="{ED4FF1BE-2FA6-48B7-A734-A21F96AC4705}" type="slidenum">
              <a:rPr lang="en-US" smtClean="0"/>
              <a:pPr/>
              <a:t>‹#›</a:t>
            </a:fld>
            <a:endParaRPr lang="en-US"/>
          </a:p>
        </p:txBody>
      </p:sp>
    </p:spTree>
    <p:extLst>
      <p:ext uri="{BB962C8B-B14F-4D97-AF65-F5344CB8AC3E}">
        <p14:creationId xmlns:p14="http://schemas.microsoft.com/office/powerpoint/2010/main" val="367620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Turn on front Projector, then computer and slideshow, then rear projector.</a:t>
            </a:r>
          </a:p>
        </p:txBody>
      </p:sp>
      <p:sp>
        <p:nvSpPr>
          <p:cNvPr id="4" name="Slide Number Placeholder 3"/>
          <p:cNvSpPr>
            <a:spLocks noGrp="1"/>
          </p:cNvSpPr>
          <p:nvPr>
            <p:ph type="sldNum" sz="quarter" idx="10"/>
          </p:nvPr>
        </p:nvSpPr>
        <p:spPr/>
        <p:txBody>
          <a:bodyPr/>
          <a:lstStyle/>
          <a:p>
            <a:pPr defTabSz="905717">
              <a:defRPr/>
            </a:pPr>
            <a:fld id="{ED4FF1BE-2FA6-48B7-A734-A21F96AC4705}" type="slidenum">
              <a:rPr lang="en-US">
                <a:solidFill>
                  <a:prstClr val="black"/>
                </a:solidFill>
                <a:latin typeface="Calibri"/>
              </a:rPr>
              <a:pPr defTabSz="905717">
                <a:defRPr/>
              </a:pPr>
              <a:t>1</a:t>
            </a:fld>
            <a:endParaRPr lang="en-US">
              <a:solidFill>
                <a:prstClr val="black"/>
              </a:solidFill>
              <a:latin typeface="Calibri"/>
            </a:endParaRPr>
          </a:p>
        </p:txBody>
      </p:sp>
    </p:spTree>
    <p:extLst>
      <p:ext uri="{BB962C8B-B14F-4D97-AF65-F5344CB8AC3E}">
        <p14:creationId xmlns:p14="http://schemas.microsoft.com/office/powerpoint/2010/main" val="3277184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3" name="Rectangle 1"/>
          <p:cNvSpPr txBox="1">
            <a:spLocks noGrp="1" noRot="1" noChangeAspect="1" noChangeArrowheads="1"/>
          </p:cNvSpPr>
          <p:nvPr>
            <p:ph type="sldImg"/>
          </p:nvPr>
        </p:nvSpPr>
        <p:spPr bwMode="auto">
          <a:xfrm>
            <a:off x="457200" y="730250"/>
            <a:ext cx="6400800" cy="3600450"/>
          </a:xfrm>
          <a:prstGeom prst="rect">
            <a:avLst/>
          </a:prstGeom>
          <a:solidFill>
            <a:srgbClr val="FFFFFF"/>
          </a:solidFill>
          <a:ln>
            <a:solidFill>
              <a:srgbClr val="000000"/>
            </a:solidFill>
            <a:miter lim="800000"/>
            <a:headEnd/>
            <a:tailEnd/>
          </a:ln>
        </p:spPr>
      </p:sp>
      <p:sp>
        <p:nvSpPr>
          <p:cNvPr id="105474" name="Rectangle 2"/>
          <p:cNvSpPr txBox="1">
            <a:spLocks noGrp="1" noChangeArrowheads="1"/>
          </p:cNvSpPr>
          <p:nvPr>
            <p:ph type="body" idx="1"/>
          </p:nvPr>
        </p:nvSpPr>
        <p:spPr bwMode="auto">
          <a:xfrm>
            <a:off x="731520" y="4560570"/>
            <a:ext cx="5852160" cy="4320540"/>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653045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7" name="Rectangle 1"/>
          <p:cNvSpPr txBox="1">
            <a:spLocks noGrp="1" noRot="1" noChangeAspect="1" noChangeArrowheads="1"/>
          </p:cNvSpPr>
          <p:nvPr>
            <p:ph type="sldImg"/>
          </p:nvPr>
        </p:nvSpPr>
        <p:spPr bwMode="auto">
          <a:xfrm>
            <a:off x="457200" y="730250"/>
            <a:ext cx="6400800" cy="3600450"/>
          </a:xfrm>
          <a:prstGeom prst="rect">
            <a:avLst/>
          </a:prstGeom>
          <a:solidFill>
            <a:srgbClr val="FFFFFF"/>
          </a:solidFill>
          <a:ln>
            <a:solidFill>
              <a:srgbClr val="000000"/>
            </a:solidFill>
            <a:miter lim="800000"/>
            <a:headEnd/>
            <a:tailEnd/>
          </a:ln>
        </p:spPr>
      </p:sp>
      <p:sp>
        <p:nvSpPr>
          <p:cNvPr id="101378" name="Rectangle 2"/>
          <p:cNvSpPr txBox="1">
            <a:spLocks noGrp="1" noChangeArrowheads="1"/>
          </p:cNvSpPr>
          <p:nvPr>
            <p:ph type="body" idx="1"/>
          </p:nvPr>
        </p:nvSpPr>
        <p:spPr bwMode="auto">
          <a:xfrm>
            <a:off x="731520" y="4560570"/>
            <a:ext cx="5852160" cy="4320540"/>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807158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Grp="1" noRot="1" noChangeAspect="1" noChangeArrowheads="1"/>
          </p:cNvSpPr>
          <p:nvPr>
            <p:ph type="sldImg"/>
          </p:nvPr>
        </p:nvSpPr>
        <p:spPr bwMode="auto">
          <a:xfrm>
            <a:off x="457200" y="730250"/>
            <a:ext cx="6400800" cy="3600450"/>
          </a:xfrm>
          <a:prstGeom prst="rect">
            <a:avLst/>
          </a:prstGeom>
          <a:solidFill>
            <a:srgbClr val="FFFFFF"/>
          </a:solidFill>
          <a:ln>
            <a:solidFill>
              <a:srgbClr val="000000"/>
            </a:solidFill>
            <a:miter lim="800000"/>
            <a:headEnd/>
            <a:tailEnd/>
          </a:ln>
        </p:spPr>
      </p:sp>
      <p:sp>
        <p:nvSpPr>
          <p:cNvPr id="102402" name="Rectangle 2"/>
          <p:cNvSpPr txBox="1">
            <a:spLocks noGrp="1" noChangeArrowheads="1"/>
          </p:cNvSpPr>
          <p:nvPr>
            <p:ph type="body" idx="1"/>
          </p:nvPr>
        </p:nvSpPr>
        <p:spPr bwMode="auto">
          <a:xfrm>
            <a:off x="731520" y="4560570"/>
            <a:ext cx="5852160" cy="4320540"/>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547008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5" name="Rectangle 1"/>
          <p:cNvSpPr txBox="1">
            <a:spLocks noGrp="1" noRot="1" noChangeAspect="1" noChangeArrowheads="1"/>
          </p:cNvSpPr>
          <p:nvPr>
            <p:ph type="sldImg"/>
          </p:nvPr>
        </p:nvSpPr>
        <p:spPr bwMode="auto">
          <a:xfrm>
            <a:off x="457200" y="730250"/>
            <a:ext cx="6400800" cy="3600450"/>
          </a:xfrm>
          <a:prstGeom prst="rect">
            <a:avLst/>
          </a:prstGeom>
          <a:solidFill>
            <a:srgbClr val="FFFFFF"/>
          </a:solidFill>
          <a:ln>
            <a:solidFill>
              <a:srgbClr val="000000"/>
            </a:solidFill>
            <a:miter lim="800000"/>
            <a:headEnd/>
            <a:tailEnd/>
          </a:ln>
        </p:spPr>
      </p:sp>
      <p:sp>
        <p:nvSpPr>
          <p:cNvPr id="103426" name="Rectangle 2"/>
          <p:cNvSpPr txBox="1">
            <a:spLocks noGrp="1" noChangeArrowheads="1"/>
          </p:cNvSpPr>
          <p:nvPr>
            <p:ph type="body" idx="1"/>
          </p:nvPr>
        </p:nvSpPr>
        <p:spPr bwMode="auto">
          <a:xfrm>
            <a:off x="731520" y="4560570"/>
            <a:ext cx="5852160" cy="4320540"/>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79413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49" name="Rectangle 1"/>
          <p:cNvSpPr txBox="1">
            <a:spLocks noGrp="1" noRot="1" noChangeAspect="1" noChangeArrowheads="1"/>
          </p:cNvSpPr>
          <p:nvPr>
            <p:ph type="sldImg"/>
          </p:nvPr>
        </p:nvSpPr>
        <p:spPr bwMode="auto">
          <a:xfrm>
            <a:off x="457200" y="730250"/>
            <a:ext cx="6400800" cy="3600450"/>
          </a:xfrm>
          <a:prstGeom prst="rect">
            <a:avLst/>
          </a:prstGeom>
          <a:solidFill>
            <a:srgbClr val="FFFFFF"/>
          </a:solidFill>
          <a:ln>
            <a:solidFill>
              <a:srgbClr val="000000"/>
            </a:solidFill>
            <a:miter lim="800000"/>
            <a:headEnd/>
            <a:tailEnd/>
          </a:ln>
        </p:spPr>
      </p:sp>
      <p:sp>
        <p:nvSpPr>
          <p:cNvPr id="104450" name="Rectangle 2"/>
          <p:cNvSpPr txBox="1">
            <a:spLocks noGrp="1" noChangeArrowheads="1"/>
          </p:cNvSpPr>
          <p:nvPr>
            <p:ph type="body" idx="1"/>
          </p:nvPr>
        </p:nvSpPr>
        <p:spPr bwMode="auto">
          <a:xfrm>
            <a:off x="731520" y="4560570"/>
            <a:ext cx="5852160" cy="4320540"/>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550154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3" name="Rectangle 1"/>
          <p:cNvSpPr txBox="1">
            <a:spLocks noGrp="1" noRot="1" noChangeAspect="1" noChangeArrowheads="1"/>
          </p:cNvSpPr>
          <p:nvPr>
            <p:ph type="sldImg"/>
          </p:nvPr>
        </p:nvSpPr>
        <p:spPr bwMode="auto">
          <a:xfrm>
            <a:off x="457200" y="730250"/>
            <a:ext cx="6400800" cy="3600450"/>
          </a:xfrm>
          <a:prstGeom prst="rect">
            <a:avLst/>
          </a:prstGeom>
          <a:solidFill>
            <a:srgbClr val="FFFFFF"/>
          </a:solidFill>
          <a:ln>
            <a:solidFill>
              <a:srgbClr val="000000"/>
            </a:solidFill>
            <a:miter lim="800000"/>
            <a:headEnd/>
            <a:tailEnd/>
          </a:ln>
        </p:spPr>
      </p:sp>
      <p:sp>
        <p:nvSpPr>
          <p:cNvPr id="105474" name="Rectangle 2"/>
          <p:cNvSpPr txBox="1">
            <a:spLocks noGrp="1" noChangeArrowheads="1"/>
          </p:cNvSpPr>
          <p:nvPr>
            <p:ph type="body" idx="1"/>
          </p:nvPr>
        </p:nvSpPr>
        <p:spPr bwMode="auto">
          <a:xfrm>
            <a:off x="731520" y="4560570"/>
            <a:ext cx="5852160" cy="4320540"/>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1818751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7" name="Rectangle 1"/>
          <p:cNvSpPr txBox="1">
            <a:spLocks noGrp="1" noRot="1" noChangeAspect="1" noChangeArrowheads="1"/>
          </p:cNvSpPr>
          <p:nvPr>
            <p:ph type="sldImg"/>
          </p:nvPr>
        </p:nvSpPr>
        <p:spPr bwMode="auto">
          <a:xfrm>
            <a:off x="457200" y="730250"/>
            <a:ext cx="6400800" cy="3600450"/>
          </a:xfrm>
          <a:prstGeom prst="rect">
            <a:avLst/>
          </a:prstGeom>
          <a:solidFill>
            <a:srgbClr val="FFFFFF"/>
          </a:solidFill>
          <a:ln>
            <a:solidFill>
              <a:srgbClr val="000000"/>
            </a:solidFill>
            <a:miter lim="800000"/>
            <a:headEnd/>
            <a:tailEnd/>
          </a:ln>
        </p:spPr>
      </p:sp>
      <p:sp>
        <p:nvSpPr>
          <p:cNvPr id="101378" name="Rectangle 2"/>
          <p:cNvSpPr txBox="1">
            <a:spLocks noGrp="1" noChangeArrowheads="1"/>
          </p:cNvSpPr>
          <p:nvPr>
            <p:ph type="body" idx="1"/>
          </p:nvPr>
        </p:nvSpPr>
        <p:spPr bwMode="auto">
          <a:xfrm>
            <a:off x="731520" y="4560570"/>
            <a:ext cx="5852160" cy="4320540"/>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409694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9022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3009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5071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8536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8281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2467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6926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0419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9605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9519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Grp="1" noRot="1" noChangeAspect="1" noChangeArrowheads="1"/>
          </p:cNvSpPr>
          <p:nvPr>
            <p:ph type="sldImg"/>
          </p:nvPr>
        </p:nvSpPr>
        <p:spPr bwMode="auto">
          <a:xfrm>
            <a:off x="457200" y="730250"/>
            <a:ext cx="6400800" cy="3600450"/>
          </a:xfrm>
          <a:prstGeom prst="rect">
            <a:avLst/>
          </a:prstGeom>
          <a:solidFill>
            <a:srgbClr val="FFFFFF"/>
          </a:solidFill>
          <a:ln>
            <a:solidFill>
              <a:srgbClr val="000000"/>
            </a:solidFill>
            <a:miter lim="800000"/>
            <a:headEnd/>
            <a:tailEnd/>
          </a:ln>
        </p:spPr>
      </p:sp>
      <p:sp>
        <p:nvSpPr>
          <p:cNvPr id="102402" name="Rectangle 2"/>
          <p:cNvSpPr txBox="1">
            <a:spLocks noGrp="1" noChangeArrowheads="1"/>
          </p:cNvSpPr>
          <p:nvPr>
            <p:ph type="body" idx="1"/>
          </p:nvPr>
        </p:nvSpPr>
        <p:spPr bwMode="auto">
          <a:xfrm>
            <a:off x="731520" y="4560570"/>
            <a:ext cx="5852160" cy="4320540"/>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242668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8587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4065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91d2dfd5f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291d2dfd5f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4163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6478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6497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66298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8731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86086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5335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5" name="Rectangle 1"/>
          <p:cNvSpPr txBox="1">
            <a:spLocks noGrp="1" noRot="1" noChangeAspect="1" noChangeArrowheads="1"/>
          </p:cNvSpPr>
          <p:nvPr>
            <p:ph type="sldImg"/>
          </p:nvPr>
        </p:nvSpPr>
        <p:spPr bwMode="auto">
          <a:xfrm>
            <a:off x="457200" y="730250"/>
            <a:ext cx="6400800" cy="3600450"/>
          </a:xfrm>
          <a:prstGeom prst="rect">
            <a:avLst/>
          </a:prstGeom>
          <a:solidFill>
            <a:srgbClr val="FFFFFF"/>
          </a:solidFill>
          <a:ln>
            <a:solidFill>
              <a:srgbClr val="000000"/>
            </a:solidFill>
            <a:miter lim="800000"/>
            <a:headEnd/>
            <a:tailEnd/>
          </a:ln>
        </p:spPr>
      </p:sp>
      <p:sp>
        <p:nvSpPr>
          <p:cNvPr id="103426" name="Rectangle 2"/>
          <p:cNvSpPr txBox="1">
            <a:spLocks noGrp="1" noChangeArrowheads="1"/>
          </p:cNvSpPr>
          <p:nvPr>
            <p:ph type="body" idx="1"/>
          </p:nvPr>
        </p:nvSpPr>
        <p:spPr bwMode="auto">
          <a:xfrm>
            <a:off x="731520" y="4560570"/>
            <a:ext cx="5852160" cy="4320540"/>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853696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2715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45952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8752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90003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89076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8120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51081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5584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80809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2168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49" name="Rectangle 1"/>
          <p:cNvSpPr txBox="1">
            <a:spLocks noGrp="1" noRot="1" noChangeAspect="1" noChangeArrowheads="1"/>
          </p:cNvSpPr>
          <p:nvPr>
            <p:ph type="sldImg"/>
          </p:nvPr>
        </p:nvSpPr>
        <p:spPr bwMode="auto">
          <a:xfrm>
            <a:off x="457200" y="730250"/>
            <a:ext cx="6400800" cy="3600450"/>
          </a:xfrm>
          <a:prstGeom prst="rect">
            <a:avLst/>
          </a:prstGeom>
          <a:solidFill>
            <a:srgbClr val="FFFFFF"/>
          </a:solidFill>
          <a:ln>
            <a:solidFill>
              <a:srgbClr val="000000"/>
            </a:solidFill>
            <a:miter lim="800000"/>
            <a:headEnd/>
            <a:tailEnd/>
          </a:ln>
        </p:spPr>
      </p:sp>
      <p:sp>
        <p:nvSpPr>
          <p:cNvPr id="104450" name="Rectangle 2"/>
          <p:cNvSpPr txBox="1">
            <a:spLocks noGrp="1" noChangeArrowheads="1"/>
          </p:cNvSpPr>
          <p:nvPr>
            <p:ph type="body" idx="1"/>
          </p:nvPr>
        </p:nvSpPr>
        <p:spPr bwMode="auto">
          <a:xfrm>
            <a:off x="731520" y="4560570"/>
            <a:ext cx="5852160" cy="4320540"/>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7589806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24476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0655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25675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07281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18739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58793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91814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1A07E-1A5D-457C-AE2B-D345D6D670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146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Turn on front Projector, then computer and slideshow, then rear projector.</a:t>
            </a:r>
          </a:p>
        </p:txBody>
      </p:sp>
      <p:sp>
        <p:nvSpPr>
          <p:cNvPr id="4" name="Slide Number Placeholder 3"/>
          <p:cNvSpPr>
            <a:spLocks noGrp="1"/>
          </p:cNvSpPr>
          <p:nvPr>
            <p:ph type="sldNum" sz="quarter" idx="10"/>
          </p:nvPr>
        </p:nvSpPr>
        <p:spPr/>
        <p:txBody>
          <a:bodyPr/>
          <a:lstStyle/>
          <a:p>
            <a:pPr defTabSz="905717">
              <a:defRPr/>
            </a:pPr>
            <a:fld id="{ED4FF1BE-2FA6-48B7-A734-A21F96AC4705}" type="slidenum">
              <a:rPr lang="en-US">
                <a:solidFill>
                  <a:prstClr val="black"/>
                </a:solidFill>
                <a:latin typeface="Calibri"/>
              </a:rPr>
              <a:pPr defTabSz="905717">
                <a:defRPr/>
              </a:pPr>
              <a:t>131</a:t>
            </a:fld>
            <a:endParaRPr lang="en-US">
              <a:solidFill>
                <a:prstClr val="black"/>
              </a:solidFill>
              <a:latin typeface="Calibri"/>
            </a:endParaRPr>
          </a:p>
        </p:txBody>
      </p:sp>
    </p:spTree>
    <p:extLst>
      <p:ext uri="{BB962C8B-B14F-4D97-AF65-F5344CB8AC3E}">
        <p14:creationId xmlns:p14="http://schemas.microsoft.com/office/powerpoint/2010/main" val="3953800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3" name="Rectangle 1"/>
          <p:cNvSpPr txBox="1">
            <a:spLocks noGrp="1" noRot="1" noChangeAspect="1" noChangeArrowheads="1"/>
          </p:cNvSpPr>
          <p:nvPr>
            <p:ph type="sldImg"/>
          </p:nvPr>
        </p:nvSpPr>
        <p:spPr bwMode="auto">
          <a:xfrm>
            <a:off x="457200" y="730250"/>
            <a:ext cx="6400800" cy="3600450"/>
          </a:xfrm>
          <a:prstGeom prst="rect">
            <a:avLst/>
          </a:prstGeom>
          <a:solidFill>
            <a:srgbClr val="FFFFFF"/>
          </a:solidFill>
          <a:ln>
            <a:solidFill>
              <a:srgbClr val="000000"/>
            </a:solidFill>
            <a:miter lim="800000"/>
            <a:headEnd/>
            <a:tailEnd/>
          </a:ln>
        </p:spPr>
      </p:sp>
      <p:sp>
        <p:nvSpPr>
          <p:cNvPr id="105474" name="Rectangle 2"/>
          <p:cNvSpPr txBox="1">
            <a:spLocks noGrp="1" noChangeArrowheads="1"/>
          </p:cNvSpPr>
          <p:nvPr>
            <p:ph type="body" idx="1"/>
          </p:nvPr>
        </p:nvSpPr>
        <p:spPr bwMode="auto">
          <a:xfrm>
            <a:off x="731520" y="4560570"/>
            <a:ext cx="5852160" cy="4320540"/>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033294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3" name="Rectangle 1"/>
          <p:cNvSpPr txBox="1">
            <a:spLocks noGrp="1" noRot="1" noChangeAspect="1" noChangeArrowheads="1"/>
          </p:cNvSpPr>
          <p:nvPr>
            <p:ph type="sldImg"/>
          </p:nvPr>
        </p:nvSpPr>
        <p:spPr bwMode="auto">
          <a:xfrm>
            <a:off x="457200" y="730250"/>
            <a:ext cx="6400800" cy="3600450"/>
          </a:xfrm>
          <a:prstGeom prst="rect">
            <a:avLst/>
          </a:prstGeom>
          <a:solidFill>
            <a:srgbClr val="FFFFFF"/>
          </a:solidFill>
          <a:ln>
            <a:solidFill>
              <a:srgbClr val="000000"/>
            </a:solidFill>
            <a:miter lim="800000"/>
            <a:headEnd/>
            <a:tailEnd/>
          </a:ln>
        </p:spPr>
      </p:sp>
      <p:sp>
        <p:nvSpPr>
          <p:cNvPr id="105474" name="Rectangle 2"/>
          <p:cNvSpPr txBox="1">
            <a:spLocks noGrp="1" noChangeArrowheads="1"/>
          </p:cNvSpPr>
          <p:nvPr>
            <p:ph type="body" idx="1"/>
          </p:nvPr>
        </p:nvSpPr>
        <p:spPr bwMode="auto">
          <a:xfrm>
            <a:off x="731520" y="4560570"/>
            <a:ext cx="5852160" cy="4320540"/>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265076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3" name="Rectangle 1"/>
          <p:cNvSpPr txBox="1">
            <a:spLocks noGrp="1" noRot="1" noChangeAspect="1" noChangeArrowheads="1"/>
          </p:cNvSpPr>
          <p:nvPr>
            <p:ph type="sldImg"/>
          </p:nvPr>
        </p:nvSpPr>
        <p:spPr bwMode="auto">
          <a:xfrm>
            <a:off x="457200" y="730250"/>
            <a:ext cx="6400800" cy="3600450"/>
          </a:xfrm>
          <a:prstGeom prst="rect">
            <a:avLst/>
          </a:prstGeom>
          <a:solidFill>
            <a:srgbClr val="FFFFFF"/>
          </a:solidFill>
          <a:ln>
            <a:solidFill>
              <a:srgbClr val="000000"/>
            </a:solidFill>
            <a:miter lim="800000"/>
            <a:headEnd/>
            <a:tailEnd/>
          </a:ln>
        </p:spPr>
      </p:sp>
      <p:sp>
        <p:nvSpPr>
          <p:cNvPr id="105474" name="Rectangle 2"/>
          <p:cNvSpPr txBox="1">
            <a:spLocks noGrp="1" noChangeArrowheads="1"/>
          </p:cNvSpPr>
          <p:nvPr>
            <p:ph type="body" idx="1"/>
          </p:nvPr>
        </p:nvSpPr>
        <p:spPr bwMode="auto">
          <a:xfrm>
            <a:off x="731520" y="4560570"/>
            <a:ext cx="5852160" cy="4320540"/>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1158997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3" name="Rectangle 1"/>
          <p:cNvSpPr txBox="1">
            <a:spLocks noGrp="1" noRot="1" noChangeAspect="1" noChangeArrowheads="1"/>
          </p:cNvSpPr>
          <p:nvPr>
            <p:ph type="sldImg"/>
          </p:nvPr>
        </p:nvSpPr>
        <p:spPr bwMode="auto">
          <a:xfrm>
            <a:off x="457200" y="730250"/>
            <a:ext cx="6400800" cy="3600450"/>
          </a:xfrm>
          <a:prstGeom prst="rect">
            <a:avLst/>
          </a:prstGeom>
          <a:solidFill>
            <a:srgbClr val="FFFFFF"/>
          </a:solidFill>
          <a:ln>
            <a:solidFill>
              <a:srgbClr val="000000"/>
            </a:solidFill>
            <a:miter lim="800000"/>
            <a:headEnd/>
            <a:tailEnd/>
          </a:ln>
        </p:spPr>
      </p:sp>
      <p:sp>
        <p:nvSpPr>
          <p:cNvPr id="105474" name="Rectangle 2"/>
          <p:cNvSpPr txBox="1">
            <a:spLocks noGrp="1" noChangeArrowheads="1"/>
          </p:cNvSpPr>
          <p:nvPr>
            <p:ph type="body" idx="1"/>
          </p:nvPr>
        </p:nvSpPr>
        <p:spPr bwMode="auto">
          <a:xfrm>
            <a:off x="731520" y="4560570"/>
            <a:ext cx="5852160" cy="4320540"/>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1887187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_wjb">
    <p:spTree>
      <p:nvGrpSpPr>
        <p:cNvPr id="1" name=""/>
        <p:cNvGrpSpPr/>
        <p:nvPr/>
      </p:nvGrpSpPr>
      <p:grpSpPr>
        <a:xfrm>
          <a:off x="0" y="0"/>
          <a:ext cx="0" cy="0"/>
          <a:chOff x="0" y="0"/>
          <a:chExt cx="0" cy="0"/>
        </a:xfrm>
      </p:grpSpPr>
      <p:sp>
        <p:nvSpPr>
          <p:cNvPr id="2" name="Title 1"/>
          <p:cNvSpPr>
            <a:spLocks noGrp="1"/>
          </p:cNvSpPr>
          <p:nvPr>
            <p:ph type="ctrTitle"/>
          </p:nvPr>
        </p:nvSpPr>
        <p:spPr>
          <a:xfrm>
            <a:off x="812800" y="228602"/>
            <a:ext cx="10668000" cy="1470025"/>
          </a:xfrm>
        </p:spPr>
        <p:txBody>
          <a:bodyPr>
            <a:normAutofit/>
          </a:bodyPr>
          <a:lstStyle>
            <a:lvl1pPr>
              <a:defRPr sz="5000" cap="small" baseline="0">
                <a:solidFill>
                  <a:schemeClr val="bg1"/>
                </a:solidFill>
                <a:effectLst>
                  <a:outerShdw blurRad="50800" dist="88900" dir="2700000" algn="tl" rotWithShape="0">
                    <a:schemeClr val="bg1">
                      <a:lumMod val="95000"/>
                      <a:alpha val="4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914400" y="2133600"/>
            <a:ext cx="10566400" cy="1752600"/>
          </a:xfrm>
        </p:spPr>
        <p:txBody>
          <a:bodyPr/>
          <a:lstStyle>
            <a:lvl1pPr marL="0" indent="0" algn="ctr">
              <a:buNone/>
              <a:defRPr>
                <a:solidFill>
                  <a:schemeClr val="bg1">
                    <a:lumMod val="8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508000" y="1905000"/>
            <a:ext cx="11277600" cy="0"/>
          </a:xfrm>
          <a:prstGeom prst="line">
            <a:avLst/>
          </a:prstGeom>
          <a:ln w="101600" cap="rnd">
            <a:solidFill>
              <a:schemeClr val="tx2">
                <a:lumMod val="60000"/>
                <a:lumOff val="4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47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Main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508000" y="381000"/>
            <a:ext cx="11277600" cy="5791200"/>
          </a:xfrm>
        </p:spPr>
        <p:txBody>
          <a:bodyPr>
            <a:normAutofit/>
          </a:bodyPr>
          <a:lstStyle>
            <a:lvl1pPr>
              <a:spcBef>
                <a:spcPts val="0"/>
              </a:spcBef>
              <a:spcAft>
                <a:spcPts val="1500"/>
              </a:spcAft>
              <a:defRPr sz="2700"/>
            </a:lvl1pPr>
            <a:lvl2pPr>
              <a:spcBef>
                <a:spcPts val="0"/>
              </a:spcBef>
              <a:spcAft>
                <a:spcPts val="1500"/>
              </a:spcAft>
              <a:defRPr sz="2700"/>
            </a:lvl2pPr>
            <a:lvl3pPr>
              <a:spcBef>
                <a:spcPts val="0"/>
              </a:spcBef>
              <a:defRPr sz="2550"/>
            </a:lvl3pPr>
            <a:lvl4pPr>
              <a:spcBef>
                <a:spcPts val="0"/>
              </a:spcBef>
              <a:defRPr sz="2550"/>
            </a:lvl4pPr>
            <a:lvl5pPr>
              <a:spcBef>
                <a:spcPts val="0"/>
              </a:spcBef>
              <a:defRPr sz="2550"/>
            </a:lvl5pPr>
          </a:lstStyle>
          <a:p>
            <a:pPr lvl="0"/>
            <a:r>
              <a:rPr lang="en-US" dirty="0"/>
              <a:t>Click to edit Master text styles</a:t>
            </a:r>
          </a:p>
          <a:p>
            <a:pPr lvl="1"/>
            <a:r>
              <a:rPr lang="en-US" dirty="0"/>
              <a:t>Second level</a:t>
            </a:r>
          </a:p>
        </p:txBody>
      </p:sp>
      <p:sp>
        <p:nvSpPr>
          <p:cNvPr id="8" name="Date Placeholder 7"/>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050312-BECA-0A45-96DE-67B7ECFD49A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E2D22-DD58-44C8-9B17-5965D8DB29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Footer Placeholder 9"/>
          <p:cNvSpPr>
            <a:spLocks noGrp="1"/>
          </p:cNvSpPr>
          <p:nvPr>
            <p:ph type="ftr"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590226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854896" y="1122363"/>
            <a:ext cx="7276733" cy="3381398"/>
          </a:xfrm>
        </p:spPr>
        <p:txBody>
          <a:bodyPr anchor="b">
            <a:normAutofit/>
          </a:bodyPr>
          <a:lstStyle>
            <a:lvl1pPr algn="l">
              <a:defRPr sz="4800" cap="none" spc="0" baseline="0"/>
            </a:lvl1pPr>
          </a:lstStyle>
          <a:p>
            <a:r>
              <a:rPr lang="en-US" dirty="0"/>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854895" y="4612944"/>
            <a:ext cx="7276733" cy="1181683"/>
          </a:xfrm>
        </p:spPr>
        <p:txBody>
          <a:bodyPr>
            <a:normAutofit/>
          </a:bodyPr>
          <a:lstStyle>
            <a:lvl1pPr marL="0" indent="0" algn="l">
              <a:buNone/>
              <a:defRPr sz="1800" cap="all" spc="300" baseline="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326951E3-958F-4611-B170-D081BA0250F9}" type="datetimeFigureOut">
              <a:rPr lang="en-US" smtClean="0"/>
              <a:t>10/22/23</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242087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26951E3-958F-4611-B170-D081BA0250F9}" type="datetimeFigureOut">
              <a:rPr lang="en-US" smtClean="0"/>
              <a:t>10/22/23</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878061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31849" y="876301"/>
            <a:ext cx="7876723" cy="3713165"/>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31851" y="4746172"/>
            <a:ext cx="6781301" cy="1048455"/>
          </a:xfrm>
        </p:spPr>
        <p:txBody>
          <a:bodyPr>
            <a:normAutofit/>
          </a:bodyPr>
          <a:lstStyle>
            <a:lvl1pPr marL="0" indent="0">
              <a:buNone/>
              <a:defRPr sz="2000">
                <a:solidFill>
                  <a:schemeClr val="tx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326951E3-958F-4611-B170-D081BA0250F9}" type="datetimeFigureOut">
              <a:rPr lang="en-US" smtClean="0"/>
              <a:t>10/22/23</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87649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848475" y="2080519"/>
            <a:ext cx="4970124" cy="39773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310899" y="2080519"/>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326951E3-958F-4611-B170-D081BA0250F9}" type="datetimeFigureOut">
              <a:rPr lang="en-US" smtClean="0"/>
              <a:t>10/22/23</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339175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39789" y="571957"/>
            <a:ext cx="10441236" cy="1398359"/>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844926" y="1983244"/>
            <a:ext cx="5007111" cy="814387"/>
          </a:xfrm>
        </p:spPr>
        <p:txBody>
          <a:bodyPr anchor="b">
            <a:normAutofit/>
          </a:bodyPr>
          <a:lstStyle>
            <a:lvl1pPr marL="0" indent="0">
              <a:lnSpc>
                <a:spcPct val="110000"/>
              </a:lnSpc>
              <a:buNone/>
              <a:defRPr sz="2000" b="0" cap="all" spc="140"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850063" y="2813959"/>
            <a:ext cx="5007111"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249257" y="1983244"/>
            <a:ext cx="5031769" cy="814387"/>
          </a:xfrm>
        </p:spPr>
        <p:txBody>
          <a:bodyPr anchor="b">
            <a:normAutofit/>
          </a:bodyPr>
          <a:lstStyle>
            <a:lvl1pPr marL="0" indent="0">
              <a:lnSpc>
                <a:spcPct val="110000"/>
              </a:lnSpc>
              <a:buNone/>
              <a:defRPr sz="2000" b="0" cap="all" spc="140"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249257" y="2813959"/>
            <a:ext cx="5031769"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326951E3-958F-4611-B170-D081BA0250F9}" type="datetimeFigureOut">
              <a:rPr lang="en-US" smtClean="0"/>
              <a:t>10/22/23</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150331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849760" y="895442"/>
            <a:ext cx="10138451" cy="1832349"/>
          </a:xfrm>
        </p:spPr>
        <p:txBody>
          <a:bodyPr anchor="t">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26951E3-958F-4611-B170-D081BA0250F9}" type="datetimeFigureOut">
              <a:rPr lang="en-US" smtClean="0"/>
              <a:t>10/22/23</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759106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326951E3-958F-4611-B170-D081BA0250F9}" type="datetimeFigureOut">
              <a:rPr lang="en-US" smtClean="0"/>
              <a:t>10/22/23</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235443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39789" y="996948"/>
            <a:ext cx="3046411" cy="1479551"/>
          </a:xfrm>
        </p:spPr>
        <p:txBody>
          <a:bodyPr anchor="t">
            <a:normAutofit/>
          </a:bodyPr>
          <a:lstStyle>
            <a:lvl1pPr>
              <a:lnSpc>
                <a:spcPct val="110000"/>
              </a:lnSpc>
              <a:defRPr sz="2400" cap="all" spc="4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260797" y="876302"/>
            <a:ext cx="5758235" cy="518159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39790" y="2666146"/>
            <a:ext cx="3046409" cy="3194907"/>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326951E3-958F-4611-B170-D081BA0250F9}" type="datetimeFigureOut">
              <a:rPr lang="en-US" smtClean="0"/>
              <a:t>10/22/23</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610100" y="898991"/>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449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39790" y="989314"/>
            <a:ext cx="3046409" cy="1487185"/>
          </a:xfrm>
        </p:spPr>
        <p:txBody>
          <a:bodyPr anchor="t">
            <a:normAutofit/>
          </a:bodyPr>
          <a:lstStyle>
            <a:lvl1pPr>
              <a:lnSpc>
                <a:spcPct val="110000"/>
              </a:lnSpc>
              <a:defRPr sz="2400" cap="all" spc="300" baseline="0"/>
            </a:lvl1pPr>
          </a:lstStyle>
          <a:p>
            <a:r>
              <a:rPr lang="en-US" dirty="0"/>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334005" y="876302"/>
            <a:ext cx="5943596" cy="5181599"/>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39790" y="2666145"/>
            <a:ext cx="3046409" cy="3194907"/>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326951E3-958F-4611-B170-D081BA0250F9}" type="datetimeFigureOut">
              <a:rPr lang="en-US" smtClean="0"/>
              <a:t>10/22/23</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610100" y="898991"/>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7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in Tex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228600"/>
            <a:ext cx="11785600" cy="624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808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326951E3-958F-4611-B170-D081BA0250F9}" type="datetimeFigureOut">
              <a:rPr lang="en-US" smtClean="0"/>
              <a:t>10/22/23</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31669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8724901" y="876301"/>
            <a:ext cx="2628900" cy="5181601"/>
          </a:xfrm>
        </p:spPr>
        <p:txBody>
          <a:bodyPr vert="eaVert" anchor="b"/>
          <a:lstStyle/>
          <a:p>
            <a:r>
              <a:rPr lang="en-US" dirty="0"/>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38201" y="876301"/>
            <a:ext cx="7734300" cy="51816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326951E3-958F-4611-B170-D081BA0250F9}" type="datetimeFigureOut">
              <a:rPr lang="en-US" smtClean="0"/>
              <a:t>10/22/23</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916948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6D3C8A-C51C-465B-9EAC-54AF508F6415}" type="datetimeFigureOut">
              <a:rPr lang="en-US" smtClean="0"/>
              <a:pPr/>
              <a:t>10/22/23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3529687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_wjb">
    <p:spTree>
      <p:nvGrpSpPr>
        <p:cNvPr id="1" name=""/>
        <p:cNvGrpSpPr/>
        <p:nvPr/>
      </p:nvGrpSpPr>
      <p:grpSpPr>
        <a:xfrm>
          <a:off x="0" y="0"/>
          <a:ext cx="0" cy="0"/>
          <a:chOff x="0" y="0"/>
          <a:chExt cx="0" cy="0"/>
        </a:xfrm>
      </p:grpSpPr>
      <p:sp>
        <p:nvSpPr>
          <p:cNvPr id="2" name="Title 1"/>
          <p:cNvSpPr>
            <a:spLocks noGrp="1"/>
          </p:cNvSpPr>
          <p:nvPr>
            <p:ph type="ctrTitle"/>
          </p:nvPr>
        </p:nvSpPr>
        <p:spPr>
          <a:xfrm>
            <a:off x="812800" y="228602"/>
            <a:ext cx="10668000" cy="1470025"/>
          </a:xfrm>
        </p:spPr>
        <p:txBody>
          <a:bodyPr>
            <a:normAutofit/>
          </a:bodyPr>
          <a:lstStyle>
            <a:lvl1pPr>
              <a:defRPr sz="3751" cap="small" baseline="0">
                <a:solidFill>
                  <a:schemeClr val="bg1"/>
                </a:solidFill>
                <a:effectLst>
                  <a:outerShdw blurRad="50800" dist="88900" dir="2700000" algn="tl" rotWithShape="0">
                    <a:schemeClr val="bg1">
                      <a:lumMod val="95000"/>
                      <a:alpha val="4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914400" y="2133600"/>
            <a:ext cx="10566400" cy="1752600"/>
          </a:xfrm>
        </p:spPr>
        <p:txBody>
          <a:bodyPr/>
          <a:lstStyle>
            <a:lvl1pPr marL="0" indent="0" algn="ctr">
              <a:buNone/>
              <a:defRPr>
                <a:solidFill>
                  <a:schemeClr val="bg1">
                    <a:lumMod val="8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508000" y="1905000"/>
            <a:ext cx="11277600" cy="0"/>
          </a:xfrm>
          <a:prstGeom prst="line">
            <a:avLst/>
          </a:prstGeom>
          <a:ln w="101600" cap="rnd">
            <a:solidFill>
              <a:schemeClr val="tx2">
                <a:lumMod val="60000"/>
                <a:lumOff val="4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08000" y="1905000"/>
            <a:ext cx="11277600" cy="0"/>
          </a:xfrm>
          <a:prstGeom prst="line">
            <a:avLst/>
          </a:prstGeom>
          <a:ln w="101600" cap="rnd">
            <a:solidFill>
              <a:schemeClr val="tx2">
                <a:lumMod val="60000"/>
                <a:lumOff val="4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919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_wjb">
    <p:spTree>
      <p:nvGrpSpPr>
        <p:cNvPr id="1" name=""/>
        <p:cNvGrpSpPr/>
        <p:nvPr/>
      </p:nvGrpSpPr>
      <p:grpSpPr>
        <a:xfrm>
          <a:off x="0" y="0"/>
          <a:ext cx="0" cy="0"/>
          <a:chOff x="0" y="0"/>
          <a:chExt cx="0" cy="0"/>
        </a:xfrm>
      </p:grpSpPr>
      <p:sp>
        <p:nvSpPr>
          <p:cNvPr id="2" name="Title 1"/>
          <p:cNvSpPr>
            <a:spLocks noGrp="1"/>
          </p:cNvSpPr>
          <p:nvPr>
            <p:ph type="ctrTitle"/>
          </p:nvPr>
        </p:nvSpPr>
        <p:spPr>
          <a:xfrm>
            <a:off x="812800" y="228601"/>
            <a:ext cx="10668000" cy="1470025"/>
          </a:xfrm>
        </p:spPr>
        <p:txBody>
          <a:bodyPr>
            <a:normAutofit/>
          </a:bodyPr>
          <a:lstStyle>
            <a:lvl1pPr>
              <a:defRPr sz="5000" cap="small" baseline="0">
                <a:solidFill>
                  <a:schemeClr val="bg1"/>
                </a:solidFill>
                <a:effectLst>
                  <a:outerShdw blurRad="50800" dist="88900" dir="2700000" algn="tl" rotWithShape="0">
                    <a:schemeClr val="bg1">
                      <a:lumMod val="95000"/>
                      <a:alpha val="4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914400" y="2133600"/>
            <a:ext cx="10566400" cy="17526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508000" y="1905000"/>
            <a:ext cx="11277600" cy="0"/>
          </a:xfrm>
          <a:prstGeom prst="line">
            <a:avLst/>
          </a:prstGeom>
          <a:ln w="101600" cap="rnd">
            <a:solidFill>
              <a:schemeClr val="tx2">
                <a:lumMod val="60000"/>
                <a:lumOff val="4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89398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Main Tex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600"/>
            <a:ext cx="11049000" cy="6248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314745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130FD-499F-4894-AD62-C3DDA6D91343}" type="datetime1">
              <a:rPr lang="en-US" smtClean="0"/>
              <a:pPr/>
              <a:t>10/22/23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456458332"/>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049819-26D9-4639-ACD9-1778E09FE223}" type="datetime1">
              <a:rPr lang="en-US" smtClean="0"/>
              <a:pPr/>
              <a:t>10/22/23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18482736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1BF5A-C490-4208-8FDD-AE8DF5A71761}" type="datetime1">
              <a:rPr lang="en-US" smtClean="0"/>
              <a:pPr/>
              <a:t>10/22/23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423260179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C25850-DE81-411D-BAB1-33C2310A1D88}" type="datetime1">
              <a:rPr lang="en-US" smtClean="0"/>
              <a:pPr/>
              <a:t>10/22/23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12835694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130FD-499F-4894-AD62-C3DDA6D91343}" type="datetime1">
              <a:rPr lang="en-US" smtClean="0"/>
              <a:pPr/>
              <a:t>10/22/23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75697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599CDB-3680-41C0-BCE2-341E59B8CBBC}" type="datetime1">
              <a:rPr lang="en-US" smtClean="0"/>
              <a:pPr/>
              <a:t>10/22/23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95654620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0016AF-8146-43CC-99FA-DAB7087B2826}" type="datetime1">
              <a:rPr lang="en-US" smtClean="0"/>
              <a:pPr/>
              <a:t>10/22/23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56589760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D3C8A-C51C-465B-9EAC-54AF508F6415}" type="datetimeFigureOut">
              <a:rPr lang="en-US" smtClean="0"/>
              <a:pPr/>
              <a:t>10/22/23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2815455604"/>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44B45-A3AE-484D-A367-B437A1736B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BF6987-BBAF-4007-9268-E9C6AD2157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B0A15D-ED9C-48D7-AF79-D62564545BCE}"/>
              </a:ext>
            </a:extLst>
          </p:cNvPr>
          <p:cNvSpPr>
            <a:spLocks noGrp="1"/>
          </p:cNvSpPr>
          <p:nvPr>
            <p:ph type="dt" sz="half" idx="10"/>
          </p:nvPr>
        </p:nvSpPr>
        <p:spPr/>
        <p:txBody>
          <a:bodyPr/>
          <a:lstStyle/>
          <a:p>
            <a:fld id="{3ADF8B1F-AF72-4863-A568-DED20017467D}" type="datetimeFigureOut">
              <a:rPr lang="en-US" smtClean="0"/>
              <a:t>10/22/23</a:t>
            </a:fld>
            <a:endParaRPr lang="en-US"/>
          </a:p>
        </p:txBody>
      </p:sp>
      <p:sp>
        <p:nvSpPr>
          <p:cNvPr id="5" name="Footer Placeholder 4">
            <a:extLst>
              <a:ext uri="{FF2B5EF4-FFF2-40B4-BE49-F238E27FC236}">
                <a16:creationId xmlns:a16="http://schemas.microsoft.com/office/drawing/2014/main" id="{654866BF-77DD-48EF-80B6-B4D89EAEF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02C34-A627-4C0F-A546-2D819728D86F}"/>
              </a:ext>
            </a:extLst>
          </p:cNvPr>
          <p:cNvSpPr>
            <a:spLocks noGrp="1"/>
          </p:cNvSpPr>
          <p:nvPr>
            <p:ph type="sldNum" sz="quarter" idx="12"/>
          </p:nvPr>
        </p:nvSpPr>
        <p:spPr/>
        <p:txBody>
          <a:bodyPr/>
          <a:lstStyle/>
          <a:p>
            <a:fld id="{78241602-0B6A-4A26-903F-E20F24ED46A2}" type="slidenum">
              <a:rPr lang="en-US" smtClean="0"/>
              <a:t>‹#›</a:t>
            </a:fld>
            <a:endParaRPr lang="en-US"/>
          </a:p>
        </p:txBody>
      </p:sp>
    </p:spTree>
    <p:extLst>
      <p:ext uri="{BB962C8B-B14F-4D97-AF65-F5344CB8AC3E}">
        <p14:creationId xmlns:p14="http://schemas.microsoft.com/office/powerpoint/2010/main" val="1591838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E6B4E-56F7-4B77-AA69-DCEECB874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3AFC6B-D62C-4031-86E8-140CAC52D3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5F953-2832-4EDC-98A1-3D3F6B34C47A}"/>
              </a:ext>
            </a:extLst>
          </p:cNvPr>
          <p:cNvSpPr>
            <a:spLocks noGrp="1"/>
          </p:cNvSpPr>
          <p:nvPr>
            <p:ph type="dt" sz="half" idx="10"/>
          </p:nvPr>
        </p:nvSpPr>
        <p:spPr/>
        <p:txBody>
          <a:bodyPr/>
          <a:lstStyle/>
          <a:p>
            <a:fld id="{3ADF8B1F-AF72-4863-A568-DED20017467D}" type="datetimeFigureOut">
              <a:rPr lang="en-US" smtClean="0"/>
              <a:t>10/22/23</a:t>
            </a:fld>
            <a:endParaRPr lang="en-US"/>
          </a:p>
        </p:txBody>
      </p:sp>
      <p:sp>
        <p:nvSpPr>
          <p:cNvPr id="5" name="Footer Placeholder 4">
            <a:extLst>
              <a:ext uri="{FF2B5EF4-FFF2-40B4-BE49-F238E27FC236}">
                <a16:creationId xmlns:a16="http://schemas.microsoft.com/office/drawing/2014/main" id="{B02AF778-FB68-414E-BB55-4777BBA8D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D5892D-848F-4102-B793-CE060E609030}"/>
              </a:ext>
            </a:extLst>
          </p:cNvPr>
          <p:cNvSpPr>
            <a:spLocks noGrp="1"/>
          </p:cNvSpPr>
          <p:nvPr>
            <p:ph type="sldNum" sz="quarter" idx="12"/>
          </p:nvPr>
        </p:nvSpPr>
        <p:spPr/>
        <p:txBody>
          <a:bodyPr/>
          <a:lstStyle/>
          <a:p>
            <a:fld id="{78241602-0B6A-4A26-903F-E20F24ED46A2}" type="slidenum">
              <a:rPr lang="en-US" smtClean="0"/>
              <a:t>‹#›</a:t>
            </a:fld>
            <a:endParaRPr lang="en-US"/>
          </a:p>
        </p:txBody>
      </p:sp>
    </p:spTree>
    <p:extLst>
      <p:ext uri="{BB962C8B-B14F-4D97-AF65-F5344CB8AC3E}">
        <p14:creationId xmlns:p14="http://schemas.microsoft.com/office/powerpoint/2010/main" val="522574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546DA-E639-48CE-9387-4E0EF4E712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F634A7-4061-47AC-BFCD-B931317679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32285B-7B63-40FD-8AA9-D8D19E30A939}"/>
              </a:ext>
            </a:extLst>
          </p:cNvPr>
          <p:cNvSpPr>
            <a:spLocks noGrp="1"/>
          </p:cNvSpPr>
          <p:nvPr>
            <p:ph type="dt" sz="half" idx="10"/>
          </p:nvPr>
        </p:nvSpPr>
        <p:spPr/>
        <p:txBody>
          <a:bodyPr/>
          <a:lstStyle/>
          <a:p>
            <a:fld id="{3ADF8B1F-AF72-4863-A568-DED20017467D}" type="datetimeFigureOut">
              <a:rPr lang="en-US" smtClean="0"/>
              <a:t>10/22/23</a:t>
            </a:fld>
            <a:endParaRPr lang="en-US"/>
          </a:p>
        </p:txBody>
      </p:sp>
      <p:sp>
        <p:nvSpPr>
          <p:cNvPr id="5" name="Footer Placeholder 4">
            <a:extLst>
              <a:ext uri="{FF2B5EF4-FFF2-40B4-BE49-F238E27FC236}">
                <a16:creationId xmlns:a16="http://schemas.microsoft.com/office/drawing/2014/main" id="{A8291185-BD51-48B3-8666-AEB3BC14A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0FB554-91F1-420F-B080-94C671B25A34}"/>
              </a:ext>
            </a:extLst>
          </p:cNvPr>
          <p:cNvSpPr>
            <a:spLocks noGrp="1"/>
          </p:cNvSpPr>
          <p:nvPr>
            <p:ph type="sldNum" sz="quarter" idx="12"/>
          </p:nvPr>
        </p:nvSpPr>
        <p:spPr/>
        <p:txBody>
          <a:bodyPr/>
          <a:lstStyle/>
          <a:p>
            <a:fld id="{78241602-0B6A-4A26-903F-E20F24ED46A2}" type="slidenum">
              <a:rPr lang="en-US" smtClean="0"/>
              <a:t>‹#›</a:t>
            </a:fld>
            <a:endParaRPr lang="en-US"/>
          </a:p>
        </p:txBody>
      </p:sp>
    </p:spTree>
    <p:extLst>
      <p:ext uri="{BB962C8B-B14F-4D97-AF65-F5344CB8AC3E}">
        <p14:creationId xmlns:p14="http://schemas.microsoft.com/office/powerpoint/2010/main" val="3882537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9C771-D93A-4CA5-A49F-9D55650EE9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34B508-8B13-4A25-82DF-BEB7AA13BB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9BF924-81CD-41DE-9E33-0DDB10E6AE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8906D4-1E60-4EC0-B25B-F5ABF294C3AA}"/>
              </a:ext>
            </a:extLst>
          </p:cNvPr>
          <p:cNvSpPr>
            <a:spLocks noGrp="1"/>
          </p:cNvSpPr>
          <p:nvPr>
            <p:ph type="dt" sz="half" idx="10"/>
          </p:nvPr>
        </p:nvSpPr>
        <p:spPr/>
        <p:txBody>
          <a:bodyPr/>
          <a:lstStyle/>
          <a:p>
            <a:fld id="{3ADF8B1F-AF72-4863-A568-DED20017467D}" type="datetimeFigureOut">
              <a:rPr lang="en-US" smtClean="0"/>
              <a:t>10/22/23</a:t>
            </a:fld>
            <a:endParaRPr lang="en-US"/>
          </a:p>
        </p:txBody>
      </p:sp>
      <p:sp>
        <p:nvSpPr>
          <p:cNvPr id="6" name="Footer Placeholder 5">
            <a:extLst>
              <a:ext uri="{FF2B5EF4-FFF2-40B4-BE49-F238E27FC236}">
                <a16:creationId xmlns:a16="http://schemas.microsoft.com/office/drawing/2014/main" id="{4AEFD5BB-9AE7-45D1-868B-70AA3121AD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DCE5F3-3B9F-497A-88B8-68D418573725}"/>
              </a:ext>
            </a:extLst>
          </p:cNvPr>
          <p:cNvSpPr>
            <a:spLocks noGrp="1"/>
          </p:cNvSpPr>
          <p:nvPr>
            <p:ph type="sldNum" sz="quarter" idx="12"/>
          </p:nvPr>
        </p:nvSpPr>
        <p:spPr/>
        <p:txBody>
          <a:bodyPr/>
          <a:lstStyle/>
          <a:p>
            <a:fld id="{78241602-0B6A-4A26-903F-E20F24ED46A2}" type="slidenum">
              <a:rPr lang="en-US" smtClean="0"/>
              <a:t>‹#›</a:t>
            </a:fld>
            <a:endParaRPr lang="en-US"/>
          </a:p>
        </p:txBody>
      </p:sp>
    </p:spTree>
    <p:extLst>
      <p:ext uri="{BB962C8B-B14F-4D97-AF65-F5344CB8AC3E}">
        <p14:creationId xmlns:p14="http://schemas.microsoft.com/office/powerpoint/2010/main" val="22989908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1284-9774-40D9-92E7-11E4F6F763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1D7C29-5FD1-4F36-A2FB-EAF6B4FA82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6516E-79D8-4713-A1AB-2910AA06F4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7FB589-1C13-4262-BA69-883FFF0E11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189A82-28A6-43A2-93BC-D27D0F7B04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46607-118F-4EF5-8C53-36480352CBFA}"/>
              </a:ext>
            </a:extLst>
          </p:cNvPr>
          <p:cNvSpPr>
            <a:spLocks noGrp="1"/>
          </p:cNvSpPr>
          <p:nvPr>
            <p:ph type="dt" sz="half" idx="10"/>
          </p:nvPr>
        </p:nvSpPr>
        <p:spPr/>
        <p:txBody>
          <a:bodyPr/>
          <a:lstStyle/>
          <a:p>
            <a:fld id="{3ADF8B1F-AF72-4863-A568-DED20017467D}" type="datetimeFigureOut">
              <a:rPr lang="en-US" smtClean="0"/>
              <a:t>10/22/23</a:t>
            </a:fld>
            <a:endParaRPr lang="en-US"/>
          </a:p>
        </p:txBody>
      </p:sp>
      <p:sp>
        <p:nvSpPr>
          <p:cNvPr id="8" name="Footer Placeholder 7">
            <a:extLst>
              <a:ext uri="{FF2B5EF4-FFF2-40B4-BE49-F238E27FC236}">
                <a16:creationId xmlns:a16="http://schemas.microsoft.com/office/drawing/2014/main" id="{D5F9D3AB-837F-464E-98AC-1F65BD1246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8D3F5F-A9DE-4748-ADCD-09A64097683A}"/>
              </a:ext>
            </a:extLst>
          </p:cNvPr>
          <p:cNvSpPr>
            <a:spLocks noGrp="1"/>
          </p:cNvSpPr>
          <p:nvPr>
            <p:ph type="sldNum" sz="quarter" idx="12"/>
          </p:nvPr>
        </p:nvSpPr>
        <p:spPr/>
        <p:txBody>
          <a:bodyPr/>
          <a:lstStyle/>
          <a:p>
            <a:fld id="{78241602-0B6A-4A26-903F-E20F24ED46A2}" type="slidenum">
              <a:rPr lang="en-US" smtClean="0"/>
              <a:t>‹#›</a:t>
            </a:fld>
            <a:endParaRPr lang="en-US"/>
          </a:p>
        </p:txBody>
      </p:sp>
    </p:spTree>
    <p:extLst>
      <p:ext uri="{BB962C8B-B14F-4D97-AF65-F5344CB8AC3E}">
        <p14:creationId xmlns:p14="http://schemas.microsoft.com/office/powerpoint/2010/main" val="4235325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7F45-5C20-4AB2-AFC9-D7B90A8A72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064808-4B91-4B1D-914D-6C4B0F0A976D}"/>
              </a:ext>
            </a:extLst>
          </p:cNvPr>
          <p:cNvSpPr>
            <a:spLocks noGrp="1"/>
          </p:cNvSpPr>
          <p:nvPr>
            <p:ph type="dt" sz="half" idx="10"/>
          </p:nvPr>
        </p:nvSpPr>
        <p:spPr/>
        <p:txBody>
          <a:bodyPr/>
          <a:lstStyle/>
          <a:p>
            <a:fld id="{3ADF8B1F-AF72-4863-A568-DED20017467D}" type="datetimeFigureOut">
              <a:rPr lang="en-US" smtClean="0"/>
              <a:t>10/22/23</a:t>
            </a:fld>
            <a:endParaRPr lang="en-US"/>
          </a:p>
        </p:txBody>
      </p:sp>
      <p:sp>
        <p:nvSpPr>
          <p:cNvPr id="4" name="Footer Placeholder 3">
            <a:extLst>
              <a:ext uri="{FF2B5EF4-FFF2-40B4-BE49-F238E27FC236}">
                <a16:creationId xmlns:a16="http://schemas.microsoft.com/office/drawing/2014/main" id="{E2E49865-26AA-48E8-BA9A-967162EF32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976A1B-AB00-4706-876D-6745CDDDD94E}"/>
              </a:ext>
            </a:extLst>
          </p:cNvPr>
          <p:cNvSpPr>
            <a:spLocks noGrp="1"/>
          </p:cNvSpPr>
          <p:nvPr>
            <p:ph type="sldNum" sz="quarter" idx="12"/>
          </p:nvPr>
        </p:nvSpPr>
        <p:spPr/>
        <p:txBody>
          <a:bodyPr/>
          <a:lstStyle/>
          <a:p>
            <a:fld id="{78241602-0B6A-4A26-903F-E20F24ED46A2}" type="slidenum">
              <a:rPr lang="en-US" smtClean="0"/>
              <a:t>‹#›</a:t>
            </a:fld>
            <a:endParaRPr lang="en-US"/>
          </a:p>
        </p:txBody>
      </p:sp>
    </p:spTree>
    <p:extLst>
      <p:ext uri="{BB962C8B-B14F-4D97-AF65-F5344CB8AC3E}">
        <p14:creationId xmlns:p14="http://schemas.microsoft.com/office/powerpoint/2010/main" val="17764168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226194-D847-4260-A022-5B7D64E13CB7}"/>
              </a:ext>
            </a:extLst>
          </p:cNvPr>
          <p:cNvSpPr>
            <a:spLocks noGrp="1"/>
          </p:cNvSpPr>
          <p:nvPr>
            <p:ph type="dt" sz="half" idx="10"/>
          </p:nvPr>
        </p:nvSpPr>
        <p:spPr/>
        <p:txBody>
          <a:bodyPr/>
          <a:lstStyle/>
          <a:p>
            <a:fld id="{3ADF8B1F-AF72-4863-A568-DED20017467D}" type="datetimeFigureOut">
              <a:rPr lang="en-US" smtClean="0"/>
              <a:t>10/22/23</a:t>
            </a:fld>
            <a:endParaRPr lang="en-US"/>
          </a:p>
        </p:txBody>
      </p:sp>
      <p:sp>
        <p:nvSpPr>
          <p:cNvPr id="3" name="Footer Placeholder 2">
            <a:extLst>
              <a:ext uri="{FF2B5EF4-FFF2-40B4-BE49-F238E27FC236}">
                <a16:creationId xmlns:a16="http://schemas.microsoft.com/office/drawing/2014/main" id="{85722458-D4EA-49BE-A253-3AB0DD77D5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F6F23E-A3E4-4BE3-901C-F6ADDE059177}"/>
              </a:ext>
            </a:extLst>
          </p:cNvPr>
          <p:cNvSpPr>
            <a:spLocks noGrp="1"/>
          </p:cNvSpPr>
          <p:nvPr>
            <p:ph type="sldNum" sz="quarter" idx="12"/>
          </p:nvPr>
        </p:nvSpPr>
        <p:spPr/>
        <p:txBody>
          <a:bodyPr/>
          <a:lstStyle/>
          <a:p>
            <a:fld id="{78241602-0B6A-4A26-903F-E20F24ED46A2}" type="slidenum">
              <a:rPr lang="en-US" smtClean="0"/>
              <a:t>‹#›</a:t>
            </a:fld>
            <a:endParaRPr lang="en-US"/>
          </a:p>
        </p:txBody>
      </p:sp>
    </p:spTree>
    <p:extLst>
      <p:ext uri="{BB962C8B-B14F-4D97-AF65-F5344CB8AC3E}">
        <p14:creationId xmlns:p14="http://schemas.microsoft.com/office/powerpoint/2010/main" val="1572772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049819-26D9-4639-ACD9-1778E09FE223}" type="datetime1">
              <a:rPr lang="en-US" smtClean="0"/>
              <a:pPr/>
              <a:t>10/22/23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60723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AEE84-F3E6-45B1-9F82-73F23B9E0D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112956-97C2-4BBF-8998-110E8E80BC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CE1141-EC34-49D9-91DD-276096CC44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08D307-F895-4776-AADD-8E627654983B}"/>
              </a:ext>
            </a:extLst>
          </p:cNvPr>
          <p:cNvSpPr>
            <a:spLocks noGrp="1"/>
          </p:cNvSpPr>
          <p:nvPr>
            <p:ph type="dt" sz="half" idx="10"/>
          </p:nvPr>
        </p:nvSpPr>
        <p:spPr/>
        <p:txBody>
          <a:bodyPr/>
          <a:lstStyle/>
          <a:p>
            <a:fld id="{3ADF8B1F-AF72-4863-A568-DED20017467D}" type="datetimeFigureOut">
              <a:rPr lang="en-US" smtClean="0"/>
              <a:t>10/22/23</a:t>
            </a:fld>
            <a:endParaRPr lang="en-US"/>
          </a:p>
        </p:txBody>
      </p:sp>
      <p:sp>
        <p:nvSpPr>
          <p:cNvPr id="6" name="Footer Placeholder 5">
            <a:extLst>
              <a:ext uri="{FF2B5EF4-FFF2-40B4-BE49-F238E27FC236}">
                <a16:creationId xmlns:a16="http://schemas.microsoft.com/office/drawing/2014/main" id="{FC329B82-62CC-49D3-AA07-AE256C68DE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B0B1A-D776-4F70-BA00-3DA21F5B3530}"/>
              </a:ext>
            </a:extLst>
          </p:cNvPr>
          <p:cNvSpPr>
            <a:spLocks noGrp="1"/>
          </p:cNvSpPr>
          <p:nvPr>
            <p:ph type="sldNum" sz="quarter" idx="12"/>
          </p:nvPr>
        </p:nvSpPr>
        <p:spPr/>
        <p:txBody>
          <a:bodyPr/>
          <a:lstStyle/>
          <a:p>
            <a:fld id="{78241602-0B6A-4A26-903F-E20F24ED46A2}" type="slidenum">
              <a:rPr lang="en-US" smtClean="0"/>
              <a:t>‹#›</a:t>
            </a:fld>
            <a:endParaRPr lang="en-US"/>
          </a:p>
        </p:txBody>
      </p:sp>
    </p:spTree>
    <p:extLst>
      <p:ext uri="{BB962C8B-B14F-4D97-AF65-F5344CB8AC3E}">
        <p14:creationId xmlns:p14="http://schemas.microsoft.com/office/powerpoint/2010/main" val="19190391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B14E4-CD2D-4D3D-8A32-F354CE411D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A60F97-1005-42A7-ACE4-99D7565D2D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0CE5FA-6CC5-4AE1-8350-23AAF173D1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FC351E-80E4-44B8-89AC-549F900DD31E}"/>
              </a:ext>
            </a:extLst>
          </p:cNvPr>
          <p:cNvSpPr>
            <a:spLocks noGrp="1"/>
          </p:cNvSpPr>
          <p:nvPr>
            <p:ph type="dt" sz="half" idx="10"/>
          </p:nvPr>
        </p:nvSpPr>
        <p:spPr/>
        <p:txBody>
          <a:bodyPr/>
          <a:lstStyle/>
          <a:p>
            <a:fld id="{3ADF8B1F-AF72-4863-A568-DED20017467D}" type="datetimeFigureOut">
              <a:rPr lang="en-US" smtClean="0"/>
              <a:t>10/22/23</a:t>
            </a:fld>
            <a:endParaRPr lang="en-US"/>
          </a:p>
        </p:txBody>
      </p:sp>
      <p:sp>
        <p:nvSpPr>
          <p:cNvPr id="6" name="Footer Placeholder 5">
            <a:extLst>
              <a:ext uri="{FF2B5EF4-FFF2-40B4-BE49-F238E27FC236}">
                <a16:creationId xmlns:a16="http://schemas.microsoft.com/office/drawing/2014/main" id="{589AB1ED-5209-4DBB-A464-B4FD7F1601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978FB9-8011-4032-AEF2-90E25AB8492B}"/>
              </a:ext>
            </a:extLst>
          </p:cNvPr>
          <p:cNvSpPr>
            <a:spLocks noGrp="1"/>
          </p:cNvSpPr>
          <p:nvPr>
            <p:ph type="sldNum" sz="quarter" idx="12"/>
          </p:nvPr>
        </p:nvSpPr>
        <p:spPr/>
        <p:txBody>
          <a:bodyPr/>
          <a:lstStyle/>
          <a:p>
            <a:fld id="{78241602-0B6A-4A26-903F-E20F24ED46A2}" type="slidenum">
              <a:rPr lang="en-US" smtClean="0"/>
              <a:t>‹#›</a:t>
            </a:fld>
            <a:endParaRPr lang="en-US"/>
          </a:p>
        </p:txBody>
      </p:sp>
    </p:spTree>
    <p:extLst>
      <p:ext uri="{BB962C8B-B14F-4D97-AF65-F5344CB8AC3E}">
        <p14:creationId xmlns:p14="http://schemas.microsoft.com/office/powerpoint/2010/main" val="3193053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DA6E-6EA5-4E83-8935-6E06E599AE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EC00C2-A001-44E0-A5C1-4C5448AC43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E2E14-228B-4BE1-8DF9-BCF890E62884}"/>
              </a:ext>
            </a:extLst>
          </p:cNvPr>
          <p:cNvSpPr>
            <a:spLocks noGrp="1"/>
          </p:cNvSpPr>
          <p:nvPr>
            <p:ph type="dt" sz="half" idx="10"/>
          </p:nvPr>
        </p:nvSpPr>
        <p:spPr/>
        <p:txBody>
          <a:bodyPr/>
          <a:lstStyle/>
          <a:p>
            <a:fld id="{3ADF8B1F-AF72-4863-A568-DED20017467D}" type="datetimeFigureOut">
              <a:rPr lang="en-US" smtClean="0"/>
              <a:t>10/22/23</a:t>
            </a:fld>
            <a:endParaRPr lang="en-US"/>
          </a:p>
        </p:txBody>
      </p:sp>
      <p:sp>
        <p:nvSpPr>
          <p:cNvPr id="5" name="Footer Placeholder 4">
            <a:extLst>
              <a:ext uri="{FF2B5EF4-FFF2-40B4-BE49-F238E27FC236}">
                <a16:creationId xmlns:a16="http://schemas.microsoft.com/office/drawing/2014/main" id="{8D136C5E-AF28-4EE2-82B1-BB67C5A055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D123B-5B16-4448-9ADB-F59B179F8ABA}"/>
              </a:ext>
            </a:extLst>
          </p:cNvPr>
          <p:cNvSpPr>
            <a:spLocks noGrp="1"/>
          </p:cNvSpPr>
          <p:nvPr>
            <p:ph type="sldNum" sz="quarter" idx="12"/>
          </p:nvPr>
        </p:nvSpPr>
        <p:spPr/>
        <p:txBody>
          <a:bodyPr/>
          <a:lstStyle/>
          <a:p>
            <a:fld id="{78241602-0B6A-4A26-903F-E20F24ED46A2}" type="slidenum">
              <a:rPr lang="en-US" smtClean="0"/>
              <a:t>‹#›</a:t>
            </a:fld>
            <a:endParaRPr lang="en-US"/>
          </a:p>
        </p:txBody>
      </p:sp>
    </p:spTree>
    <p:extLst>
      <p:ext uri="{BB962C8B-B14F-4D97-AF65-F5344CB8AC3E}">
        <p14:creationId xmlns:p14="http://schemas.microsoft.com/office/powerpoint/2010/main" val="3989748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D19D9A-8EE8-4269-8501-0B9DA1E600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6E18A5-8B58-4E8A-AAC6-2D6BF6DA31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588EE-70B7-45F6-993B-83FFADFD04B6}"/>
              </a:ext>
            </a:extLst>
          </p:cNvPr>
          <p:cNvSpPr>
            <a:spLocks noGrp="1"/>
          </p:cNvSpPr>
          <p:nvPr>
            <p:ph type="dt" sz="half" idx="10"/>
          </p:nvPr>
        </p:nvSpPr>
        <p:spPr/>
        <p:txBody>
          <a:bodyPr/>
          <a:lstStyle/>
          <a:p>
            <a:fld id="{3ADF8B1F-AF72-4863-A568-DED20017467D}" type="datetimeFigureOut">
              <a:rPr lang="en-US" smtClean="0"/>
              <a:t>10/22/23</a:t>
            </a:fld>
            <a:endParaRPr lang="en-US"/>
          </a:p>
        </p:txBody>
      </p:sp>
      <p:sp>
        <p:nvSpPr>
          <p:cNvPr id="5" name="Footer Placeholder 4">
            <a:extLst>
              <a:ext uri="{FF2B5EF4-FFF2-40B4-BE49-F238E27FC236}">
                <a16:creationId xmlns:a16="http://schemas.microsoft.com/office/drawing/2014/main" id="{D7F23557-4788-4BE6-A6C4-CC786DA31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32C1F-C6AC-4834-9E0B-C2550BAE6B61}"/>
              </a:ext>
            </a:extLst>
          </p:cNvPr>
          <p:cNvSpPr>
            <a:spLocks noGrp="1"/>
          </p:cNvSpPr>
          <p:nvPr>
            <p:ph type="sldNum" sz="quarter" idx="12"/>
          </p:nvPr>
        </p:nvSpPr>
        <p:spPr/>
        <p:txBody>
          <a:bodyPr/>
          <a:lstStyle/>
          <a:p>
            <a:fld id="{78241602-0B6A-4A26-903F-E20F24ED46A2}" type="slidenum">
              <a:rPr lang="en-US" smtClean="0"/>
              <a:t>‹#›</a:t>
            </a:fld>
            <a:endParaRPr lang="en-US"/>
          </a:p>
        </p:txBody>
      </p:sp>
    </p:spTree>
    <p:extLst>
      <p:ext uri="{BB962C8B-B14F-4D97-AF65-F5344CB8AC3E}">
        <p14:creationId xmlns:p14="http://schemas.microsoft.com/office/powerpoint/2010/main" val="187982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_wjb">
    <p:spTree>
      <p:nvGrpSpPr>
        <p:cNvPr id="1" name=""/>
        <p:cNvGrpSpPr/>
        <p:nvPr/>
      </p:nvGrpSpPr>
      <p:grpSpPr>
        <a:xfrm>
          <a:off x="0" y="0"/>
          <a:ext cx="0" cy="0"/>
          <a:chOff x="0" y="0"/>
          <a:chExt cx="0" cy="0"/>
        </a:xfrm>
      </p:grpSpPr>
      <p:sp>
        <p:nvSpPr>
          <p:cNvPr id="2" name="Title 1"/>
          <p:cNvSpPr>
            <a:spLocks noGrp="1"/>
          </p:cNvSpPr>
          <p:nvPr>
            <p:ph type="ctrTitle"/>
          </p:nvPr>
        </p:nvSpPr>
        <p:spPr>
          <a:xfrm>
            <a:off x="812800" y="228601"/>
            <a:ext cx="10668000" cy="1470025"/>
          </a:xfrm>
        </p:spPr>
        <p:txBody>
          <a:bodyPr>
            <a:normAutofit/>
          </a:bodyPr>
          <a:lstStyle>
            <a:lvl1pPr>
              <a:defRPr sz="5000" cap="small" baseline="0">
                <a:solidFill>
                  <a:schemeClr val="bg1"/>
                </a:solidFill>
                <a:effectLst>
                  <a:outerShdw blurRad="50800" dist="88900" dir="2700000" algn="tl" rotWithShape="0">
                    <a:schemeClr val="bg1">
                      <a:lumMod val="95000"/>
                      <a:alpha val="4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914400" y="2133600"/>
            <a:ext cx="10566400" cy="17526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508000" y="1905000"/>
            <a:ext cx="11277600" cy="0"/>
          </a:xfrm>
          <a:prstGeom prst="line">
            <a:avLst/>
          </a:prstGeom>
          <a:ln w="101600" cap="rnd">
            <a:solidFill>
              <a:schemeClr val="tx2">
                <a:lumMod val="60000"/>
                <a:lumOff val="4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08000" y="1905000"/>
            <a:ext cx="11277600" cy="0"/>
          </a:xfrm>
          <a:prstGeom prst="line">
            <a:avLst/>
          </a:prstGeom>
          <a:ln w="101600" cap="rnd">
            <a:solidFill>
              <a:schemeClr val="tx2">
                <a:lumMod val="60000"/>
                <a:lumOff val="4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249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Main Tex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228600"/>
            <a:ext cx="11785600" cy="624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20211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F6D3C8A-C51C-465B-9EAC-54AF508F6415}" type="datetimeFigureOut">
              <a:rPr lang="en-US" smtClean="0"/>
              <a:pPr/>
              <a:t>10/22/23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39715310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6D3C8A-C51C-465B-9EAC-54AF508F6415}" type="datetimeFigureOut">
              <a:rPr lang="en-US" smtClean="0"/>
              <a:pPr/>
              <a:t>10/22/23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503561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6D3C8A-C51C-465B-9EAC-54AF508F6415}" type="datetimeFigureOut">
              <a:rPr lang="en-US" smtClean="0"/>
              <a:pPr/>
              <a:t>10/22/23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22087727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6D3C8A-C51C-465B-9EAC-54AF508F6415}" type="datetimeFigureOut">
              <a:rPr lang="en-US" smtClean="0"/>
              <a:pPr/>
              <a:t>10/22/23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1798297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1BF5A-C490-4208-8FDD-AE8DF5A71761}" type="datetime1">
              <a:rPr lang="en-US" smtClean="0"/>
              <a:pPr/>
              <a:t>10/22/23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31275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6D3C8A-C51C-465B-9EAC-54AF508F6415}" type="datetimeFigureOut">
              <a:rPr lang="en-US" smtClean="0"/>
              <a:pPr/>
              <a:t>10/22/23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36896350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6D3C8A-C51C-465B-9EAC-54AF508F6415}" type="datetimeFigureOut">
              <a:rPr lang="en-US" smtClean="0"/>
              <a:pPr/>
              <a:t>10/22/23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29045459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D3C8A-C51C-465B-9EAC-54AF508F6415}" type="datetimeFigureOut">
              <a:rPr lang="en-US" smtClean="0"/>
              <a:pPr/>
              <a:t>10/22/23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29975010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6D3C8A-C51C-465B-9EAC-54AF508F6415}" type="datetimeFigureOut">
              <a:rPr lang="en-US" smtClean="0"/>
              <a:pPr/>
              <a:t>10/22/23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357474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6D3C8A-C51C-465B-9EAC-54AF508F6415}" type="datetimeFigureOut">
              <a:rPr lang="en-US" smtClean="0"/>
              <a:pPr/>
              <a:t>10/22/23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14073446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6D3C8A-C51C-465B-9EAC-54AF508F6415}" type="datetimeFigureOut">
              <a:rPr lang="en-US" smtClean="0"/>
              <a:pPr/>
              <a:t>10/22/23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1834425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6D3C8A-C51C-465B-9EAC-54AF508F6415}" type="datetimeFigureOut">
              <a:rPr lang="en-US" smtClean="0"/>
              <a:pPr/>
              <a:t>10/22/23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29393933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74651" y="949325"/>
            <a:ext cx="11548533" cy="939800"/>
          </a:xfrm>
        </p:spPr>
        <p:txBody>
          <a:bodyPr/>
          <a:lstStyle/>
          <a:p>
            <a:r>
              <a:rPr lang="en-US"/>
              <a:t>Click to edit Master title style</a:t>
            </a:r>
          </a:p>
        </p:txBody>
      </p:sp>
    </p:spTree>
    <p:extLst>
      <p:ext uri="{BB962C8B-B14F-4D97-AF65-F5344CB8AC3E}">
        <p14:creationId xmlns:p14="http://schemas.microsoft.com/office/powerpoint/2010/main" val="1838555812"/>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Main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508000" y="381000"/>
            <a:ext cx="11277600" cy="5791200"/>
          </a:xfrm>
        </p:spPr>
        <p:txBody>
          <a:bodyPr>
            <a:normAutofit/>
          </a:bodyPr>
          <a:lstStyle>
            <a:lvl1pPr>
              <a:spcBef>
                <a:spcPts val="0"/>
              </a:spcBef>
              <a:spcAft>
                <a:spcPts val="2000"/>
              </a:spcAft>
              <a:defRPr sz="3600"/>
            </a:lvl1pPr>
            <a:lvl2pPr>
              <a:spcBef>
                <a:spcPts val="0"/>
              </a:spcBef>
              <a:spcAft>
                <a:spcPts val="2000"/>
              </a:spcAft>
              <a:defRPr sz="3600"/>
            </a:lvl2pPr>
            <a:lvl3pPr>
              <a:spcBef>
                <a:spcPts val="0"/>
              </a:spcBef>
              <a:defRPr sz="3400"/>
            </a:lvl3pPr>
            <a:lvl4pPr>
              <a:spcBef>
                <a:spcPts val="0"/>
              </a:spcBef>
              <a:defRPr sz="3400"/>
            </a:lvl4pPr>
            <a:lvl5pPr>
              <a:spcBef>
                <a:spcPts val="0"/>
              </a:spcBef>
              <a:defRPr sz="3400"/>
            </a:lvl5pPr>
          </a:lstStyle>
          <a:p>
            <a:pPr lvl="0"/>
            <a:r>
              <a:rPr lang="en-US" dirty="0"/>
              <a:t>Click to edit Master text styles</a:t>
            </a:r>
          </a:p>
          <a:p>
            <a:pPr lvl="1"/>
            <a:r>
              <a:rPr lang="en-US" dirty="0"/>
              <a:t>Second level</a:t>
            </a:r>
          </a:p>
        </p:txBody>
      </p:sp>
      <p:sp>
        <p:nvSpPr>
          <p:cNvPr id="8" name="Date Placeholder 7"/>
          <p:cNvSpPr>
            <a:spLocks noGrp="1"/>
          </p:cNvSpPr>
          <p:nvPr>
            <p:ph type="dt" sz="half" idx="14"/>
          </p:nvPr>
        </p:nvSpPr>
        <p:spPr/>
        <p:txBody>
          <a:bodyPr/>
          <a:lstStyle/>
          <a:p>
            <a:fld id="{4D599CDB-3680-41C0-BCE2-341E59B8CBBC}" type="datetime1">
              <a:rPr lang="en-US" smtClean="0"/>
              <a:pPr/>
              <a:t>10/22/23</a:t>
            </a:fld>
            <a:endParaRPr lang="en-US" dirty="0"/>
          </a:p>
        </p:txBody>
      </p:sp>
      <p:sp>
        <p:nvSpPr>
          <p:cNvPr id="9" name="Slide Number Placeholder 8"/>
          <p:cNvSpPr>
            <a:spLocks noGrp="1"/>
          </p:cNvSpPr>
          <p:nvPr>
            <p:ph type="sldNum" sz="quarter" idx="15"/>
          </p:nvPr>
        </p:nvSpPr>
        <p:spPr/>
        <p:txBody>
          <a:bodyPr/>
          <a:lstStyle/>
          <a:p>
            <a:fld id="{9B9E2D22-DD58-44C8-9B17-5965D8DB2927}" type="slidenum">
              <a:rPr lang="en-US" smtClean="0"/>
              <a:pPr/>
              <a:t>‹#›</a:t>
            </a:fld>
            <a:endParaRPr lang="en-US" dirty="0"/>
          </a:p>
        </p:txBody>
      </p:sp>
      <p:sp>
        <p:nvSpPr>
          <p:cNvPr id="10" name="Footer Placeholder 9"/>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3391075734"/>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Empty" type="blank">
  <p:cSld name="Empty">
    <p:spTree>
      <p:nvGrpSpPr>
        <p:cNvPr id="1" name="Shape 24"/>
        <p:cNvGrpSpPr/>
        <p:nvPr/>
      </p:nvGrpSpPr>
      <p:grpSpPr>
        <a:xfrm>
          <a:off x="0" y="0"/>
          <a:ext cx="0" cy="0"/>
          <a:chOff x="0" y="0"/>
          <a:chExt cx="0" cy="0"/>
        </a:xfrm>
      </p:grpSpPr>
    </p:spTree>
    <p:extLst>
      <p:ext uri="{BB962C8B-B14F-4D97-AF65-F5344CB8AC3E}">
        <p14:creationId xmlns:p14="http://schemas.microsoft.com/office/powerpoint/2010/main" val="77151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C25850-DE81-411D-BAB1-33C2310A1D88}" type="datetime1">
              <a:rPr lang="en-US" smtClean="0"/>
              <a:pPr/>
              <a:t>10/22/23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262827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Libre Franklin Medium"/>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FFFFFF"/>
              </a:solidFill>
              <a:effectLst/>
              <a:uLnTx/>
              <a:uFillTx/>
              <a:latin typeface="Libre Franklin"/>
              <a:sym typeface="Libre Franklin"/>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FFFFFF"/>
              </a:solidFill>
              <a:effectLst/>
              <a:uLnTx/>
              <a:uFillTx/>
              <a:latin typeface="Libre Franklin"/>
              <a:sym typeface="Libre Franklin"/>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Libre Franklin"/>
                <a:sym typeface="Libre Frankli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ibre Franklin"/>
              <a:sym typeface="Libre Franklin"/>
            </a:endParaRPr>
          </a:p>
        </p:txBody>
      </p:sp>
    </p:spTree>
    <p:extLst>
      <p:ext uri="{BB962C8B-B14F-4D97-AF65-F5344CB8AC3E}">
        <p14:creationId xmlns:p14="http://schemas.microsoft.com/office/powerpoint/2010/main" val="26900102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FFFFFF"/>
              </a:solidFill>
              <a:effectLst/>
              <a:uLnTx/>
              <a:uFillTx/>
              <a:latin typeface="Libre Franklin"/>
              <a:sym typeface="Libre Franklin"/>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FFFFFF"/>
              </a:solidFill>
              <a:effectLst/>
              <a:uLnTx/>
              <a:uFillTx/>
              <a:latin typeface="Libre Franklin"/>
              <a:sym typeface="Libre Franklin"/>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Libre Franklin"/>
                <a:sym typeface="Libre Frankli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ibre Franklin"/>
              <a:sym typeface="Libre Franklin"/>
            </a:endParaRPr>
          </a:p>
        </p:txBody>
      </p:sp>
      <p:sp>
        <p:nvSpPr>
          <p:cNvPr id="23" name="Google Shape;23;p3"/>
          <p:cNvSpPr/>
          <p:nvPr/>
        </p:nvSpPr>
        <p:spPr>
          <a:xfrm>
            <a:off x="0" y="0"/>
            <a:ext cx="12192000" cy="52850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Franklin Gothic"/>
                <a:ea typeface="Franklin Gothic"/>
                <a:cs typeface="Franklin Gothic"/>
                <a:sym typeface="Franklin Gothic"/>
              </a:rPr>
              <a:t>Sanctification through Trials, Temptations, and Suffering</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676651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5"/>
        <p:cNvGrpSpPr/>
        <p:nvPr/>
      </p:nvGrpSpPr>
      <p:grpSpPr>
        <a:xfrm>
          <a:off x="0" y="0"/>
          <a:ext cx="0" cy="0"/>
          <a:chOff x="0" y="0"/>
          <a:chExt cx="0" cy="0"/>
        </a:xfrm>
      </p:grpSpPr>
      <p:sp>
        <p:nvSpPr>
          <p:cNvPr id="26" name="Google Shape;2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FFFFFF"/>
              </a:solidFill>
              <a:effectLst/>
              <a:uLnTx/>
              <a:uFillTx/>
              <a:latin typeface="Libre Franklin"/>
              <a:sym typeface="Libre Franklin"/>
            </a:endParaRPr>
          </a:p>
        </p:txBody>
      </p:sp>
      <p:sp>
        <p:nvSpPr>
          <p:cNvPr id="27" name="Google Shape;2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FFFFFF"/>
              </a:solidFill>
              <a:effectLst/>
              <a:uLnTx/>
              <a:uFillTx/>
              <a:latin typeface="Libre Franklin"/>
              <a:sym typeface="Libre Franklin"/>
            </a:endParaRPr>
          </a:p>
        </p:txBody>
      </p:sp>
      <p:sp>
        <p:nvSpPr>
          <p:cNvPr id="28" name="Google Shape;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Libre Franklin"/>
                <a:sym typeface="Libre Frankli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ibre Franklin"/>
              <a:sym typeface="Libre Franklin"/>
            </a:endParaRPr>
          </a:p>
        </p:txBody>
      </p:sp>
      <p:sp>
        <p:nvSpPr>
          <p:cNvPr id="29" name="Google Shape;29;p5"/>
          <p:cNvSpPr/>
          <p:nvPr userDrawn="1"/>
        </p:nvSpPr>
        <p:spPr>
          <a:xfrm>
            <a:off x="0" y="0"/>
            <a:ext cx="12192000" cy="52850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Franklin Gothic"/>
                <a:ea typeface="Franklin Gothic"/>
                <a:cs typeface="Franklin Gothic"/>
                <a:sym typeface="Franklin Gothic"/>
              </a:rPr>
              <a:t>Sanctification through Trials, Temptations, and Suffering</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768497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FEA57E-7C1A-457B-A4CD-5DCEB057B502}" type="datetime1">
              <a:rPr kumimoji="0" lang="en-US" sz="900" b="0" i="0" u="none" strike="noStrike" kern="1200" cap="all" spc="300" normalizeH="0" baseline="0" noProof="0" smtClean="0">
                <a:ln>
                  <a:noFill/>
                </a:ln>
                <a:solidFill>
                  <a:srgbClr val="35371F">
                    <a:lumMod val="75000"/>
                    <a:lumOff val="25000"/>
                  </a:srgbClr>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10/22/23</a:t>
            </a:fld>
            <a:endParaRPr kumimoji="0" lang="en-US" sz="900" b="0" i="0" u="none" strike="noStrike" kern="1200" cap="all" spc="300" normalizeH="0" baseline="0" noProof="0" dirty="0">
              <a:ln>
                <a:noFill/>
              </a:ln>
              <a:solidFill>
                <a:srgbClr val="35371F">
                  <a:lumMod val="75000"/>
                  <a:lumOff val="25000"/>
                </a:srgbClr>
              </a:solidFill>
              <a:effectLst/>
              <a:uLnTx/>
              <a:uFillTx/>
              <a:latin typeface="Gill Sans MT"/>
              <a:ea typeface="+mn-ea"/>
              <a:cs typeface="+mn-cs"/>
            </a:endParaRPr>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srgbClr val="35371F">
                    <a:lumMod val="75000"/>
                    <a:lumOff val="25000"/>
                  </a:srgbClr>
                </a:solidFill>
                <a:effectLst/>
                <a:uLnTx/>
                <a:uFillTx/>
                <a:latin typeface="Gill Sans MT"/>
                <a:ea typeface="+mn-ea"/>
                <a:cs typeface="+mn-cs"/>
              </a:rPr>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28480-1C08-4458-AD97-0283E6FFD09D}" type="slidenum">
              <a:rPr kumimoji="0" lang="en-US" sz="900" b="0" i="0" u="none" strike="noStrike" kern="1200" cap="none" spc="300" normalizeH="0" baseline="0" noProof="0" smtClean="0">
                <a:ln>
                  <a:noFill/>
                </a:ln>
                <a:solidFill>
                  <a:srgbClr val="35371F">
                    <a:lumMod val="75000"/>
                    <a:lumOff val="25000"/>
                  </a:srgb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300" normalizeH="0" baseline="0" noProof="0" dirty="0">
              <a:ln>
                <a:noFill/>
              </a:ln>
              <a:solidFill>
                <a:srgbClr val="35371F">
                  <a:lumMod val="75000"/>
                  <a:lumOff val="25000"/>
                </a:srgbClr>
              </a:solidFill>
              <a:effectLst/>
              <a:uLnTx/>
              <a:uFillTx/>
              <a:latin typeface="Gill Sans MT"/>
              <a:ea typeface="+mn-ea"/>
              <a:cs typeface="+mn-cs"/>
            </a:endParaRPr>
          </a:p>
        </p:txBody>
      </p:sp>
    </p:spTree>
    <p:extLst>
      <p:ext uri="{BB962C8B-B14F-4D97-AF65-F5344CB8AC3E}">
        <p14:creationId xmlns:p14="http://schemas.microsoft.com/office/powerpoint/2010/main" val="305301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Main Tex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228600"/>
            <a:ext cx="11785600" cy="624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3287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599CDB-3680-41C0-BCE2-341E59B8CBBC}" type="datetime1">
              <a:rPr lang="en-US" smtClean="0"/>
              <a:pPr/>
              <a:t>10/22/23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144660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0016AF-8146-43CC-99FA-DAB7087B2826}" type="datetime1">
              <a:rPr lang="en-US" smtClean="0"/>
              <a:pPr/>
              <a:t>10/22/23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424836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D3C8A-C51C-465B-9EAC-54AF508F6415}" type="datetimeFigureOut">
              <a:rPr lang="en-US" smtClean="0"/>
              <a:pPr/>
              <a:t>10/22/23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311135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theme" Target="../theme/theme10.xml"/><Relationship Id="rId4" Type="http://schemas.openxmlformats.org/officeDocument/2006/relationships/slideLayout" Target="../slideLayouts/slideLayout6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6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theme" Target="../theme/theme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10/22/23</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151148957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99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32" indent="-285744" algn="l" defTabSz="914377"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2971" indent="-228594" algn="l" defTabSz="914377"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160" indent="-228594" algn="l" defTabSz="914377"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349" indent="-228594" algn="l" defTabSz="914377"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Libre Franklin Medium"/>
              <a:buNone/>
              <a:defRPr sz="4400" b="0" i="0" u="none" strike="noStrike" cap="none">
                <a:solidFill>
                  <a:schemeClr val="lt1"/>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Libre Franklin"/>
                <a:ea typeface="Libre Franklin"/>
                <a:cs typeface="Libre Franklin"/>
                <a:sym typeface="Libre Franklin"/>
              </a:defRPr>
            </a:lvl1pPr>
            <a:lvl2pPr marL="0" marR="0" lvl="1" indent="0" algn="r" rtl="0">
              <a:spcBef>
                <a:spcPts val="0"/>
              </a:spcBef>
              <a:buNone/>
              <a:defRPr sz="1200" b="0" i="0" u="none" strike="noStrike" cap="none">
                <a:solidFill>
                  <a:schemeClr val="lt1"/>
                </a:solidFill>
                <a:latin typeface="Libre Franklin"/>
                <a:ea typeface="Libre Franklin"/>
                <a:cs typeface="Libre Franklin"/>
                <a:sym typeface="Libre Franklin"/>
              </a:defRPr>
            </a:lvl2pPr>
            <a:lvl3pPr marL="0" marR="0" lvl="2" indent="0" algn="r" rtl="0">
              <a:spcBef>
                <a:spcPts val="0"/>
              </a:spcBef>
              <a:buNone/>
              <a:defRPr sz="1200" b="0" i="0" u="none" strike="noStrike" cap="none">
                <a:solidFill>
                  <a:schemeClr val="lt1"/>
                </a:solidFill>
                <a:latin typeface="Libre Franklin"/>
                <a:ea typeface="Libre Franklin"/>
                <a:cs typeface="Libre Franklin"/>
                <a:sym typeface="Libre Franklin"/>
              </a:defRPr>
            </a:lvl3pPr>
            <a:lvl4pPr marL="0" marR="0" lvl="3" indent="0" algn="r" rtl="0">
              <a:spcBef>
                <a:spcPts val="0"/>
              </a:spcBef>
              <a:buNone/>
              <a:defRPr sz="1200" b="0" i="0" u="none" strike="noStrike" cap="none">
                <a:solidFill>
                  <a:schemeClr val="lt1"/>
                </a:solidFill>
                <a:latin typeface="Libre Franklin"/>
                <a:ea typeface="Libre Franklin"/>
                <a:cs typeface="Libre Franklin"/>
                <a:sym typeface="Libre Franklin"/>
              </a:defRPr>
            </a:lvl4pPr>
            <a:lvl5pPr marL="0" marR="0" lvl="4" indent="0" algn="r" rtl="0">
              <a:spcBef>
                <a:spcPts val="0"/>
              </a:spcBef>
              <a:buNone/>
              <a:defRPr sz="1200" b="0" i="0" u="none" strike="noStrike" cap="none">
                <a:solidFill>
                  <a:schemeClr val="lt1"/>
                </a:solidFill>
                <a:latin typeface="Libre Franklin"/>
                <a:ea typeface="Libre Franklin"/>
                <a:cs typeface="Libre Franklin"/>
                <a:sym typeface="Libre Franklin"/>
              </a:defRPr>
            </a:lvl5pPr>
            <a:lvl6pPr marL="0" marR="0" lvl="5" indent="0" algn="r" rtl="0">
              <a:spcBef>
                <a:spcPts val="0"/>
              </a:spcBef>
              <a:buNone/>
              <a:defRPr sz="1200" b="0" i="0" u="none" strike="noStrike" cap="none">
                <a:solidFill>
                  <a:schemeClr val="lt1"/>
                </a:solidFill>
                <a:latin typeface="Libre Franklin"/>
                <a:ea typeface="Libre Franklin"/>
                <a:cs typeface="Libre Franklin"/>
                <a:sym typeface="Libre Franklin"/>
              </a:defRPr>
            </a:lvl6pPr>
            <a:lvl7pPr marL="0" marR="0" lvl="6" indent="0" algn="r" rtl="0">
              <a:spcBef>
                <a:spcPts val="0"/>
              </a:spcBef>
              <a:buNone/>
              <a:defRPr sz="1200" b="0" i="0" u="none" strike="noStrike" cap="none">
                <a:solidFill>
                  <a:schemeClr val="lt1"/>
                </a:solidFill>
                <a:latin typeface="Libre Franklin"/>
                <a:ea typeface="Libre Franklin"/>
                <a:cs typeface="Libre Franklin"/>
                <a:sym typeface="Libre Franklin"/>
              </a:defRPr>
            </a:lvl7pPr>
            <a:lvl8pPr marL="0" marR="0" lvl="7" indent="0" algn="r" rtl="0">
              <a:spcBef>
                <a:spcPts val="0"/>
              </a:spcBef>
              <a:buNone/>
              <a:defRPr sz="1200" b="0" i="0" u="none" strike="noStrike" cap="none">
                <a:solidFill>
                  <a:schemeClr val="lt1"/>
                </a:solidFill>
                <a:latin typeface="Libre Franklin"/>
                <a:ea typeface="Libre Franklin"/>
                <a:cs typeface="Libre Franklin"/>
                <a:sym typeface="Libre Franklin"/>
              </a:defRPr>
            </a:lvl8pPr>
            <a:lvl9pPr marL="0" marR="0" lvl="8" indent="0" algn="r" rtl="0">
              <a:spcBef>
                <a:spcPts val="0"/>
              </a:spcBef>
              <a:buNone/>
              <a:defRPr sz="12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1132564"/>
      </p:ext>
    </p:extLst>
  </p:cSld>
  <p:clrMap bg1="lt1" tx1="dk1" bg2="dk2" tx2="lt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10/22/23</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2968256225"/>
      </p:ext>
    </p:extLst>
  </p:cSld>
  <p:clrMap bg1="lt1" tx1="dk1" bg2="lt2" tx2="dk2" accent1="accent1" accent2="accent2" accent3="accent3" accent4="accent4" accent5="accent5" accent6="accent6" hlink="hlink" folHlink="folHlink"/>
  <p:sldLayoutIdLst>
    <p:sldLayoutId id="2147483995" r:id="rId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CA4AA9-BC64-4FAD-BBBA-9168956D517E}" type="datetimeFigureOut">
              <a:rPr lang="en-US" smtClean="0"/>
              <a:t>10/22/23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246768-A7E2-4712-82BD-98EF6C8760C4}" type="slidenum">
              <a:rPr lang="en-US" smtClean="0"/>
              <a:t>‹#›</a:t>
            </a:fld>
            <a:endParaRPr lang="en-US"/>
          </a:p>
        </p:txBody>
      </p:sp>
    </p:spTree>
    <p:extLst>
      <p:ext uri="{BB962C8B-B14F-4D97-AF65-F5344CB8AC3E}">
        <p14:creationId xmlns:p14="http://schemas.microsoft.com/office/powerpoint/2010/main" val="3910634635"/>
      </p:ext>
    </p:extLst>
  </p:cSld>
  <p:clrMap bg1="lt1" tx1="dk1" bg2="lt2" tx2="dk2" accent1="accent1" accent2="accent2" accent3="accent3" accent4="accent4" accent5="accent5" accent6="accent6" hlink="hlink" folHlink="folHlink"/>
  <p:sldLayoutIdLst>
    <p:sldLayoutId id="214748399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50" indent="-285750" algn="l" defTabSz="914400"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3000" indent="-228600" algn="l" defTabSz="914400"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200" indent="-228600" algn="l" defTabSz="914400"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400" indent="-228600" algn="l" defTabSz="914400"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849760" y="876302"/>
            <a:ext cx="10427840" cy="108605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849760" y="2065984"/>
            <a:ext cx="10427841" cy="39032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382837" y="6356352"/>
            <a:ext cx="3361363" cy="365125"/>
          </a:xfrm>
          <a:prstGeom prst="rect">
            <a:avLst/>
          </a:prstGeom>
        </p:spPr>
        <p:txBody>
          <a:bodyPr vert="horz" lIns="91440" tIns="45720" rIns="91440" bIns="45720" rtlCol="0" anchor="ctr"/>
          <a:lstStyle>
            <a:lvl1pPr algn="r">
              <a:defRPr sz="900">
                <a:solidFill>
                  <a:schemeClr val="tx2"/>
                </a:solidFill>
              </a:defRPr>
            </a:lvl1pPr>
          </a:lstStyle>
          <a:p>
            <a:fld id="{326951E3-958F-4611-B170-D081BA0250F9}" type="datetimeFigureOut">
              <a:rPr lang="en-US" smtClean="0"/>
              <a:pPr/>
              <a:t>10/22/23</a:t>
            </a:fld>
            <a:endParaRPr lang="en-US" dirty="0"/>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858748" y="6356352"/>
            <a:ext cx="4114800" cy="365125"/>
          </a:xfrm>
          <a:prstGeom prst="rect">
            <a:avLst/>
          </a:prstGeom>
        </p:spPr>
        <p:txBody>
          <a:bodyPr vert="horz" lIns="91440" tIns="45720" rIns="91440" bIns="45720" rtlCol="0" anchor="ctr"/>
          <a:lstStyle>
            <a:lvl1pPr algn="l">
              <a:defRPr sz="900" cap="none" spc="0" baseline="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0820400" y="6356352"/>
            <a:ext cx="617669" cy="365125"/>
          </a:xfrm>
          <a:prstGeom prst="rect">
            <a:avLst/>
          </a:prstGeom>
        </p:spPr>
        <p:txBody>
          <a:bodyPr vert="horz" lIns="91440" tIns="45720" rIns="91440" bIns="45720" rtlCol="0" anchor="ctr"/>
          <a:lstStyle>
            <a:lvl1pPr algn="r">
              <a:defRPr sz="900" i="1">
                <a:solidFill>
                  <a:schemeClr val="tx2"/>
                </a:solidFill>
              </a:defRPr>
            </a:lvl1pPr>
          </a:lstStyle>
          <a:p>
            <a:fld id="{57871EFB-7B9E-4E86-A89E-697E8EBB06F2}" type="slidenum">
              <a:rPr lang="en-US" smtClean="0"/>
              <a:pPr/>
              <a:t>‹#›</a:t>
            </a:fld>
            <a:endParaRPr lang="en-US" dirty="0"/>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952499"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676496"/>
      </p:ext>
    </p:extLst>
  </p:cSld>
  <p:clrMap bg1="dk1" tx1="lt1" bg2="dk2"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914377"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13" indent="0" algn="l" defTabSz="914377"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07" indent="-228594" algn="l" defTabSz="914377"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26" indent="0" algn="l" defTabSz="914377"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39" indent="-228594" algn="l" defTabSz="914377"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D599CDB-3680-41C0-BCE2-341E59B8CBBC}" type="datetime1">
              <a:rPr lang="en-US" smtClean="0"/>
              <a:pPr/>
              <a:t>10/22/23</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211890582"/>
      </p:ext>
    </p:extLst>
  </p:cSld>
  <p:clrMap bg1="lt1" tx1="dk1" bg2="lt2" tx2="dk2" accent1="accent1" accent2="accent2" accent3="accent3" accent4="accent4" accent5="accent5" accent6="accent6" hlink="hlink" folHlink="folHlink"/>
  <p:sldLayoutIdLst>
    <p:sldLayoutId id="2147483882" r:id="rId1"/>
    <p:sldLayoutId id="2147483883" r:id="rId2"/>
  </p:sldLayoutIdLst>
  <p:transition spd="med">
    <p:fade/>
  </p:transition>
  <p:hf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ts val="0"/>
        </a:spcBef>
        <a:spcAft>
          <a:spcPts val="900"/>
        </a:spcAft>
        <a:buFontTx/>
        <a:buNone/>
        <a:defRPr sz="2700" kern="1200" baseline="0">
          <a:solidFill>
            <a:schemeClr val="bg1"/>
          </a:solidFill>
          <a:latin typeface="+mn-lt"/>
          <a:ea typeface="+mn-ea"/>
          <a:cs typeface="+mn-cs"/>
        </a:defRPr>
      </a:lvl1pPr>
      <a:lvl2pPr marL="557199" indent="-214308" algn="l" defTabSz="685783" rtl="0" eaLnBrk="1" latinLnBrk="0" hangingPunct="1">
        <a:spcBef>
          <a:spcPts val="0"/>
        </a:spcBef>
        <a:spcAft>
          <a:spcPts val="900"/>
        </a:spcAft>
        <a:buFontTx/>
        <a:buNone/>
        <a:defRPr sz="2400" kern="1200" baseline="0">
          <a:solidFill>
            <a:schemeClr val="bg1"/>
          </a:solidFill>
          <a:latin typeface="+mn-lt"/>
          <a:ea typeface="+mn-ea"/>
          <a:cs typeface="+mn-cs"/>
        </a:defRPr>
      </a:lvl2pPr>
      <a:lvl3pPr marL="857229" indent="-171446" algn="l" defTabSz="685783" rtl="0" eaLnBrk="1" latinLnBrk="0" hangingPunct="1">
        <a:spcBef>
          <a:spcPts val="0"/>
        </a:spcBef>
        <a:spcAft>
          <a:spcPts val="900"/>
        </a:spcAft>
        <a:buFontTx/>
        <a:buNone/>
        <a:defRPr sz="2100" kern="1200" baseline="0">
          <a:solidFill>
            <a:schemeClr val="bg1"/>
          </a:solidFill>
          <a:latin typeface="+mn-lt"/>
          <a:ea typeface="+mn-ea"/>
          <a:cs typeface="+mn-cs"/>
        </a:defRPr>
      </a:lvl3pPr>
      <a:lvl4pPr marL="1200121" indent="-171446" algn="l" defTabSz="685783" rtl="0" eaLnBrk="1" latinLnBrk="0" hangingPunct="1">
        <a:spcBef>
          <a:spcPts val="0"/>
        </a:spcBef>
        <a:spcAft>
          <a:spcPts val="900"/>
        </a:spcAft>
        <a:buFontTx/>
        <a:buNone/>
        <a:defRPr sz="1800" kern="1200" baseline="0">
          <a:solidFill>
            <a:schemeClr val="bg1"/>
          </a:solidFill>
          <a:latin typeface="+mn-lt"/>
          <a:ea typeface="+mn-ea"/>
          <a:cs typeface="+mn-cs"/>
        </a:defRPr>
      </a:lvl4pPr>
      <a:lvl5pPr marL="1543012" indent="-171446" algn="l" defTabSz="685783" rtl="0" eaLnBrk="1" latinLnBrk="0" hangingPunct="1">
        <a:spcBef>
          <a:spcPts val="0"/>
        </a:spcBef>
        <a:spcAft>
          <a:spcPts val="900"/>
        </a:spcAft>
        <a:buFontTx/>
        <a:buNone/>
        <a:defRPr sz="1500" kern="1200" baseline="0">
          <a:solidFill>
            <a:schemeClr val="bg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10/22/23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403799596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Lst>
  <p:transition spd="med">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50" indent="-285750" algn="l" defTabSz="914400"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3000" indent="-228600" algn="l" defTabSz="914400"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200" indent="-228600" algn="l" defTabSz="914400"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400" indent="-228600" algn="l" defTabSz="914400"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10/22/23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1890012493"/>
      </p:ext>
    </p:extLst>
  </p:cSld>
  <p:clrMap bg1="lt1" tx1="dk1" bg2="lt2" tx2="dk2" accent1="accent1" accent2="accent2" accent3="accent3" accent4="accent4" accent5="accent5" accent6="accent6" hlink="hlink" folHlink="folHlink"/>
  <p:transition spd="med">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50" indent="-285750" algn="l" defTabSz="914400"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3000" indent="-228600" algn="l" defTabSz="914400"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200" indent="-228600" algn="l" defTabSz="914400"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400" indent="-228600" algn="l" defTabSz="914400"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521DC6-E42A-4548-9941-75A6147D14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F5237F-84D9-4A99-A146-A0B650AD97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9D590-AFB4-43B6-A8CD-7B02B56F04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DF8B1F-AF72-4863-A568-DED20017467D}" type="datetimeFigureOut">
              <a:rPr lang="en-US" smtClean="0"/>
              <a:t>10/22/23</a:t>
            </a:fld>
            <a:endParaRPr lang="en-US"/>
          </a:p>
        </p:txBody>
      </p:sp>
      <p:sp>
        <p:nvSpPr>
          <p:cNvPr id="5" name="Footer Placeholder 4">
            <a:extLst>
              <a:ext uri="{FF2B5EF4-FFF2-40B4-BE49-F238E27FC236}">
                <a16:creationId xmlns:a16="http://schemas.microsoft.com/office/drawing/2014/main" id="{E2785E4E-D03E-49CE-84D1-18B10D049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207A96-76AF-4470-9A72-93F2680C0B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241602-0B6A-4A26-903F-E20F24ED46A2}" type="slidenum">
              <a:rPr lang="en-US" smtClean="0"/>
              <a:t>‹#›</a:t>
            </a:fld>
            <a:endParaRPr lang="en-US"/>
          </a:p>
        </p:txBody>
      </p:sp>
    </p:spTree>
    <p:extLst>
      <p:ext uri="{BB962C8B-B14F-4D97-AF65-F5344CB8AC3E}">
        <p14:creationId xmlns:p14="http://schemas.microsoft.com/office/powerpoint/2010/main" val="2094088124"/>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10/22/23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2545965851"/>
      </p:ext>
    </p:extLst>
  </p:cSld>
  <p:clrMap bg1="lt1" tx1="dk1" bg2="lt2" tx2="dk2" accent1="accent1" accent2="accent2" accent3="accent3" accent4="accent4" accent5="accent5" accent6="accent6" hlink="hlink" folHlink="folHlink"/>
  <p:transition spd="med">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50" indent="-285750" algn="l" defTabSz="914400"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3000" indent="-228600" algn="l" defTabSz="914400"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200" indent="-228600" algn="l" defTabSz="914400"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400" indent="-228600" algn="l" defTabSz="914400"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10/22/23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491039417"/>
      </p:ext>
    </p:extLst>
  </p:cSld>
  <p:clrMap bg1="lt1" tx1="dk1" bg2="lt2" tx2="dk2" accent1="accent1" accent2="accent2" accent3="accent3" accent4="accent4" accent5="accent5" accent6="accent6" hlink="hlink" folHlink="folHlink"/>
  <p:transition spd="med">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50" indent="-285750" algn="l" defTabSz="914400"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3000" indent="-228600" algn="l" defTabSz="914400"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200" indent="-228600" algn="l" defTabSz="914400"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400" indent="-228600" algn="l" defTabSz="914400"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6D3C8A-C51C-465B-9EAC-54AF508F6415}" type="datetimeFigureOut">
              <a:rPr lang="en-US" smtClean="0"/>
              <a:pPr/>
              <a:t>10/22/23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4ED6C-8A48-421A-ADF2-3AFB31B0387B}" type="slidenum">
              <a:rPr lang="en-US" smtClean="0"/>
              <a:pPr/>
              <a:t>‹#›</a:t>
            </a:fld>
            <a:endParaRPr lang="en-US"/>
          </a:p>
        </p:txBody>
      </p:sp>
    </p:spTree>
    <p:extLst>
      <p:ext uri="{BB962C8B-B14F-4D97-AF65-F5344CB8AC3E}">
        <p14:creationId xmlns:p14="http://schemas.microsoft.com/office/powerpoint/2010/main" val="1664856140"/>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50" indent="-285750" algn="l" defTabSz="914400"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3000" indent="-228600" algn="l" defTabSz="914400"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200" indent="-228600" algn="l" defTabSz="914400"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400" indent="-228600" algn="l" defTabSz="914400"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1.xml"/></Relationships>
</file>

<file path=ppt/slides/_rels/slide10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6.xml"/><Relationship Id="rId1" Type="http://schemas.openxmlformats.org/officeDocument/2006/relationships/slideLayout" Target="../slideLayouts/slideLayout6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1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1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1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1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1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1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1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1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1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3.xml"/></Relationships>
</file>

<file path=ppt/slides/_rels/slide1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4.xml"/></Relationships>
</file>

<file path=ppt/slides/_rels/slide1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4.xml"/></Relationships>
</file>

<file path=ppt/slides/_rels/slide1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3399"/>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2797575"/>
            <a:ext cx="8229600" cy="1262855"/>
          </a:xfrm>
        </p:spPr>
        <p:txBody>
          <a:bodyPr>
            <a:noAutofit/>
          </a:bodyPr>
          <a:lstStyle/>
          <a:p>
            <a:r>
              <a:rPr lang="en-US" sz="8000" b="1" dirty="0">
                <a:ln>
                  <a:solidFill>
                    <a:schemeClr val="accent1"/>
                  </a:solidFill>
                </a:ln>
                <a:solidFill>
                  <a:schemeClr val="bg1"/>
                </a:solidFill>
                <a:effectLst>
                  <a:outerShdw dist="50800" dir="2700000" algn="tl" rotWithShape="0">
                    <a:prstClr val="black">
                      <a:alpha val="40000"/>
                    </a:prstClr>
                  </a:outerShdw>
                  <a:reflection blurRad="12000" stA="25000" endPos="49000" dist="5000" dir="5400000" sy="-100000" algn="bl" rotWithShape="0"/>
                </a:effectLst>
              </a:rPr>
              <a:t>T ∙ E </a:t>
            </a:r>
            <a:r>
              <a:rPr lang="en-US" sz="8000" b="1" dirty="0">
                <a:ln>
                  <a:solidFill>
                    <a:schemeClr val="accent1"/>
                  </a:solidFill>
                </a:ln>
                <a:solidFill>
                  <a:schemeClr val="bg1"/>
                </a:solidFill>
                <a:effectLst>
                  <a:outerShdw dist="50800" dir="2700000" algn="tl" rotWithShape="0">
                    <a:prstClr val="black">
                      <a:alpha val="40000"/>
                    </a:prstClr>
                  </a:outerShdw>
                  <a:reflection blurRad="12000" stA="25000" endPos="49000" dist="5000" dir="5400000" sy="-100000" algn="bl" rotWithShape="0"/>
                </a:effectLst>
                <a:latin typeface="Calibri"/>
              </a:rPr>
              <a:t>∙</a:t>
            </a:r>
            <a:r>
              <a:rPr lang="en-US" sz="8000" b="1" dirty="0">
                <a:ln>
                  <a:solidFill>
                    <a:schemeClr val="accent1"/>
                  </a:solidFill>
                </a:ln>
                <a:solidFill>
                  <a:schemeClr val="bg1"/>
                </a:solidFill>
                <a:effectLst>
                  <a:outerShdw dist="50800" dir="2700000" algn="tl" rotWithShape="0">
                    <a:prstClr val="black">
                      <a:alpha val="40000"/>
                    </a:prstClr>
                  </a:outerShdw>
                  <a:reflection blurRad="12000" stA="25000" endPos="49000" dist="5000" dir="5400000" sy="-100000" algn="bl" rotWithShape="0"/>
                </a:effectLst>
              </a:rPr>
              <a:t> S ∙ T </a:t>
            </a:r>
          </a:p>
        </p:txBody>
      </p:sp>
      <p:sp>
        <p:nvSpPr>
          <p:cNvPr id="3" name="Donut 2"/>
          <p:cNvSpPr/>
          <p:nvPr/>
        </p:nvSpPr>
        <p:spPr>
          <a:xfrm>
            <a:off x="2895600" y="228600"/>
            <a:ext cx="6400800" cy="6400800"/>
          </a:xfrm>
          <a:prstGeom prst="donut">
            <a:avLst>
              <a:gd name="adj" fmla="val 41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Calibri"/>
            </a:endParaRPr>
          </a:p>
        </p:txBody>
      </p:sp>
      <p:sp>
        <p:nvSpPr>
          <p:cNvPr id="5" name="TextBox 4">
            <a:extLst>
              <a:ext uri="{FF2B5EF4-FFF2-40B4-BE49-F238E27FC236}">
                <a16:creationId xmlns:a16="http://schemas.microsoft.com/office/drawing/2014/main" id="{80CADCEA-D1CB-3F49-9711-4F28C84B4A4B}"/>
              </a:ext>
            </a:extLst>
          </p:cNvPr>
          <p:cNvSpPr txBox="1"/>
          <p:nvPr/>
        </p:nvSpPr>
        <p:spPr>
          <a:xfrm>
            <a:off x="3429000" y="4191001"/>
            <a:ext cx="5334000" cy="369332"/>
          </a:xfrm>
          <a:prstGeom prst="rect">
            <a:avLst/>
          </a:prstGeom>
          <a:noFill/>
        </p:spPr>
        <p:txBody>
          <a:bodyPr wrap="square" rtlCol="0">
            <a:spAutoFit/>
          </a:bodyPr>
          <a:lstStyle/>
          <a:p>
            <a:pPr>
              <a:defRPr/>
            </a:pPr>
            <a:r>
              <a:rPr lang="en-US" dirty="0">
                <a:solidFill>
                  <a:prstClr val="black"/>
                </a:solidFill>
                <a:latin typeface="Calibri"/>
              </a:rPr>
              <a:t>Aa Bb Cc </a:t>
            </a:r>
            <a:r>
              <a:rPr lang="en-US" dirty="0" err="1">
                <a:solidFill>
                  <a:prstClr val="black"/>
                </a:solidFill>
                <a:latin typeface="Calibri"/>
              </a:rPr>
              <a:t>Dd</a:t>
            </a:r>
            <a:r>
              <a:rPr lang="en-US" dirty="0">
                <a:solidFill>
                  <a:prstClr val="black"/>
                </a:solidFill>
                <a:latin typeface="Calibri"/>
              </a:rPr>
              <a:t> </a:t>
            </a:r>
            <a:r>
              <a:rPr lang="en-US" dirty="0" err="1">
                <a:solidFill>
                  <a:prstClr val="black"/>
                </a:solidFill>
                <a:latin typeface="Calibri"/>
              </a:rPr>
              <a:t>Ee</a:t>
            </a:r>
            <a:r>
              <a:rPr lang="en-US" dirty="0">
                <a:solidFill>
                  <a:prstClr val="black"/>
                </a:solidFill>
                <a:latin typeface="Calibri"/>
              </a:rPr>
              <a:t> </a:t>
            </a:r>
            <a:r>
              <a:rPr lang="en-US" dirty="0" err="1">
                <a:solidFill>
                  <a:prstClr val="black"/>
                </a:solidFill>
                <a:latin typeface="Calibri"/>
              </a:rPr>
              <a:t>Ff</a:t>
            </a:r>
            <a:r>
              <a:rPr lang="en-US" dirty="0">
                <a:solidFill>
                  <a:prstClr val="black"/>
                </a:solidFill>
                <a:latin typeface="Calibri"/>
              </a:rPr>
              <a:t> Gg </a:t>
            </a:r>
            <a:r>
              <a:rPr lang="en-US" dirty="0" err="1">
                <a:solidFill>
                  <a:prstClr val="black"/>
                </a:solidFill>
                <a:latin typeface="Calibri"/>
              </a:rPr>
              <a:t>Hh</a:t>
            </a:r>
            <a:r>
              <a:rPr lang="en-US" dirty="0">
                <a:solidFill>
                  <a:prstClr val="black"/>
                </a:solidFill>
                <a:latin typeface="Calibri"/>
              </a:rPr>
              <a:t> Ii </a:t>
            </a:r>
            <a:r>
              <a:rPr lang="en-US" dirty="0" err="1">
                <a:solidFill>
                  <a:prstClr val="black"/>
                </a:solidFill>
                <a:latin typeface="Calibri"/>
              </a:rPr>
              <a:t>Ll</a:t>
            </a:r>
            <a:r>
              <a:rPr lang="en-US" dirty="0">
                <a:solidFill>
                  <a:prstClr val="black"/>
                </a:solidFill>
                <a:latin typeface="Calibri"/>
              </a:rPr>
              <a:t> Mm </a:t>
            </a:r>
            <a:r>
              <a:rPr lang="en-US" dirty="0" err="1">
                <a:solidFill>
                  <a:prstClr val="black"/>
                </a:solidFill>
                <a:latin typeface="Calibri"/>
              </a:rPr>
              <a:t>Nn</a:t>
            </a:r>
            <a:r>
              <a:rPr lang="en-US" dirty="0">
                <a:solidFill>
                  <a:prstClr val="black"/>
                </a:solidFill>
                <a:latin typeface="Calibri"/>
              </a:rPr>
              <a:t> </a:t>
            </a:r>
            <a:r>
              <a:rPr lang="en-US" dirty="0" err="1">
                <a:solidFill>
                  <a:prstClr val="black"/>
                </a:solidFill>
                <a:latin typeface="Calibri"/>
              </a:rPr>
              <a:t>Oo</a:t>
            </a:r>
            <a:r>
              <a:rPr lang="en-US" dirty="0">
                <a:solidFill>
                  <a:prstClr val="black"/>
                </a:solidFill>
                <a:latin typeface="Calibri"/>
              </a:rPr>
              <a:t> Pp </a:t>
            </a:r>
            <a:r>
              <a:rPr lang="en-US" dirty="0" err="1">
                <a:solidFill>
                  <a:prstClr val="black"/>
                </a:solidFill>
                <a:latin typeface="Calibri"/>
              </a:rPr>
              <a:t>Qq</a:t>
            </a:r>
            <a:r>
              <a:rPr lang="en-US" dirty="0">
                <a:solidFill>
                  <a:prstClr val="black"/>
                </a:solidFill>
                <a:latin typeface="Calibri"/>
              </a:rPr>
              <a:t> Rr </a:t>
            </a:r>
            <a:r>
              <a:rPr lang="en-US" dirty="0" err="1">
                <a:solidFill>
                  <a:prstClr val="black"/>
                </a:solidFill>
                <a:latin typeface="Calibri"/>
              </a:rPr>
              <a:t>Ss</a:t>
            </a:r>
            <a:r>
              <a:rPr lang="en-US" dirty="0">
                <a:solidFill>
                  <a:prstClr val="black"/>
                </a:solidFill>
                <a:latin typeface="Calibri"/>
              </a:rPr>
              <a:t> Tt</a:t>
            </a:r>
          </a:p>
        </p:txBody>
      </p:sp>
      <p:sp>
        <p:nvSpPr>
          <p:cNvPr id="6" name="TextBox 5">
            <a:extLst>
              <a:ext uri="{FF2B5EF4-FFF2-40B4-BE49-F238E27FC236}">
                <a16:creationId xmlns:a16="http://schemas.microsoft.com/office/drawing/2014/main" id="{7CA5ABCC-C2AB-074E-A56E-03F244FE15C4}"/>
              </a:ext>
            </a:extLst>
          </p:cNvPr>
          <p:cNvSpPr txBox="1"/>
          <p:nvPr/>
        </p:nvSpPr>
        <p:spPr>
          <a:xfrm>
            <a:off x="3429000" y="2443633"/>
            <a:ext cx="5334000" cy="353943"/>
          </a:xfrm>
          <a:prstGeom prst="rect">
            <a:avLst/>
          </a:prstGeom>
          <a:noFill/>
        </p:spPr>
        <p:txBody>
          <a:bodyPr wrap="square" rtlCol="0">
            <a:spAutoFit/>
          </a:bodyPr>
          <a:lstStyle/>
          <a:p>
            <a:pPr algn="ctr">
              <a:defRPr/>
            </a:pPr>
            <a:r>
              <a:rPr lang="en-US" sz="1700" dirty="0">
                <a:solidFill>
                  <a:prstClr val="black"/>
                </a:solidFill>
                <a:latin typeface="Century" panose="02040604050505020304" pitchFamily="18" charset="0"/>
                <a:cs typeface="Arial" panose="020B0604020202020204" pitchFamily="34" charset="0"/>
              </a:rPr>
              <a:t>1234567890 1234567890 1234567890 1234567890</a:t>
            </a:r>
          </a:p>
        </p:txBody>
      </p:sp>
      <p:cxnSp>
        <p:nvCxnSpPr>
          <p:cNvPr id="8" name="Straight Connector 7">
            <a:extLst>
              <a:ext uri="{FF2B5EF4-FFF2-40B4-BE49-F238E27FC236}">
                <a16:creationId xmlns:a16="http://schemas.microsoft.com/office/drawing/2014/main" id="{74DDC077-247D-E74F-B3C0-404C49C140A1}"/>
              </a:ext>
            </a:extLst>
          </p:cNvPr>
          <p:cNvCxnSpPr>
            <a:cxnSpLocks/>
          </p:cNvCxnSpPr>
          <p:nvPr/>
        </p:nvCxnSpPr>
        <p:spPr>
          <a:xfrm>
            <a:off x="3962400" y="1600200"/>
            <a:ext cx="426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736F668-6C4B-5646-822F-ABC770D509F6}"/>
              </a:ext>
            </a:extLst>
          </p:cNvPr>
          <p:cNvCxnSpPr>
            <a:cxnSpLocks/>
          </p:cNvCxnSpPr>
          <p:nvPr/>
        </p:nvCxnSpPr>
        <p:spPr>
          <a:xfrm>
            <a:off x="3962400" y="1676400"/>
            <a:ext cx="426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7656E2-36F7-1F48-83DF-DD2C4561E62E}"/>
              </a:ext>
            </a:extLst>
          </p:cNvPr>
          <p:cNvCxnSpPr>
            <a:cxnSpLocks/>
          </p:cNvCxnSpPr>
          <p:nvPr/>
        </p:nvCxnSpPr>
        <p:spPr>
          <a:xfrm>
            <a:off x="3962400" y="1752600"/>
            <a:ext cx="426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FE62D02-FFAC-A14D-B4DF-8342076EF194}"/>
              </a:ext>
            </a:extLst>
          </p:cNvPr>
          <p:cNvCxnSpPr>
            <a:cxnSpLocks/>
          </p:cNvCxnSpPr>
          <p:nvPr/>
        </p:nvCxnSpPr>
        <p:spPr>
          <a:xfrm>
            <a:off x="3962400" y="1828800"/>
            <a:ext cx="4267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91943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ormAutofit/>
          </a:bodyPr>
          <a:lstStyle/>
          <a:p>
            <a:pPr indent="0" algn="ctr">
              <a:lnSpc>
                <a:spcPct val="150000"/>
              </a:lnSpc>
            </a:pPr>
            <a:r>
              <a:rPr lang="en-US" sz="4000" dirty="0"/>
              <a:t>Neither height nor depth can separate us</a:t>
            </a:r>
            <a:br>
              <a:rPr lang="en-US" sz="4000" dirty="0"/>
            </a:br>
            <a:r>
              <a:rPr lang="en-US" sz="4000" dirty="0"/>
              <a:t>Hell and death will not defeat us</a:t>
            </a:r>
            <a:br>
              <a:rPr lang="en-US" sz="4000" dirty="0"/>
            </a:br>
            <a:r>
              <a:rPr lang="en-US" sz="4000" dirty="0"/>
              <a:t>He who gave His son to free us</a:t>
            </a:r>
            <a:br>
              <a:rPr lang="en-US" sz="4000" dirty="0"/>
            </a:br>
            <a:r>
              <a:rPr lang="en-US" sz="4000" dirty="0"/>
              <a:t>Holds us in His love</a:t>
            </a:r>
            <a:br>
              <a:rPr lang="en-US" sz="4000" dirty="0"/>
            </a:br>
            <a:endParaRPr lang="en-US" sz="4000" dirty="0"/>
          </a:p>
        </p:txBody>
      </p:sp>
    </p:spTree>
    <p:extLst>
      <p:ext uri="{BB962C8B-B14F-4D97-AF65-F5344CB8AC3E}">
        <p14:creationId xmlns:p14="http://schemas.microsoft.com/office/powerpoint/2010/main" val="90115464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712937"/>
          </a:xfrm>
          <a:prstGeom prst="rect">
            <a:avLst/>
          </a:prstGeom>
          <a:noFill/>
          <a:ln>
            <a:noFill/>
          </a:ln>
        </p:spPr>
        <p:txBody>
          <a:bodyPr spcFirstLastPara="1" wrap="square" lIns="91425" tIns="45700" rIns="91425" bIns="45700" anchor="ctr" anchorCtr="0">
            <a:normAutofit/>
          </a:bodyPr>
          <a:lstStyle/>
          <a:p>
            <a:r>
              <a:rPr lang="en-US" dirty="0"/>
              <a:t>THE MEANS</a:t>
            </a:r>
            <a:br>
              <a:rPr lang="en-US" dirty="0"/>
            </a:br>
            <a:r>
              <a:rPr lang="en-US" sz="3200" dirty="0"/>
              <a:t>by which we are sanctified</a:t>
            </a:r>
            <a:endParaRPr lang="en-US" dirty="0"/>
          </a:p>
        </p:txBody>
      </p:sp>
      <p:sp>
        <p:nvSpPr>
          <p:cNvPr id="108" name="Google Shape;108;p16"/>
          <p:cNvSpPr txBox="1">
            <a:spLocks noGrp="1"/>
          </p:cNvSpPr>
          <p:nvPr>
            <p:ph type="body" idx="1"/>
          </p:nvPr>
        </p:nvSpPr>
        <p:spPr>
          <a:xfrm>
            <a:off x="1210917" y="2585376"/>
            <a:ext cx="10197282" cy="3666130"/>
          </a:xfrm>
          <a:prstGeom prst="rect">
            <a:avLst/>
          </a:prstGeom>
          <a:noFill/>
          <a:ln>
            <a:noFill/>
          </a:ln>
        </p:spPr>
        <p:txBody>
          <a:bodyPr spcFirstLastPara="1" wrap="square" lIns="91425" tIns="45700" rIns="91425" bIns="45700" anchor="t" anchorCtr="0">
            <a:normAutofit fontScale="92500" lnSpcReduction="10000"/>
          </a:bodyPr>
          <a:lstStyle/>
          <a:p>
            <a:pPr marL="742950" indent="-742950">
              <a:lnSpc>
                <a:spcPct val="150000"/>
              </a:lnSpc>
              <a:spcBef>
                <a:spcPts val="0"/>
              </a:spcBef>
              <a:buSzPts val="3600"/>
              <a:buAutoNum type="arabicPeriod"/>
            </a:pPr>
            <a:r>
              <a:rPr lang="en-US" sz="4400" dirty="0">
                <a:solidFill>
                  <a:schemeClr val="accent4"/>
                </a:solidFill>
              </a:rPr>
              <a:t>Develop Christ-like characteristics</a:t>
            </a:r>
          </a:p>
          <a:p>
            <a:pPr marL="742950" indent="-742950">
              <a:lnSpc>
                <a:spcPct val="150000"/>
              </a:lnSpc>
              <a:spcBef>
                <a:spcPts val="0"/>
              </a:spcBef>
              <a:buSzPts val="3600"/>
              <a:buAutoNum type="arabicPeriod"/>
            </a:pPr>
            <a:r>
              <a:rPr lang="en-US" sz="4400" dirty="0">
                <a:solidFill>
                  <a:schemeClr val="accent4"/>
                </a:solidFill>
              </a:rPr>
              <a:t>Share solidarity with Christ</a:t>
            </a:r>
          </a:p>
          <a:p>
            <a:pPr marL="742950" indent="-742950">
              <a:lnSpc>
                <a:spcPct val="150000"/>
              </a:lnSpc>
              <a:spcBef>
                <a:spcPts val="0"/>
              </a:spcBef>
              <a:buSzPts val="3600"/>
              <a:buAutoNum type="arabicPeriod"/>
            </a:pPr>
            <a:r>
              <a:rPr lang="en-US" sz="4400" dirty="0">
                <a:solidFill>
                  <a:schemeClr val="accent4"/>
                </a:solidFill>
              </a:rPr>
              <a:t>Accept God's sovereignty</a:t>
            </a:r>
          </a:p>
          <a:p>
            <a:pPr marL="742950" indent="-742950">
              <a:lnSpc>
                <a:spcPct val="150000"/>
              </a:lnSpc>
              <a:spcBef>
                <a:spcPts val="0"/>
              </a:spcBef>
              <a:buSzPts val="3600"/>
              <a:buAutoNum type="arabicPeriod"/>
            </a:pPr>
            <a:r>
              <a:rPr lang="en-US" sz="4400" dirty="0">
                <a:solidFill>
                  <a:schemeClr val="bg1"/>
                </a:solidFill>
              </a:rPr>
              <a:t>Build trust in God</a:t>
            </a:r>
          </a:p>
          <a:p>
            <a:pPr marL="742950" indent="-742950">
              <a:lnSpc>
                <a:spcPct val="150000"/>
              </a:lnSpc>
              <a:spcBef>
                <a:spcPts val="0"/>
              </a:spcBef>
              <a:buSzPts val="3600"/>
              <a:buAutoNum type="arabicPeriod"/>
            </a:pPr>
            <a:endParaRPr lang="en-US" sz="4400" dirty="0"/>
          </a:p>
        </p:txBody>
      </p:sp>
    </p:spTree>
    <p:extLst>
      <p:ext uri="{BB962C8B-B14F-4D97-AF65-F5344CB8AC3E}">
        <p14:creationId xmlns:p14="http://schemas.microsoft.com/office/powerpoint/2010/main" val="32501158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F0F59-D7F3-E6EE-7C04-478186940682}"/>
              </a:ext>
            </a:extLst>
          </p:cNvPr>
          <p:cNvSpPr>
            <a:spLocks noGrp="1"/>
          </p:cNvSpPr>
          <p:nvPr>
            <p:ph type="body" idx="1"/>
          </p:nvPr>
        </p:nvSpPr>
        <p:spPr>
          <a:xfrm>
            <a:off x="156835" y="1400679"/>
            <a:ext cx="5049360" cy="850170"/>
          </a:xfrm>
        </p:spPr>
        <p:txBody>
          <a:bodyPr>
            <a:normAutofit/>
          </a:bodyPr>
          <a:lstStyle/>
          <a:p>
            <a:pPr marL="114300" indent="0">
              <a:lnSpc>
                <a:spcPct val="110000"/>
              </a:lnSpc>
              <a:buNone/>
            </a:pPr>
            <a:r>
              <a:rPr lang="en-US" dirty="0"/>
              <a:t>Encounter a trial</a:t>
            </a:r>
          </a:p>
        </p:txBody>
      </p:sp>
      <p:sp>
        <p:nvSpPr>
          <p:cNvPr id="4" name="Arrow: Bent 3">
            <a:extLst>
              <a:ext uri="{FF2B5EF4-FFF2-40B4-BE49-F238E27FC236}">
                <a16:creationId xmlns:a16="http://schemas.microsoft.com/office/drawing/2014/main" id="{D435117A-2E91-1D03-7462-B606DE87732A}"/>
              </a:ext>
            </a:extLst>
          </p:cNvPr>
          <p:cNvSpPr/>
          <p:nvPr/>
        </p:nvSpPr>
        <p:spPr>
          <a:xfrm flipV="1">
            <a:off x="620991" y="2054906"/>
            <a:ext cx="631371" cy="544286"/>
          </a:xfrm>
          <a:prstGeom prst="ben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Text Placeholder 2">
            <a:extLst>
              <a:ext uri="{FF2B5EF4-FFF2-40B4-BE49-F238E27FC236}">
                <a16:creationId xmlns:a16="http://schemas.microsoft.com/office/drawing/2014/main" id="{FB2173F7-9142-15AA-305D-317BD749460B}"/>
              </a:ext>
            </a:extLst>
          </p:cNvPr>
          <p:cNvSpPr txBox="1">
            <a:spLocks/>
          </p:cNvSpPr>
          <p:nvPr/>
        </p:nvSpPr>
        <p:spPr>
          <a:xfrm>
            <a:off x="1158321" y="2097365"/>
            <a:ext cx="5049360" cy="8501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lt1"/>
              </a:buClr>
              <a:buSzPts val="1800"/>
              <a:buFont typeface="Arial"/>
              <a:buChar char="•"/>
              <a:defRPr sz="2800" b="0" i="0" u="none" strike="noStrike" cap="none">
                <a:solidFill>
                  <a:schemeClr val="lt1"/>
                </a:solidFill>
                <a:latin typeface="Libre Franklin"/>
                <a:ea typeface="Libre Franklin"/>
                <a:cs typeface="Libre Franklin"/>
                <a:sym typeface="Libre Franklin"/>
              </a:defRPr>
            </a:lvl1pPr>
            <a:lvl2pPr marL="914400" marR="0" lvl="1" indent="-342900" algn="l" rtl="0">
              <a:lnSpc>
                <a:spcPct val="90000"/>
              </a:lnSpc>
              <a:spcBef>
                <a:spcPts val="500"/>
              </a:spcBef>
              <a:spcAft>
                <a:spcPts val="0"/>
              </a:spcAft>
              <a:buClr>
                <a:schemeClr val="lt1"/>
              </a:buClr>
              <a:buSzPts val="1800"/>
              <a:buFont typeface="Arial"/>
              <a:buChar char="•"/>
              <a:defRPr sz="2400" b="0" i="0" u="none" strike="noStrike" cap="none">
                <a:solidFill>
                  <a:schemeClr val="lt1"/>
                </a:solidFill>
                <a:latin typeface="Libre Franklin"/>
                <a:ea typeface="Libre Franklin"/>
                <a:cs typeface="Libre Franklin"/>
                <a:sym typeface="Libre Franklin"/>
              </a:defRPr>
            </a:lvl2pPr>
            <a:lvl3pPr marL="1371600" marR="0" lvl="2" indent="-342900" algn="l" rtl="0">
              <a:lnSpc>
                <a:spcPct val="90000"/>
              </a:lnSpc>
              <a:spcBef>
                <a:spcPts val="500"/>
              </a:spcBef>
              <a:spcAft>
                <a:spcPts val="0"/>
              </a:spcAft>
              <a:buClr>
                <a:schemeClr val="lt1"/>
              </a:buClr>
              <a:buSzPts val="1800"/>
              <a:buFont typeface="Arial"/>
              <a:buChar char="•"/>
              <a:defRPr sz="2000" b="0" i="0" u="none" strike="noStrike" cap="none">
                <a:solidFill>
                  <a:schemeClr val="lt1"/>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9pPr>
          </a:lstStyle>
          <a:p>
            <a:pPr marL="114300" marR="0" lvl="0" indent="0" algn="l" defTabSz="914400" rtl="0" eaLnBrk="1" fontAlgn="auto" latinLnBrk="0" hangingPunct="1">
              <a:lnSpc>
                <a:spcPct val="110000"/>
              </a:lnSpc>
              <a:spcBef>
                <a:spcPts val="1000"/>
              </a:spcBef>
              <a:spcAft>
                <a:spcPts val="0"/>
              </a:spcAft>
              <a:buClr>
                <a:srgbClr val="FFFFFF"/>
              </a:buClr>
              <a:buSzPts val="1800"/>
              <a:buFont typeface="Arial"/>
              <a:buNone/>
              <a:tabLst/>
              <a:defRPr/>
            </a:pPr>
            <a:r>
              <a:rPr kumimoji="0" lang="en-US" sz="2800" b="0" i="0" u="none" strike="noStrike" kern="0" cap="none" spc="0" normalizeH="0" baseline="0" noProof="0" dirty="0">
                <a:ln>
                  <a:noFill/>
                </a:ln>
                <a:solidFill>
                  <a:srgbClr val="FFFFFF"/>
                </a:solidFill>
                <a:effectLst/>
                <a:uLnTx/>
                <a:uFillTx/>
                <a:latin typeface="Libre Franklin"/>
                <a:sym typeface="Libre Franklin"/>
              </a:rPr>
              <a:t>Resulting in suffering</a:t>
            </a:r>
          </a:p>
        </p:txBody>
      </p:sp>
      <p:sp>
        <p:nvSpPr>
          <p:cNvPr id="7" name="Arrow: Bent 6">
            <a:extLst>
              <a:ext uri="{FF2B5EF4-FFF2-40B4-BE49-F238E27FC236}">
                <a16:creationId xmlns:a16="http://schemas.microsoft.com/office/drawing/2014/main" id="{90A95744-6C76-2169-99EF-4CC11FC25E62}"/>
              </a:ext>
            </a:extLst>
          </p:cNvPr>
          <p:cNvSpPr/>
          <p:nvPr/>
        </p:nvSpPr>
        <p:spPr>
          <a:xfrm flipV="1">
            <a:off x="2052362" y="2802200"/>
            <a:ext cx="631371" cy="544286"/>
          </a:xfrm>
          <a:prstGeom prst="ben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 name="Text Placeholder 2">
            <a:extLst>
              <a:ext uri="{FF2B5EF4-FFF2-40B4-BE49-F238E27FC236}">
                <a16:creationId xmlns:a16="http://schemas.microsoft.com/office/drawing/2014/main" id="{456D89EB-4F8C-D2E3-B3B6-AAE3CDC86F7D}"/>
              </a:ext>
            </a:extLst>
          </p:cNvPr>
          <p:cNvSpPr txBox="1">
            <a:spLocks/>
          </p:cNvSpPr>
          <p:nvPr/>
        </p:nvSpPr>
        <p:spPr>
          <a:xfrm>
            <a:off x="2609749" y="2830336"/>
            <a:ext cx="5049360" cy="8501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lt1"/>
              </a:buClr>
              <a:buSzPts val="1800"/>
              <a:buFont typeface="Arial"/>
              <a:buChar char="•"/>
              <a:defRPr sz="2800" b="0" i="0" u="none" strike="noStrike" cap="none">
                <a:solidFill>
                  <a:schemeClr val="lt1"/>
                </a:solidFill>
                <a:latin typeface="Libre Franklin"/>
                <a:ea typeface="Libre Franklin"/>
                <a:cs typeface="Libre Franklin"/>
                <a:sym typeface="Libre Franklin"/>
              </a:defRPr>
            </a:lvl1pPr>
            <a:lvl2pPr marL="914400" marR="0" lvl="1" indent="-342900" algn="l" rtl="0">
              <a:lnSpc>
                <a:spcPct val="90000"/>
              </a:lnSpc>
              <a:spcBef>
                <a:spcPts val="500"/>
              </a:spcBef>
              <a:spcAft>
                <a:spcPts val="0"/>
              </a:spcAft>
              <a:buClr>
                <a:schemeClr val="lt1"/>
              </a:buClr>
              <a:buSzPts val="1800"/>
              <a:buFont typeface="Arial"/>
              <a:buChar char="•"/>
              <a:defRPr sz="2400" b="0" i="0" u="none" strike="noStrike" cap="none">
                <a:solidFill>
                  <a:schemeClr val="lt1"/>
                </a:solidFill>
                <a:latin typeface="Libre Franklin"/>
                <a:ea typeface="Libre Franklin"/>
                <a:cs typeface="Libre Franklin"/>
                <a:sym typeface="Libre Franklin"/>
              </a:defRPr>
            </a:lvl2pPr>
            <a:lvl3pPr marL="1371600" marR="0" lvl="2" indent="-342900" algn="l" rtl="0">
              <a:lnSpc>
                <a:spcPct val="90000"/>
              </a:lnSpc>
              <a:spcBef>
                <a:spcPts val="500"/>
              </a:spcBef>
              <a:spcAft>
                <a:spcPts val="0"/>
              </a:spcAft>
              <a:buClr>
                <a:schemeClr val="lt1"/>
              </a:buClr>
              <a:buSzPts val="1800"/>
              <a:buFont typeface="Arial"/>
              <a:buChar char="•"/>
              <a:defRPr sz="2000" b="0" i="0" u="none" strike="noStrike" cap="none">
                <a:solidFill>
                  <a:schemeClr val="lt1"/>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9pPr>
          </a:lstStyle>
          <a:p>
            <a:pPr marL="114300" marR="0" lvl="0" indent="0" algn="l" defTabSz="914400" rtl="0" eaLnBrk="1" fontAlgn="auto" latinLnBrk="0" hangingPunct="1">
              <a:lnSpc>
                <a:spcPct val="110000"/>
              </a:lnSpc>
              <a:spcBef>
                <a:spcPts val="1000"/>
              </a:spcBef>
              <a:spcAft>
                <a:spcPts val="0"/>
              </a:spcAft>
              <a:buClr>
                <a:srgbClr val="FFFFFF"/>
              </a:buClr>
              <a:buSzPts val="1800"/>
              <a:buFont typeface="Arial"/>
              <a:buNone/>
              <a:tabLst/>
              <a:defRPr/>
            </a:pPr>
            <a:r>
              <a:rPr kumimoji="0" lang="en-US" sz="2800" b="0" i="0" u="none" strike="noStrike" kern="0" cap="none" spc="0" normalizeH="0" baseline="0" noProof="0" dirty="0">
                <a:ln>
                  <a:noFill/>
                </a:ln>
                <a:solidFill>
                  <a:srgbClr val="FFFFFF"/>
                </a:solidFill>
                <a:effectLst/>
                <a:uLnTx/>
                <a:uFillTx/>
                <a:latin typeface="Libre Franklin"/>
                <a:sym typeface="Libre Franklin"/>
              </a:rPr>
              <a:t>Powerlessness</a:t>
            </a:r>
          </a:p>
        </p:txBody>
      </p:sp>
      <p:sp>
        <p:nvSpPr>
          <p:cNvPr id="10" name="Arrow: Bent 9">
            <a:extLst>
              <a:ext uri="{FF2B5EF4-FFF2-40B4-BE49-F238E27FC236}">
                <a16:creationId xmlns:a16="http://schemas.microsoft.com/office/drawing/2014/main" id="{BD2B2FA5-BC5C-6FAC-1720-541A9F668967}"/>
              </a:ext>
            </a:extLst>
          </p:cNvPr>
          <p:cNvSpPr/>
          <p:nvPr/>
        </p:nvSpPr>
        <p:spPr>
          <a:xfrm flipV="1">
            <a:off x="3504086" y="3538423"/>
            <a:ext cx="631371" cy="544286"/>
          </a:xfrm>
          <a:prstGeom prst="ben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4" name="Text Placeholder 2">
            <a:extLst>
              <a:ext uri="{FF2B5EF4-FFF2-40B4-BE49-F238E27FC236}">
                <a16:creationId xmlns:a16="http://schemas.microsoft.com/office/drawing/2014/main" id="{9A2F1355-6B0B-6F00-EBA4-D55CB5144665}"/>
              </a:ext>
            </a:extLst>
          </p:cNvPr>
          <p:cNvSpPr txBox="1">
            <a:spLocks/>
          </p:cNvSpPr>
          <p:nvPr/>
        </p:nvSpPr>
        <p:spPr>
          <a:xfrm>
            <a:off x="4068435" y="3592335"/>
            <a:ext cx="5049360" cy="8501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lt1"/>
              </a:buClr>
              <a:buSzPts val="1800"/>
              <a:buFont typeface="Arial"/>
              <a:buChar char="•"/>
              <a:defRPr sz="2800" b="0" i="0" u="none" strike="noStrike" cap="none">
                <a:solidFill>
                  <a:schemeClr val="lt1"/>
                </a:solidFill>
                <a:latin typeface="Libre Franklin"/>
                <a:ea typeface="Libre Franklin"/>
                <a:cs typeface="Libre Franklin"/>
                <a:sym typeface="Libre Franklin"/>
              </a:defRPr>
            </a:lvl1pPr>
            <a:lvl2pPr marL="914400" marR="0" lvl="1" indent="-342900" algn="l" rtl="0">
              <a:lnSpc>
                <a:spcPct val="90000"/>
              </a:lnSpc>
              <a:spcBef>
                <a:spcPts val="500"/>
              </a:spcBef>
              <a:spcAft>
                <a:spcPts val="0"/>
              </a:spcAft>
              <a:buClr>
                <a:schemeClr val="lt1"/>
              </a:buClr>
              <a:buSzPts val="1800"/>
              <a:buFont typeface="Arial"/>
              <a:buChar char="•"/>
              <a:defRPr sz="2400" b="0" i="0" u="none" strike="noStrike" cap="none">
                <a:solidFill>
                  <a:schemeClr val="lt1"/>
                </a:solidFill>
                <a:latin typeface="Libre Franklin"/>
                <a:ea typeface="Libre Franklin"/>
                <a:cs typeface="Libre Franklin"/>
                <a:sym typeface="Libre Franklin"/>
              </a:defRPr>
            </a:lvl2pPr>
            <a:lvl3pPr marL="1371600" marR="0" lvl="2" indent="-342900" algn="l" rtl="0">
              <a:lnSpc>
                <a:spcPct val="90000"/>
              </a:lnSpc>
              <a:spcBef>
                <a:spcPts val="500"/>
              </a:spcBef>
              <a:spcAft>
                <a:spcPts val="0"/>
              </a:spcAft>
              <a:buClr>
                <a:schemeClr val="lt1"/>
              </a:buClr>
              <a:buSzPts val="1800"/>
              <a:buFont typeface="Arial"/>
              <a:buChar char="•"/>
              <a:defRPr sz="2000" b="0" i="0" u="none" strike="noStrike" cap="none">
                <a:solidFill>
                  <a:schemeClr val="lt1"/>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9pPr>
          </a:lstStyle>
          <a:p>
            <a:pPr marL="114300" marR="0" lvl="0" indent="0" algn="l" defTabSz="914400" rtl="0" eaLnBrk="1" fontAlgn="auto" latinLnBrk="0" hangingPunct="1">
              <a:lnSpc>
                <a:spcPct val="110000"/>
              </a:lnSpc>
              <a:spcBef>
                <a:spcPts val="1000"/>
              </a:spcBef>
              <a:spcAft>
                <a:spcPts val="0"/>
              </a:spcAft>
              <a:buClr>
                <a:srgbClr val="FFFFFF"/>
              </a:buClr>
              <a:buSzPts val="1800"/>
              <a:buFont typeface="Arial"/>
              <a:buNone/>
              <a:tabLst/>
              <a:defRPr/>
            </a:pPr>
            <a:r>
              <a:rPr kumimoji="0" lang="en-US" sz="2800" b="0" i="0" u="none" strike="noStrike" kern="0" cap="none" spc="0" normalizeH="0" baseline="0" noProof="0" dirty="0">
                <a:ln>
                  <a:noFill/>
                </a:ln>
                <a:solidFill>
                  <a:srgbClr val="FFFFFF"/>
                </a:solidFill>
                <a:effectLst/>
                <a:uLnTx/>
                <a:uFillTx/>
                <a:latin typeface="Libre Franklin"/>
                <a:sym typeface="Libre Franklin"/>
              </a:rPr>
              <a:t>Response</a:t>
            </a:r>
          </a:p>
        </p:txBody>
      </p:sp>
      <p:sp>
        <p:nvSpPr>
          <p:cNvPr id="16" name="Arrow: Bent 15">
            <a:extLst>
              <a:ext uri="{FF2B5EF4-FFF2-40B4-BE49-F238E27FC236}">
                <a16:creationId xmlns:a16="http://schemas.microsoft.com/office/drawing/2014/main" id="{F31F37BE-E7F5-AD64-0B0D-363EA69DDB0D}"/>
              </a:ext>
            </a:extLst>
          </p:cNvPr>
          <p:cNvSpPr/>
          <p:nvPr/>
        </p:nvSpPr>
        <p:spPr>
          <a:xfrm flipH="1" flipV="1">
            <a:off x="4357911" y="4289939"/>
            <a:ext cx="631371" cy="544286"/>
          </a:xfrm>
          <a:prstGeom prst="bentArrow">
            <a:avLst/>
          </a:prstGeom>
          <a:solidFill>
            <a:srgbClr val="FFC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Arrow: Bent 14">
            <a:extLst>
              <a:ext uri="{FF2B5EF4-FFF2-40B4-BE49-F238E27FC236}">
                <a16:creationId xmlns:a16="http://schemas.microsoft.com/office/drawing/2014/main" id="{AA91EA13-A281-1758-4111-834BFD6F4F81}"/>
              </a:ext>
            </a:extLst>
          </p:cNvPr>
          <p:cNvSpPr/>
          <p:nvPr/>
        </p:nvSpPr>
        <p:spPr>
          <a:xfrm flipV="1">
            <a:off x="5085643" y="4289939"/>
            <a:ext cx="631371" cy="544286"/>
          </a:xfrm>
          <a:prstGeom prst="ben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8" name="Google Shape;107;p16">
            <a:extLst>
              <a:ext uri="{FF2B5EF4-FFF2-40B4-BE49-F238E27FC236}">
                <a16:creationId xmlns:a16="http://schemas.microsoft.com/office/drawing/2014/main" id="{D8E0037A-DE7C-2652-9180-3D16C13201CD}"/>
              </a:ext>
            </a:extLst>
          </p:cNvPr>
          <p:cNvSpPr txBox="1">
            <a:spLocks noGrp="1"/>
          </p:cNvSpPr>
          <p:nvPr>
            <p:ph type="title"/>
          </p:nvPr>
        </p:nvSpPr>
        <p:spPr>
          <a:xfrm>
            <a:off x="225997" y="734751"/>
            <a:ext cx="10515600" cy="602595"/>
          </a:xfrm>
          <a:prstGeom prst="rect">
            <a:avLst/>
          </a:prstGeom>
          <a:noFill/>
          <a:ln>
            <a:noFill/>
          </a:ln>
        </p:spPr>
        <p:txBody>
          <a:bodyPr spcFirstLastPara="1" wrap="square" lIns="91425" tIns="45700" rIns="91425" bIns="45700" anchor="ctr" anchorCtr="0">
            <a:normAutofit fontScale="90000"/>
          </a:bodyPr>
          <a:lstStyle/>
          <a:p>
            <a:r>
              <a:rPr lang="en-US" dirty="0"/>
              <a:t>PROCESSING A TRIAL</a:t>
            </a:r>
          </a:p>
        </p:txBody>
      </p:sp>
      <p:sp>
        <p:nvSpPr>
          <p:cNvPr id="19" name="Text Placeholder 2">
            <a:extLst>
              <a:ext uri="{FF2B5EF4-FFF2-40B4-BE49-F238E27FC236}">
                <a16:creationId xmlns:a16="http://schemas.microsoft.com/office/drawing/2014/main" id="{634E6117-079F-8B15-6A4D-5F05EA7D91D9}"/>
              </a:ext>
            </a:extLst>
          </p:cNvPr>
          <p:cNvSpPr txBox="1">
            <a:spLocks/>
          </p:cNvSpPr>
          <p:nvPr/>
        </p:nvSpPr>
        <p:spPr>
          <a:xfrm>
            <a:off x="5585177" y="4296277"/>
            <a:ext cx="1957818" cy="84291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lt1"/>
              </a:buClr>
              <a:buSzPts val="1800"/>
              <a:buFont typeface="Arial"/>
              <a:buChar char="•"/>
              <a:defRPr sz="2800" b="0" i="0" u="none" strike="noStrike" cap="none">
                <a:solidFill>
                  <a:schemeClr val="lt1"/>
                </a:solidFill>
                <a:latin typeface="Libre Franklin"/>
                <a:ea typeface="Libre Franklin"/>
                <a:cs typeface="Libre Franklin"/>
                <a:sym typeface="Libre Franklin"/>
              </a:defRPr>
            </a:lvl1pPr>
            <a:lvl2pPr marL="914400" marR="0" lvl="1" indent="-342900" algn="l" rtl="0">
              <a:lnSpc>
                <a:spcPct val="90000"/>
              </a:lnSpc>
              <a:spcBef>
                <a:spcPts val="500"/>
              </a:spcBef>
              <a:spcAft>
                <a:spcPts val="0"/>
              </a:spcAft>
              <a:buClr>
                <a:schemeClr val="lt1"/>
              </a:buClr>
              <a:buSzPts val="1800"/>
              <a:buFont typeface="Arial"/>
              <a:buChar char="•"/>
              <a:defRPr sz="2400" b="0" i="0" u="none" strike="noStrike" cap="none">
                <a:solidFill>
                  <a:schemeClr val="lt1"/>
                </a:solidFill>
                <a:latin typeface="Libre Franklin"/>
                <a:ea typeface="Libre Franklin"/>
                <a:cs typeface="Libre Franklin"/>
                <a:sym typeface="Libre Franklin"/>
              </a:defRPr>
            </a:lvl2pPr>
            <a:lvl3pPr marL="1371600" marR="0" lvl="2" indent="-342900" algn="l" rtl="0">
              <a:lnSpc>
                <a:spcPct val="90000"/>
              </a:lnSpc>
              <a:spcBef>
                <a:spcPts val="500"/>
              </a:spcBef>
              <a:spcAft>
                <a:spcPts val="0"/>
              </a:spcAft>
              <a:buClr>
                <a:schemeClr val="lt1"/>
              </a:buClr>
              <a:buSzPts val="1800"/>
              <a:buFont typeface="Arial"/>
              <a:buChar char="•"/>
              <a:defRPr sz="2000" b="0" i="0" u="none" strike="noStrike" cap="none">
                <a:solidFill>
                  <a:schemeClr val="lt1"/>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9pPr>
          </a:lstStyle>
          <a:p>
            <a:pPr marL="114300" marR="0" lvl="0" indent="0" algn="l" defTabSz="914400" rtl="0" eaLnBrk="1" fontAlgn="auto" latinLnBrk="0" hangingPunct="1">
              <a:lnSpc>
                <a:spcPct val="110000"/>
              </a:lnSpc>
              <a:spcBef>
                <a:spcPts val="1000"/>
              </a:spcBef>
              <a:spcAft>
                <a:spcPts val="0"/>
              </a:spcAft>
              <a:buClr>
                <a:srgbClr val="FFFFFF"/>
              </a:buClr>
              <a:buSzPts val="1800"/>
              <a:buFont typeface="Arial"/>
              <a:buNone/>
              <a:tabLst/>
              <a:defRPr/>
            </a:pPr>
            <a:r>
              <a:rPr kumimoji="0" lang="en-US" sz="2800" b="0" i="0" u="none" strike="noStrike" kern="0" cap="none" spc="0" normalizeH="0" baseline="0" noProof="0" dirty="0">
                <a:ln>
                  <a:noFill/>
                </a:ln>
                <a:solidFill>
                  <a:srgbClr val="FFFFFF"/>
                </a:solidFill>
                <a:effectLst/>
                <a:uLnTx/>
                <a:uFillTx/>
                <a:latin typeface="Libre Franklin"/>
                <a:sym typeface="Libre Franklin"/>
              </a:rPr>
              <a:t>Wisdom</a:t>
            </a:r>
          </a:p>
        </p:txBody>
      </p:sp>
      <p:sp>
        <p:nvSpPr>
          <p:cNvPr id="20" name="Arrow: Bent 19">
            <a:extLst>
              <a:ext uri="{FF2B5EF4-FFF2-40B4-BE49-F238E27FC236}">
                <a16:creationId xmlns:a16="http://schemas.microsoft.com/office/drawing/2014/main" id="{95F18248-B835-C09D-CDC4-0173C62D24A1}"/>
              </a:ext>
            </a:extLst>
          </p:cNvPr>
          <p:cNvSpPr/>
          <p:nvPr/>
        </p:nvSpPr>
        <p:spPr>
          <a:xfrm flipV="1">
            <a:off x="6322383" y="4951588"/>
            <a:ext cx="631371" cy="544286"/>
          </a:xfrm>
          <a:prstGeom prst="ben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1" name="Text Placeholder 2">
            <a:extLst>
              <a:ext uri="{FF2B5EF4-FFF2-40B4-BE49-F238E27FC236}">
                <a16:creationId xmlns:a16="http://schemas.microsoft.com/office/drawing/2014/main" id="{B14FC6E3-2680-1DCE-3BCF-F6B5D09AB87A}"/>
              </a:ext>
            </a:extLst>
          </p:cNvPr>
          <p:cNvSpPr txBox="1">
            <a:spLocks/>
          </p:cNvSpPr>
          <p:nvPr/>
        </p:nvSpPr>
        <p:spPr>
          <a:xfrm>
            <a:off x="6856587" y="4986790"/>
            <a:ext cx="3808389" cy="83565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lt1"/>
              </a:buClr>
              <a:buSzPts val="1800"/>
              <a:buFont typeface="Arial"/>
              <a:buChar char="•"/>
              <a:defRPr sz="2800" b="0" i="0" u="none" strike="noStrike" cap="none">
                <a:solidFill>
                  <a:schemeClr val="lt1"/>
                </a:solidFill>
                <a:latin typeface="Libre Franklin"/>
                <a:ea typeface="Libre Franklin"/>
                <a:cs typeface="Libre Franklin"/>
                <a:sym typeface="Libre Franklin"/>
              </a:defRPr>
            </a:lvl1pPr>
            <a:lvl2pPr marL="914400" marR="0" lvl="1" indent="-342900" algn="l" rtl="0">
              <a:lnSpc>
                <a:spcPct val="90000"/>
              </a:lnSpc>
              <a:spcBef>
                <a:spcPts val="500"/>
              </a:spcBef>
              <a:spcAft>
                <a:spcPts val="0"/>
              </a:spcAft>
              <a:buClr>
                <a:schemeClr val="lt1"/>
              </a:buClr>
              <a:buSzPts val="1800"/>
              <a:buFont typeface="Arial"/>
              <a:buChar char="•"/>
              <a:defRPr sz="2400" b="0" i="0" u="none" strike="noStrike" cap="none">
                <a:solidFill>
                  <a:schemeClr val="lt1"/>
                </a:solidFill>
                <a:latin typeface="Libre Franklin"/>
                <a:ea typeface="Libre Franklin"/>
                <a:cs typeface="Libre Franklin"/>
                <a:sym typeface="Libre Franklin"/>
              </a:defRPr>
            </a:lvl2pPr>
            <a:lvl3pPr marL="1371600" marR="0" lvl="2" indent="-342900" algn="l" rtl="0">
              <a:lnSpc>
                <a:spcPct val="90000"/>
              </a:lnSpc>
              <a:spcBef>
                <a:spcPts val="500"/>
              </a:spcBef>
              <a:spcAft>
                <a:spcPts val="0"/>
              </a:spcAft>
              <a:buClr>
                <a:schemeClr val="lt1"/>
              </a:buClr>
              <a:buSzPts val="1800"/>
              <a:buFont typeface="Arial"/>
              <a:buChar char="•"/>
              <a:defRPr sz="2000" b="0" i="0" u="none" strike="noStrike" cap="none">
                <a:solidFill>
                  <a:schemeClr val="lt1"/>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9pPr>
          </a:lstStyle>
          <a:p>
            <a:pPr marL="114300" marR="0" lvl="0" indent="0" algn="l" defTabSz="914400" rtl="0" eaLnBrk="1" fontAlgn="auto" latinLnBrk="0" hangingPunct="1">
              <a:lnSpc>
                <a:spcPct val="110000"/>
              </a:lnSpc>
              <a:spcBef>
                <a:spcPts val="1000"/>
              </a:spcBef>
              <a:spcAft>
                <a:spcPts val="0"/>
              </a:spcAft>
              <a:buClr>
                <a:srgbClr val="FFFFFF"/>
              </a:buClr>
              <a:buSzPts val="1800"/>
              <a:buFont typeface="Arial"/>
              <a:buNone/>
              <a:tabLst/>
              <a:defRPr/>
            </a:pPr>
            <a:r>
              <a:rPr kumimoji="0" lang="en-US" sz="2800" b="0" i="0" u="none" strike="noStrike" kern="0" cap="none" spc="0" normalizeH="0" baseline="0" noProof="0" dirty="0">
                <a:ln>
                  <a:noFill/>
                </a:ln>
                <a:solidFill>
                  <a:srgbClr val="FFFFFF"/>
                </a:solidFill>
                <a:effectLst/>
                <a:uLnTx/>
                <a:uFillTx/>
                <a:latin typeface="Libre Franklin"/>
                <a:sym typeface="Libre Franklin"/>
              </a:rPr>
              <a:t>Dependence on God</a:t>
            </a:r>
          </a:p>
        </p:txBody>
      </p:sp>
      <p:sp>
        <p:nvSpPr>
          <p:cNvPr id="22" name="Arrow: Bent 21">
            <a:extLst>
              <a:ext uri="{FF2B5EF4-FFF2-40B4-BE49-F238E27FC236}">
                <a16:creationId xmlns:a16="http://schemas.microsoft.com/office/drawing/2014/main" id="{E2DBAABD-A72B-803A-5BBA-36BCB0C42034}"/>
              </a:ext>
            </a:extLst>
          </p:cNvPr>
          <p:cNvSpPr/>
          <p:nvPr/>
        </p:nvSpPr>
        <p:spPr>
          <a:xfrm flipV="1">
            <a:off x="7704063" y="5669081"/>
            <a:ext cx="631371" cy="544286"/>
          </a:xfrm>
          <a:prstGeom prst="ben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3" name="Text Placeholder 2">
            <a:extLst>
              <a:ext uri="{FF2B5EF4-FFF2-40B4-BE49-F238E27FC236}">
                <a16:creationId xmlns:a16="http://schemas.microsoft.com/office/drawing/2014/main" id="{9DB2B6A1-A705-A453-432B-AD509449F995}"/>
              </a:ext>
            </a:extLst>
          </p:cNvPr>
          <p:cNvSpPr txBox="1">
            <a:spLocks/>
          </p:cNvSpPr>
          <p:nvPr/>
        </p:nvSpPr>
        <p:spPr>
          <a:xfrm>
            <a:off x="8257215" y="5698164"/>
            <a:ext cx="3764846" cy="8501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lt1"/>
              </a:buClr>
              <a:buSzPts val="1800"/>
              <a:buFont typeface="Arial"/>
              <a:buChar char="•"/>
              <a:defRPr sz="2800" b="0" i="0" u="none" strike="noStrike" cap="none">
                <a:solidFill>
                  <a:schemeClr val="lt1"/>
                </a:solidFill>
                <a:latin typeface="Libre Franklin"/>
                <a:ea typeface="Libre Franklin"/>
                <a:cs typeface="Libre Franklin"/>
                <a:sym typeface="Libre Franklin"/>
              </a:defRPr>
            </a:lvl1pPr>
            <a:lvl2pPr marL="914400" marR="0" lvl="1" indent="-342900" algn="l" rtl="0">
              <a:lnSpc>
                <a:spcPct val="90000"/>
              </a:lnSpc>
              <a:spcBef>
                <a:spcPts val="500"/>
              </a:spcBef>
              <a:spcAft>
                <a:spcPts val="0"/>
              </a:spcAft>
              <a:buClr>
                <a:schemeClr val="lt1"/>
              </a:buClr>
              <a:buSzPts val="1800"/>
              <a:buFont typeface="Arial"/>
              <a:buChar char="•"/>
              <a:defRPr sz="2400" b="0" i="0" u="none" strike="noStrike" cap="none">
                <a:solidFill>
                  <a:schemeClr val="lt1"/>
                </a:solidFill>
                <a:latin typeface="Libre Franklin"/>
                <a:ea typeface="Libre Franklin"/>
                <a:cs typeface="Libre Franklin"/>
                <a:sym typeface="Libre Franklin"/>
              </a:defRPr>
            </a:lvl2pPr>
            <a:lvl3pPr marL="1371600" marR="0" lvl="2" indent="-342900" algn="l" rtl="0">
              <a:lnSpc>
                <a:spcPct val="90000"/>
              </a:lnSpc>
              <a:spcBef>
                <a:spcPts val="500"/>
              </a:spcBef>
              <a:spcAft>
                <a:spcPts val="0"/>
              </a:spcAft>
              <a:buClr>
                <a:schemeClr val="lt1"/>
              </a:buClr>
              <a:buSzPts val="1800"/>
              <a:buFont typeface="Arial"/>
              <a:buChar char="•"/>
              <a:defRPr sz="2000" b="0" i="0" u="none" strike="noStrike" cap="none">
                <a:solidFill>
                  <a:schemeClr val="lt1"/>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9pPr>
          </a:lstStyle>
          <a:p>
            <a:pPr marL="114300" marR="0" lvl="0" indent="0" algn="l" defTabSz="914400" rtl="0" eaLnBrk="1" fontAlgn="auto" latinLnBrk="0" hangingPunct="1">
              <a:lnSpc>
                <a:spcPct val="110000"/>
              </a:lnSpc>
              <a:spcBef>
                <a:spcPts val="1000"/>
              </a:spcBef>
              <a:spcAft>
                <a:spcPts val="0"/>
              </a:spcAft>
              <a:buClr>
                <a:srgbClr val="FFFFFF"/>
              </a:buClr>
              <a:buSzPts val="1800"/>
              <a:buFont typeface="Arial"/>
              <a:buNone/>
              <a:tabLst/>
              <a:defRPr/>
            </a:pPr>
            <a:r>
              <a:rPr kumimoji="0" lang="en-US" sz="2800" b="0" i="0" u="none" strike="noStrike" kern="0" cap="none" spc="0" normalizeH="0" baseline="0" noProof="0" dirty="0">
                <a:ln>
                  <a:noFill/>
                </a:ln>
                <a:solidFill>
                  <a:srgbClr val="FFFFFF"/>
                </a:solidFill>
                <a:effectLst/>
                <a:uLnTx/>
                <a:uFillTx/>
                <a:latin typeface="Libre Franklin"/>
                <a:sym typeface="Libre Franklin"/>
              </a:rPr>
              <a:t>Draw closer to God</a:t>
            </a:r>
          </a:p>
        </p:txBody>
      </p:sp>
      <p:sp>
        <p:nvSpPr>
          <p:cNvPr id="25" name="Text Placeholder 2">
            <a:extLst>
              <a:ext uri="{FF2B5EF4-FFF2-40B4-BE49-F238E27FC236}">
                <a16:creationId xmlns:a16="http://schemas.microsoft.com/office/drawing/2014/main" id="{72713E43-0808-8A73-F779-A2D884701D25}"/>
              </a:ext>
            </a:extLst>
          </p:cNvPr>
          <p:cNvSpPr txBox="1">
            <a:spLocks/>
          </p:cNvSpPr>
          <p:nvPr/>
        </p:nvSpPr>
        <p:spPr>
          <a:xfrm>
            <a:off x="3502376" y="4296276"/>
            <a:ext cx="1043418" cy="8501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lt1"/>
              </a:buClr>
              <a:buSzPts val="1800"/>
              <a:buFont typeface="Arial"/>
              <a:buChar char="•"/>
              <a:defRPr sz="2800" b="0" i="0" u="none" strike="noStrike" cap="none">
                <a:solidFill>
                  <a:schemeClr val="lt1"/>
                </a:solidFill>
                <a:latin typeface="Libre Franklin"/>
                <a:ea typeface="Libre Franklin"/>
                <a:cs typeface="Libre Franklin"/>
                <a:sym typeface="Libre Franklin"/>
              </a:defRPr>
            </a:lvl1pPr>
            <a:lvl2pPr marL="914400" marR="0" lvl="1" indent="-342900" algn="l" rtl="0">
              <a:lnSpc>
                <a:spcPct val="90000"/>
              </a:lnSpc>
              <a:spcBef>
                <a:spcPts val="500"/>
              </a:spcBef>
              <a:spcAft>
                <a:spcPts val="0"/>
              </a:spcAft>
              <a:buClr>
                <a:schemeClr val="lt1"/>
              </a:buClr>
              <a:buSzPts val="1800"/>
              <a:buFont typeface="Arial"/>
              <a:buChar char="•"/>
              <a:defRPr sz="2400" b="0" i="0" u="none" strike="noStrike" cap="none">
                <a:solidFill>
                  <a:schemeClr val="lt1"/>
                </a:solidFill>
                <a:latin typeface="Libre Franklin"/>
                <a:ea typeface="Libre Franklin"/>
                <a:cs typeface="Libre Franklin"/>
                <a:sym typeface="Libre Franklin"/>
              </a:defRPr>
            </a:lvl2pPr>
            <a:lvl3pPr marL="1371600" marR="0" lvl="2" indent="-342900" algn="l" rtl="0">
              <a:lnSpc>
                <a:spcPct val="90000"/>
              </a:lnSpc>
              <a:spcBef>
                <a:spcPts val="500"/>
              </a:spcBef>
              <a:spcAft>
                <a:spcPts val="0"/>
              </a:spcAft>
              <a:buClr>
                <a:schemeClr val="lt1"/>
              </a:buClr>
              <a:buSzPts val="1800"/>
              <a:buFont typeface="Arial"/>
              <a:buChar char="•"/>
              <a:defRPr sz="2000" b="0" i="0" u="none" strike="noStrike" cap="none">
                <a:solidFill>
                  <a:schemeClr val="lt1"/>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9pPr>
          </a:lstStyle>
          <a:p>
            <a:pPr marL="114300" marR="0" lvl="0" indent="0" algn="l" defTabSz="914400" rtl="0" eaLnBrk="1" fontAlgn="auto" latinLnBrk="0" hangingPunct="1">
              <a:lnSpc>
                <a:spcPct val="110000"/>
              </a:lnSpc>
              <a:spcBef>
                <a:spcPts val="1000"/>
              </a:spcBef>
              <a:spcAft>
                <a:spcPts val="0"/>
              </a:spcAft>
              <a:buClr>
                <a:srgbClr val="FFFFFF"/>
              </a:buClr>
              <a:buSzPts val="1800"/>
              <a:buFont typeface="Arial"/>
              <a:buNone/>
              <a:tabLst/>
              <a:defRPr/>
            </a:pPr>
            <a:r>
              <a:rPr kumimoji="0" lang="en-US" sz="2800" b="0" i="0" u="none" strike="noStrike" kern="0" cap="none" spc="0" normalizeH="0" baseline="0" noProof="0" dirty="0">
                <a:ln>
                  <a:noFill/>
                </a:ln>
                <a:solidFill>
                  <a:srgbClr val="FFC2C2"/>
                </a:solidFill>
                <a:effectLst/>
                <a:uLnTx/>
                <a:uFillTx/>
                <a:latin typeface="Libre Franklin"/>
                <a:sym typeface="Libre Franklin"/>
              </a:rPr>
              <a:t>Sin</a:t>
            </a:r>
          </a:p>
        </p:txBody>
      </p:sp>
      <p:sp>
        <p:nvSpPr>
          <p:cNvPr id="28" name="Arrow: Bent 27">
            <a:extLst>
              <a:ext uri="{FF2B5EF4-FFF2-40B4-BE49-F238E27FC236}">
                <a16:creationId xmlns:a16="http://schemas.microsoft.com/office/drawing/2014/main" id="{C3AA6609-E55A-BE2F-D38F-734E75F5136E}"/>
              </a:ext>
            </a:extLst>
          </p:cNvPr>
          <p:cNvSpPr/>
          <p:nvPr/>
        </p:nvSpPr>
        <p:spPr>
          <a:xfrm flipH="1" flipV="1">
            <a:off x="3392714" y="4956675"/>
            <a:ext cx="631371" cy="544286"/>
          </a:xfrm>
          <a:prstGeom prst="bentArrow">
            <a:avLst/>
          </a:prstGeom>
          <a:solidFill>
            <a:srgbClr val="FFC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0" name="Text Placeholder 2">
            <a:extLst>
              <a:ext uri="{FF2B5EF4-FFF2-40B4-BE49-F238E27FC236}">
                <a16:creationId xmlns:a16="http://schemas.microsoft.com/office/drawing/2014/main" id="{4CC59E77-66B6-5212-8464-0D2BCB753DF2}"/>
              </a:ext>
            </a:extLst>
          </p:cNvPr>
          <p:cNvSpPr txBox="1">
            <a:spLocks/>
          </p:cNvSpPr>
          <p:nvPr/>
        </p:nvSpPr>
        <p:spPr>
          <a:xfrm>
            <a:off x="1203779" y="4956675"/>
            <a:ext cx="2153760" cy="69777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lt1"/>
              </a:buClr>
              <a:buSzPts val="1800"/>
              <a:buFont typeface="Arial"/>
              <a:buChar char="•"/>
              <a:defRPr sz="2800" b="0" i="0" u="none" strike="noStrike" cap="none">
                <a:solidFill>
                  <a:schemeClr val="lt1"/>
                </a:solidFill>
                <a:latin typeface="Libre Franklin"/>
                <a:ea typeface="Libre Franklin"/>
                <a:cs typeface="Libre Franklin"/>
                <a:sym typeface="Libre Franklin"/>
              </a:defRPr>
            </a:lvl1pPr>
            <a:lvl2pPr marL="914400" marR="0" lvl="1" indent="-342900" algn="l" rtl="0">
              <a:lnSpc>
                <a:spcPct val="90000"/>
              </a:lnSpc>
              <a:spcBef>
                <a:spcPts val="500"/>
              </a:spcBef>
              <a:spcAft>
                <a:spcPts val="0"/>
              </a:spcAft>
              <a:buClr>
                <a:schemeClr val="lt1"/>
              </a:buClr>
              <a:buSzPts val="1800"/>
              <a:buFont typeface="Arial"/>
              <a:buChar char="•"/>
              <a:defRPr sz="2400" b="0" i="0" u="none" strike="noStrike" cap="none">
                <a:solidFill>
                  <a:schemeClr val="lt1"/>
                </a:solidFill>
                <a:latin typeface="Libre Franklin"/>
                <a:ea typeface="Libre Franklin"/>
                <a:cs typeface="Libre Franklin"/>
                <a:sym typeface="Libre Franklin"/>
              </a:defRPr>
            </a:lvl2pPr>
            <a:lvl3pPr marL="1371600" marR="0" lvl="2" indent="-342900" algn="l" rtl="0">
              <a:lnSpc>
                <a:spcPct val="90000"/>
              </a:lnSpc>
              <a:spcBef>
                <a:spcPts val="500"/>
              </a:spcBef>
              <a:spcAft>
                <a:spcPts val="0"/>
              </a:spcAft>
              <a:buClr>
                <a:schemeClr val="lt1"/>
              </a:buClr>
              <a:buSzPts val="1800"/>
              <a:buFont typeface="Arial"/>
              <a:buChar char="•"/>
              <a:defRPr sz="2000" b="0" i="0" u="none" strike="noStrike" cap="none">
                <a:solidFill>
                  <a:schemeClr val="lt1"/>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9pPr>
          </a:lstStyle>
          <a:p>
            <a:pPr marL="114300" marR="0" lvl="0" indent="0" algn="l" defTabSz="914400" rtl="0" eaLnBrk="1" fontAlgn="auto" latinLnBrk="0" hangingPunct="1">
              <a:lnSpc>
                <a:spcPct val="110000"/>
              </a:lnSpc>
              <a:spcBef>
                <a:spcPts val="1000"/>
              </a:spcBef>
              <a:spcAft>
                <a:spcPts val="0"/>
              </a:spcAft>
              <a:buClr>
                <a:srgbClr val="FFFFFF"/>
              </a:buClr>
              <a:buSzPts val="1800"/>
              <a:buFont typeface="Arial"/>
              <a:buNone/>
              <a:tabLst/>
              <a:defRPr/>
            </a:pPr>
            <a:r>
              <a:rPr kumimoji="0" lang="en-US" sz="2800" b="0" i="0" u="none" strike="noStrike" kern="0" cap="none" spc="0" normalizeH="0" baseline="0" noProof="0" dirty="0">
                <a:ln>
                  <a:noFill/>
                </a:ln>
                <a:solidFill>
                  <a:srgbClr val="FFC2C2"/>
                </a:solidFill>
                <a:effectLst/>
                <a:uLnTx/>
                <a:uFillTx/>
                <a:latin typeface="Libre Franklin"/>
                <a:sym typeface="Libre Franklin"/>
              </a:rPr>
              <a:t>Reject God</a:t>
            </a:r>
          </a:p>
        </p:txBody>
      </p:sp>
      <p:sp>
        <p:nvSpPr>
          <p:cNvPr id="31" name="Arrow: Bent 30">
            <a:extLst>
              <a:ext uri="{FF2B5EF4-FFF2-40B4-BE49-F238E27FC236}">
                <a16:creationId xmlns:a16="http://schemas.microsoft.com/office/drawing/2014/main" id="{FB422E66-F244-3C7D-2A2E-DF6B3E2DBE6E}"/>
              </a:ext>
            </a:extLst>
          </p:cNvPr>
          <p:cNvSpPr/>
          <p:nvPr/>
        </p:nvSpPr>
        <p:spPr>
          <a:xfrm flipH="1" flipV="1">
            <a:off x="2052362" y="5624333"/>
            <a:ext cx="631371" cy="544286"/>
          </a:xfrm>
          <a:prstGeom prst="bentArrow">
            <a:avLst/>
          </a:prstGeom>
          <a:solidFill>
            <a:srgbClr val="FFC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2" name="Text Placeholder 2">
            <a:extLst>
              <a:ext uri="{FF2B5EF4-FFF2-40B4-BE49-F238E27FC236}">
                <a16:creationId xmlns:a16="http://schemas.microsoft.com/office/drawing/2014/main" id="{1DF98F74-43A8-482D-20AA-FD386B01A416}"/>
              </a:ext>
            </a:extLst>
          </p:cNvPr>
          <p:cNvSpPr txBox="1">
            <a:spLocks/>
          </p:cNvSpPr>
          <p:nvPr/>
        </p:nvSpPr>
        <p:spPr>
          <a:xfrm>
            <a:off x="-136574" y="5654446"/>
            <a:ext cx="2146503" cy="122028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lt1"/>
              </a:buClr>
              <a:buSzPts val="1800"/>
              <a:buFont typeface="Arial"/>
              <a:buChar char="•"/>
              <a:defRPr sz="2800" b="0" i="0" u="none" strike="noStrike" cap="none">
                <a:solidFill>
                  <a:schemeClr val="lt1"/>
                </a:solidFill>
                <a:latin typeface="Libre Franklin"/>
                <a:ea typeface="Libre Franklin"/>
                <a:cs typeface="Libre Franklin"/>
                <a:sym typeface="Libre Franklin"/>
              </a:defRPr>
            </a:lvl1pPr>
            <a:lvl2pPr marL="914400" marR="0" lvl="1" indent="-342900" algn="l" rtl="0">
              <a:lnSpc>
                <a:spcPct val="90000"/>
              </a:lnSpc>
              <a:spcBef>
                <a:spcPts val="500"/>
              </a:spcBef>
              <a:spcAft>
                <a:spcPts val="0"/>
              </a:spcAft>
              <a:buClr>
                <a:schemeClr val="lt1"/>
              </a:buClr>
              <a:buSzPts val="1800"/>
              <a:buFont typeface="Arial"/>
              <a:buChar char="•"/>
              <a:defRPr sz="2400" b="0" i="0" u="none" strike="noStrike" cap="none">
                <a:solidFill>
                  <a:schemeClr val="lt1"/>
                </a:solidFill>
                <a:latin typeface="Libre Franklin"/>
                <a:ea typeface="Libre Franklin"/>
                <a:cs typeface="Libre Franklin"/>
                <a:sym typeface="Libre Franklin"/>
              </a:defRPr>
            </a:lvl2pPr>
            <a:lvl3pPr marL="1371600" marR="0" lvl="2" indent="-342900" algn="l" rtl="0">
              <a:lnSpc>
                <a:spcPct val="90000"/>
              </a:lnSpc>
              <a:spcBef>
                <a:spcPts val="500"/>
              </a:spcBef>
              <a:spcAft>
                <a:spcPts val="0"/>
              </a:spcAft>
              <a:buClr>
                <a:schemeClr val="lt1"/>
              </a:buClr>
              <a:buSzPts val="1800"/>
              <a:buFont typeface="Arial"/>
              <a:buChar char="•"/>
              <a:defRPr sz="2000" b="0" i="0" u="none" strike="noStrike" cap="none">
                <a:solidFill>
                  <a:schemeClr val="lt1"/>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ibre Franklin"/>
                <a:ea typeface="Libre Franklin"/>
                <a:cs typeface="Libre Franklin"/>
                <a:sym typeface="Libre Franklin"/>
              </a:defRPr>
            </a:lvl9pPr>
          </a:lstStyle>
          <a:p>
            <a:pPr marL="114300" marR="0" lvl="0" indent="0" algn="r" defTabSz="914400" rtl="0" eaLnBrk="1" fontAlgn="auto" latinLnBrk="0" hangingPunct="1">
              <a:lnSpc>
                <a:spcPct val="110000"/>
              </a:lnSpc>
              <a:spcBef>
                <a:spcPts val="1000"/>
              </a:spcBef>
              <a:spcAft>
                <a:spcPts val="0"/>
              </a:spcAft>
              <a:buClr>
                <a:srgbClr val="FFFFFF"/>
              </a:buClr>
              <a:buSzPts val="1800"/>
              <a:buFont typeface="Arial"/>
              <a:buNone/>
              <a:tabLst/>
              <a:defRPr/>
            </a:pPr>
            <a:r>
              <a:rPr kumimoji="0" lang="en-US" sz="2800" b="0" i="0" u="none" strike="noStrike" kern="0" cap="none" spc="0" normalizeH="0" baseline="0" noProof="0" dirty="0">
                <a:ln>
                  <a:noFill/>
                </a:ln>
                <a:solidFill>
                  <a:srgbClr val="FFC2C2"/>
                </a:solidFill>
                <a:effectLst/>
                <a:uLnTx/>
                <a:uFillTx/>
                <a:latin typeface="Libre Franklin"/>
                <a:sym typeface="Libre Franklin"/>
              </a:rPr>
              <a:t>No God or</a:t>
            </a:r>
          </a:p>
          <a:p>
            <a:pPr marL="114300" marR="0" lvl="0" indent="0" algn="r" defTabSz="914400" rtl="0" eaLnBrk="1" fontAlgn="auto" latinLnBrk="0" hangingPunct="1">
              <a:lnSpc>
                <a:spcPct val="110000"/>
              </a:lnSpc>
              <a:spcBef>
                <a:spcPts val="1000"/>
              </a:spcBef>
              <a:spcAft>
                <a:spcPts val="0"/>
              </a:spcAft>
              <a:buClr>
                <a:srgbClr val="FFFFFF"/>
              </a:buClr>
              <a:buSzPts val="1800"/>
              <a:buFont typeface="Arial"/>
              <a:buNone/>
              <a:tabLst/>
              <a:defRPr/>
            </a:pPr>
            <a:r>
              <a:rPr kumimoji="0" lang="en-US" sz="2800" b="0" i="0" u="none" strike="noStrike" kern="0" cap="none" spc="0" normalizeH="0" baseline="0" noProof="0" dirty="0">
                <a:ln>
                  <a:noFill/>
                </a:ln>
                <a:solidFill>
                  <a:srgbClr val="FFC2C2"/>
                </a:solidFill>
                <a:effectLst/>
                <a:uLnTx/>
                <a:uFillTx/>
                <a:latin typeface="Libre Franklin"/>
                <a:sym typeface="Libre Franklin"/>
              </a:rPr>
              <a:t>God is evil</a:t>
            </a:r>
          </a:p>
        </p:txBody>
      </p:sp>
    </p:spTree>
    <p:extLst>
      <p:ext uri="{BB962C8B-B14F-4D97-AF65-F5344CB8AC3E}">
        <p14:creationId xmlns:p14="http://schemas.microsoft.com/office/powerpoint/2010/main" val="360358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4" grpId="0"/>
      <p:bldP spid="16" grpId="0" animBg="1"/>
      <p:bldP spid="15" grpId="0" animBg="1"/>
      <p:bldP spid="19" grpId="0"/>
      <p:bldP spid="20" grpId="0" animBg="1"/>
      <p:bldP spid="21" grpId="0"/>
      <p:bldP spid="22" grpId="0" animBg="1"/>
      <p:bldP spid="23" grpId="0"/>
      <p:bldP spid="25" grpId="0"/>
      <p:bldP spid="28" grpId="0" animBg="1"/>
      <p:bldP spid="30" grpId="0"/>
      <p:bldP spid="31" grpId="0" animBg="1"/>
      <p:bldP spid="3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B433-A92D-EE22-0FE1-0EB2D5316E93}"/>
              </a:ext>
            </a:extLst>
          </p:cNvPr>
          <p:cNvSpPr>
            <a:spLocks noGrp="1"/>
          </p:cNvSpPr>
          <p:nvPr>
            <p:ph type="title"/>
          </p:nvPr>
        </p:nvSpPr>
        <p:spPr>
          <a:xfrm>
            <a:off x="838200" y="1945569"/>
            <a:ext cx="10515600" cy="1325563"/>
          </a:xfrm>
        </p:spPr>
        <p:txBody>
          <a:bodyPr/>
          <a:lstStyle/>
          <a:p>
            <a:pPr algn="ctr"/>
            <a:r>
              <a:rPr lang="en-US" dirty="0"/>
              <a:t>Pitfalls</a:t>
            </a:r>
          </a:p>
        </p:txBody>
      </p:sp>
      <p:sp>
        <p:nvSpPr>
          <p:cNvPr id="3" name="Text Placeholder 2">
            <a:extLst>
              <a:ext uri="{FF2B5EF4-FFF2-40B4-BE49-F238E27FC236}">
                <a16:creationId xmlns:a16="http://schemas.microsoft.com/office/drawing/2014/main" id="{4A9F0F59-D7F3-E6EE-7C04-478186940682}"/>
              </a:ext>
            </a:extLst>
          </p:cNvPr>
          <p:cNvSpPr>
            <a:spLocks noGrp="1"/>
          </p:cNvSpPr>
          <p:nvPr>
            <p:ph type="body" idx="1"/>
          </p:nvPr>
        </p:nvSpPr>
        <p:spPr>
          <a:xfrm>
            <a:off x="838200" y="3274366"/>
            <a:ext cx="10515600" cy="2639190"/>
          </a:xfrm>
        </p:spPr>
        <p:txBody>
          <a:bodyPr/>
          <a:lstStyle/>
          <a:p>
            <a:pPr marL="114300" indent="0" algn="ctr">
              <a:buNone/>
            </a:pPr>
            <a:r>
              <a:rPr lang="en-US" i="1" dirty="0"/>
              <a:t>what not to do</a:t>
            </a:r>
          </a:p>
        </p:txBody>
      </p:sp>
    </p:spTree>
    <p:extLst>
      <p:ext uri="{BB962C8B-B14F-4D97-AF65-F5344CB8AC3E}">
        <p14:creationId xmlns:p14="http://schemas.microsoft.com/office/powerpoint/2010/main" val="36425753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B433-A92D-EE22-0FE1-0EB2D5316E93}"/>
              </a:ext>
            </a:extLst>
          </p:cNvPr>
          <p:cNvSpPr>
            <a:spLocks noGrp="1"/>
          </p:cNvSpPr>
          <p:nvPr>
            <p:ph type="title"/>
          </p:nvPr>
        </p:nvSpPr>
        <p:spPr>
          <a:xfrm>
            <a:off x="838200" y="1945569"/>
            <a:ext cx="10515600" cy="1325563"/>
          </a:xfrm>
        </p:spPr>
        <p:txBody>
          <a:bodyPr/>
          <a:lstStyle/>
          <a:p>
            <a:pPr algn="ctr"/>
            <a:r>
              <a:rPr lang="en-US" dirty="0"/>
              <a:t>Response</a:t>
            </a:r>
          </a:p>
        </p:txBody>
      </p:sp>
      <p:sp>
        <p:nvSpPr>
          <p:cNvPr id="3" name="Text Placeholder 2">
            <a:extLst>
              <a:ext uri="{FF2B5EF4-FFF2-40B4-BE49-F238E27FC236}">
                <a16:creationId xmlns:a16="http://schemas.microsoft.com/office/drawing/2014/main" id="{4A9F0F59-D7F3-E6EE-7C04-478186940682}"/>
              </a:ext>
            </a:extLst>
          </p:cNvPr>
          <p:cNvSpPr>
            <a:spLocks noGrp="1"/>
          </p:cNvSpPr>
          <p:nvPr>
            <p:ph type="body" idx="1"/>
          </p:nvPr>
        </p:nvSpPr>
        <p:spPr>
          <a:xfrm>
            <a:off x="838200" y="3274366"/>
            <a:ext cx="10515600" cy="2639190"/>
          </a:xfrm>
        </p:spPr>
        <p:txBody>
          <a:bodyPr/>
          <a:lstStyle/>
          <a:p>
            <a:pPr marL="114300" indent="0" algn="ctr">
              <a:buNone/>
            </a:pPr>
            <a:r>
              <a:rPr lang="en-US" i="1" dirty="0"/>
              <a:t>what we should do</a:t>
            </a:r>
          </a:p>
        </p:txBody>
      </p:sp>
    </p:spTree>
    <p:extLst>
      <p:ext uri="{BB962C8B-B14F-4D97-AF65-F5344CB8AC3E}">
        <p14:creationId xmlns:p14="http://schemas.microsoft.com/office/powerpoint/2010/main" val="8929012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body" idx="4294967295"/>
          </p:nvPr>
        </p:nvSpPr>
        <p:spPr>
          <a:xfrm>
            <a:off x="204395" y="792860"/>
            <a:ext cx="11782694" cy="5788902"/>
          </a:xfrm>
          <a:prstGeom prst="rect">
            <a:avLst/>
          </a:prstGeom>
          <a:noFill/>
          <a:ln>
            <a:noFill/>
          </a:ln>
        </p:spPr>
        <p:txBody>
          <a:bodyPr spcFirstLastPara="1" wrap="square" lIns="91425" tIns="45700" rIns="91425" bIns="45700" anchor="t" anchorCtr="0">
            <a:noAutofit/>
          </a:bodyPr>
          <a:lstStyle/>
          <a:p>
            <a:pPr marL="17780" indent="0">
              <a:lnSpc>
                <a:spcPct val="130000"/>
              </a:lnSpc>
              <a:buNone/>
            </a:pPr>
            <a:r>
              <a:rPr lang="en-US" sz="2400" baseline="30000" dirty="0"/>
              <a:t>12 </a:t>
            </a:r>
            <a:r>
              <a:rPr lang="en-US" sz="2400" dirty="0"/>
              <a:t>Dear friends, do not be surprised at the </a:t>
            </a:r>
            <a:r>
              <a:rPr lang="en-US" sz="2400" u="sng" dirty="0"/>
              <a:t>fiery ordeal that has come on you to test you, as though something strange were happening to you</a:t>
            </a:r>
            <a:r>
              <a:rPr lang="en-US" sz="2400" dirty="0"/>
              <a:t>. </a:t>
            </a:r>
            <a:r>
              <a:rPr lang="en-US" sz="2400" baseline="30000" dirty="0"/>
              <a:t>13 </a:t>
            </a:r>
            <a:r>
              <a:rPr lang="en-US" sz="2400" dirty="0"/>
              <a:t>But rejoice inasmuch as you participate in the sufferings of Christ, so that you may be overjoyed when his glory is revealed.</a:t>
            </a:r>
            <a:endParaRPr lang="en-US" dirty="0"/>
          </a:p>
        </p:txBody>
      </p:sp>
      <p:sp>
        <p:nvSpPr>
          <p:cNvPr id="8" name="Title 1">
            <a:extLst>
              <a:ext uri="{FF2B5EF4-FFF2-40B4-BE49-F238E27FC236}">
                <a16:creationId xmlns:a16="http://schemas.microsoft.com/office/drawing/2014/main" id="{7846E417-7AE9-F665-F3F7-CA8C2F0E1C8B}"/>
              </a:ext>
            </a:extLst>
          </p:cNvPr>
          <p:cNvSpPr txBox="1">
            <a:spLocks/>
          </p:cNvSpPr>
          <p:nvPr/>
        </p:nvSpPr>
        <p:spPr>
          <a:xfrm>
            <a:off x="7531167" y="6195566"/>
            <a:ext cx="4353749" cy="572971"/>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1 Peter 4:12-13</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065777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B433-A92D-EE22-0FE1-0EB2D5316E93}"/>
              </a:ext>
            </a:extLst>
          </p:cNvPr>
          <p:cNvSpPr>
            <a:spLocks noGrp="1"/>
          </p:cNvSpPr>
          <p:nvPr>
            <p:ph type="title"/>
          </p:nvPr>
        </p:nvSpPr>
        <p:spPr>
          <a:xfrm>
            <a:off x="838200" y="1945569"/>
            <a:ext cx="10515600" cy="1325563"/>
          </a:xfrm>
        </p:spPr>
        <p:txBody>
          <a:bodyPr/>
          <a:lstStyle/>
          <a:p>
            <a:pPr algn="ctr"/>
            <a:r>
              <a:rPr lang="en-US" dirty="0"/>
              <a:t>Response</a:t>
            </a:r>
          </a:p>
        </p:txBody>
      </p:sp>
      <p:sp>
        <p:nvSpPr>
          <p:cNvPr id="3" name="Text Placeholder 2">
            <a:extLst>
              <a:ext uri="{FF2B5EF4-FFF2-40B4-BE49-F238E27FC236}">
                <a16:creationId xmlns:a16="http://schemas.microsoft.com/office/drawing/2014/main" id="{4A9F0F59-D7F3-E6EE-7C04-478186940682}"/>
              </a:ext>
            </a:extLst>
          </p:cNvPr>
          <p:cNvSpPr>
            <a:spLocks noGrp="1"/>
          </p:cNvSpPr>
          <p:nvPr>
            <p:ph type="body" idx="1"/>
          </p:nvPr>
        </p:nvSpPr>
        <p:spPr>
          <a:xfrm>
            <a:off x="838200" y="3274366"/>
            <a:ext cx="10515600" cy="2639190"/>
          </a:xfrm>
        </p:spPr>
        <p:txBody>
          <a:bodyPr/>
          <a:lstStyle/>
          <a:p>
            <a:pPr marL="114300" indent="0" algn="ctr">
              <a:buNone/>
            </a:pPr>
            <a:r>
              <a:rPr lang="en-US" i="1" dirty="0"/>
              <a:t>what we should do</a:t>
            </a:r>
          </a:p>
        </p:txBody>
      </p:sp>
    </p:spTree>
    <p:extLst>
      <p:ext uri="{BB962C8B-B14F-4D97-AF65-F5344CB8AC3E}">
        <p14:creationId xmlns:p14="http://schemas.microsoft.com/office/powerpoint/2010/main" val="29207571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B433-A92D-EE22-0FE1-0EB2D5316E93}"/>
              </a:ext>
            </a:extLst>
          </p:cNvPr>
          <p:cNvSpPr>
            <a:spLocks noGrp="1"/>
          </p:cNvSpPr>
          <p:nvPr>
            <p:ph type="title"/>
          </p:nvPr>
        </p:nvSpPr>
        <p:spPr>
          <a:xfrm>
            <a:off x="838200" y="2794655"/>
            <a:ext cx="10515600" cy="1325563"/>
          </a:xfrm>
        </p:spPr>
        <p:txBody>
          <a:bodyPr/>
          <a:lstStyle/>
          <a:p>
            <a:pPr algn="ctr"/>
            <a:r>
              <a:rPr lang="en-US" dirty="0"/>
              <a:t>Conclusion</a:t>
            </a:r>
          </a:p>
        </p:txBody>
      </p:sp>
    </p:spTree>
    <p:extLst>
      <p:ext uri="{BB962C8B-B14F-4D97-AF65-F5344CB8AC3E}">
        <p14:creationId xmlns:p14="http://schemas.microsoft.com/office/powerpoint/2010/main" val="37624893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Google Shape;108;p16"/>
          <p:cNvSpPr txBox="1">
            <a:spLocks noGrp="1"/>
          </p:cNvSpPr>
          <p:nvPr>
            <p:ph type="body" idx="1"/>
          </p:nvPr>
        </p:nvSpPr>
        <p:spPr>
          <a:xfrm>
            <a:off x="1000460" y="1758062"/>
            <a:ext cx="10197282" cy="3666130"/>
          </a:xfrm>
          <a:prstGeom prst="rect">
            <a:avLst/>
          </a:prstGeom>
          <a:noFill/>
          <a:ln>
            <a:noFill/>
          </a:ln>
        </p:spPr>
        <p:txBody>
          <a:bodyPr spcFirstLastPara="1" wrap="square" lIns="91425" tIns="45700" rIns="91425" bIns="45700" anchor="t" anchorCtr="0">
            <a:normAutofit fontScale="92500" lnSpcReduction="10000"/>
          </a:bodyPr>
          <a:lstStyle/>
          <a:p>
            <a:pPr marL="742950" indent="-742950">
              <a:lnSpc>
                <a:spcPct val="150000"/>
              </a:lnSpc>
              <a:spcBef>
                <a:spcPts val="0"/>
              </a:spcBef>
              <a:buSzPts val="3600"/>
              <a:buAutoNum type="arabicPeriod"/>
            </a:pPr>
            <a:r>
              <a:rPr lang="en-US" sz="4400" dirty="0">
                <a:solidFill>
                  <a:schemeClr val="bg1"/>
                </a:solidFill>
              </a:rPr>
              <a:t>Develop Christ-like characteristics</a:t>
            </a:r>
          </a:p>
          <a:p>
            <a:pPr marL="742950" indent="-742950">
              <a:lnSpc>
                <a:spcPct val="150000"/>
              </a:lnSpc>
              <a:spcBef>
                <a:spcPts val="0"/>
              </a:spcBef>
              <a:buSzPts val="3600"/>
              <a:buAutoNum type="arabicPeriod"/>
            </a:pPr>
            <a:r>
              <a:rPr lang="en-US" sz="4400" dirty="0">
                <a:solidFill>
                  <a:schemeClr val="bg1"/>
                </a:solidFill>
              </a:rPr>
              <a:t>Share solidarity with Christ</a:t>
            </a:r>
          </a:p>
          <a:p>
            <a:pPr marL="742950" indent="-742950">
              <a:lnSpc>
                <a:spcPct val="150000"/>
              </a:lnSpc>
              <a:spcBef>
                <a:spcPts val="0"/>
              </a:spcBef>
              <a:buSzPts val="3600"/>
              <a:buAutoNum type="arabicPeriod"/>
            </a:pPr>
            <a:r>
              <a:rPr lang="en-US" sz="4400" dirty="0">
                <a:solidFill>
                  <a:schemeClr val="bg1"/>
                </a:solidFill>
              </a:rPr>
              <a:t>Accept God's sovereignty</a:t>
            </a:r>
          </a:p>
          <a:p>
            <a:pPr marL="742950" indent="-742950">
              <a:lnSpc>
                <a:spcPct val="150000"/>
              </a:lnSpc>
              <a:spcBef>
                <a:spcPts val="0"/>
              </a:spcBef>
              <a:buSzPts val="3600"/>
              <a:buAutoNum type="arabicPeriod"/>
            </a:pPr>
            <a:r>
              <a:rPr lang="en-US" sz="4400" dirty="0">
                <a:solidFill>
                  <a:schemeClr val="bg1"/>
                </a:solidFill>
              </a:rPr>
              <a:t>Build trust in God</a:t>
            </a:r>
          </a:p>
          <a:p>
            <a:pPr marL="742950" indent="-742950">
              <a:lnSpc>
                <a:spcPct val="150000"/>
              </a:lnSpc>
              <a:spcBef>
                <a:spcPts val="0"/>
              </a:spcBef>
              <a:buSzPts val="3600"/>
              <a:buAutoNum type="arabicPeriod"/>
            </a:pPr>
            <a:endParaRPr lang="en-US" sz="4400" dirty="0"/>
          </a:p>
        </p:txBody>
      </p:sp>
    </p:spTree>
    <p:extLst>
      <p:ext uri="{BB962C8B-B14F-4D97-AF65-F5344CB8AC3E}">
        <p14:creationId xmlns:p14="http://schemas.microsoft.com/office/powerpoint/2010/main" val="12575054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6" name="Picture 5" descr="A close-up of a potter&amp;#39;s hands&#10;&#10;Description automatically generated">
            <a:extLst>
              <a:ext uri="{FF2B5EF4-FFF2-40B4-BE49-F238E27FC236}">
                <a16:creationId xmlns:a16="http://schemas.microsoft.com/office/drawing/2014/main" id="{6CAA9FFB-5C1D-7857-27F0-1F6EEB6A8B96}"/>
              </a:ext>
            </a:extLst>
          </p:cNvPr>
          <p:cNvPicPr>
            <a:picLocks noChangeAspect="1"/>
          </p:cNvPicPr>
          <p:nvPr/>
        </p:nvPicPr>
        <p:blipFill rotWithShape="1">
          <a:blip r:embed="rId3"/>
          <a:srcRect l="7196" r="4752" b="-297"/>
          <a:stretch/>
        </p:blipFill>
        <p:spPr>
          <a:xfrm>
            <a:off x="-2508" y="526897"/>
            <a:ext cx="12206238" cy="6349818"/>
          </a:xfrm>
          <a:prstGeom prst="rect">
            <a:avLst/>
          </a:prstGeom>
        </p:spPr>
      </p:pic>
    </p:spTree>
    <p:extLst>
      <p:ext uri="{BB962C8B-B14F-4D97-AF65-F5344CB8AC3E}">
        <p14:creationId xmlns:p14="http://schemas.microsoft.com/office/powerpoint/2010/main" val="20664591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A4ED6C-8A48-421A-ADF2-3AFB31B0387B}" type="slidenum">
              <a:rPr lang="en-US">
                <a:solidFill>
                  <a:prstClr val="black">
                    <a:tint val="75000"/>
                  </a:prstClr>
                </a:solidFill>
                <a:latin typeface="Calibri"/>
              </a:rPr>
              <a:pPr/>
              <a:t>109</a:t>
            </a:fld>
            <a:endParaRPr lang="en-US">
              <a:solidFill>
                <a:prstClr val="black">
                  <a:tint val="75000"/>
                </a:prstClr>
              </a:solidFill>
              <a:latin typeface="Calibri"/>
            </a:endParaRPr>
          </a:p>
        </p:txBody>
      </p:sp>
    </p:spTree>
    <p:extLst>
      <p:ext uri="{BB962C8B-B14F-4D97-AF65-F5344CB8AC3E}">
        <p14:creationId xmlns:p14="http://schemas.microsoft.com/office/powerpoint/2010/main" val="144477291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ormAutofit/>
          </a:bodyPr>
          <a:lstStyle/>
          <a:p>
            <a:pPr indent="0" algn="ctr">
              <a:lnSpc>
                <a:spcPct val="150000"/>
              </a:lnSpc>
            </a:pPr>
            <a:r>
              <a:rPr lang="en-US" sz="4000" dirty="0"/>
              <a:t>Sing with joy now, our God is for us</a:t>
            </a:r>
            <a:br>
              <a:rPr lang="en-US" sz="4000" dirty="0"/>
            </a:br>
            <a:r>
              <a:rPr lang="en-US" sz="4000" dirty="0"/>
              <a:t>The Father's love is a strong and mighty fortress</a:t>
            </a:r>
            <a:br>
              <a:rPr lang="en-US" sz="4000" dirty="0"/>
            </a:br>
            <a:r>
              <a:rPr lang="en-US" sz="4000" dirty="0"/>
              <a:t>Raise your voice now, no love is greater</a:t>
            </a:r>
            <a:br>
              <a:rPr lang="en-US" sz="4000" dirty="0"/>
            </a:br>
            <a:r>
              <a:rPr lang="en-US" sz="4000" dirty="0"/>
              <a:t>Who can stand against us if our God is for us</a:t>
            </a:r>
            <a:br>
              <a:rPr lang="en-US" sz="4000" dirty="0"/>
            </a:br>
            <a:endParaRPr lang="en-US" sz="4000" dirty="0"/>
          </a:p>
        </p:txBody>
      </p:sp>
    </p:spTree>
    <p:extLst>
      <p:ext uri="{BB962C8B-B14F-4D97-AF65-F5344CB8AC3E}">
        <p14:creationId xmlns:p14="http://schemas.microsoft.com/office/powerpoint/2010/main" val="405241500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400,049 Sunrise Stock Photos, Pictures &amp; Royalty-Free Images - iStock">
            <a:extLst>
              <a:ext uri="{FF2B5EF4-FFF2-40B4-BE49-F238E27FC236}">
                <a16:creationId xmlns:a16="http://schemas.microsoft.com/office/drawing/2014/main" id="{298621FD-23F1-374A-A729-88C4977D0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11734800" cy="63409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E092F60-5FFB-F74A-BCF0-C1A73A468F5F}"/>
              </a:ext>
            </a:extLst>
          </p:cNvPr>
          <p:cNvSpPr/>
          <p:nvPr/>
        </p:nvSpPr>
        <p:spPr>
          <a:xfrm>
            <a:off x="465430" y="304801"/>
            <a:ext cx="11261143" cy="4276555"/>
          </a:xfrm>
          <a:prstGeom prst="rect">
            <a:avLst/>
          </a:prstGeom>
        </p:spPr>
        <p:txBody>
          <a:bodyPr wrap="square">
            <a:spAutoFit/>
          </a:bodyPr>
          <a:lstStyle/>
          <a:p>
            <a:pPr algn="ctr">
              <a:lnSpc>
                <a:spcPct val="150000"/>
              </a:lnSpc>
            </a:pPr>
            <a:r>
              <a:rPr lang="en-US" sz="3200" dirty="0">
                <a:solidFill>
                  <a:schemeClr val="bg1"/>
                </a:solidFill>
                <a:effectLst>
                  <a:outerShdw blurRad="50800" dist="38100" dir="2700000" algn="tl" rotWithShape="0">
                    <a:prstClr val="black">
                      <a:alpha val="40000"/>
                    </a:prstClr>
                  </a:outerShdw>
                </a:effectLst>
              </a:rPr>
              <a:t>The hour has already come for you to wake up from your slumber, </a:t>
            </a:r>
          </a:p>
          <a:p>
            <a:pPr algn="ctr">
              <a:lnSpc>
                <a:spcPct val="150000"/>
              </a:lnSpc>
            </a:pPr>
            <a:r>
              <a:rPr lang="en-US" sz="3200" dirty="0">
                <a:solidFill>
                  <a:schemeClr val="bg1"/>
                </a:solidFill>
                <a:effectLst>
                  <a:outerShdw blurRad="50800" dist="38100" dir="2700000" algn="tl" rotWithShape="0">
                    <a:prstClr val="black">
                      <a:alpha val="40000"/>
                    </a:prstClr>
                  </a:outerShdw>
                </a:effectLst>
              </a:rPr>
              <a:t>because our salvation is nearer now than when we first believed. </a:t>
            </a:r>
          </a:p>
          <a:p>
            <a:pPr algn="ctr">
              <a:lnSpc>
                <a:spcPct val="150000"/>
              </a:lnSpc>
            </a:pPr>
            <a:r>
              <a:rPr lang="en-US" sz="3200" dirty="0">
                <a:solidFill>
                  <a:schemeClr val="bg1"/>
                </a:solidFill>
                <a:effectLst>
                  <a:outerShdw blurRad="50800" dist="38100" dir="2700000" algn="tl" rotWithShape="0">
                    <a:prstClr val="black">
                      <a:alpha val="40000"/>
                    </a:prstClr>
                  </a:outerShdw>
                </a:effectLst>
              </a:rPr>
              <a:t>The night is nearly over; the day is almost here. </a:t>
            </a:r>
          </a:p>
          <a:p>
            <a:pPr algn="ctr">
              <a:lnSpc>
                <a:spcPct val="150000"/>
              </a:lnSpc>
            </a:pPr>
            <a:r>
              <a:rPr lang="en-US" sz="3200" dirty="0">
                <a:solidFill>
                  <a:schemeClr val="bg1"/>
                </a:solidFill>
                <a:effectLst>
                  <a:outerShdw blurRad="50800" dist="38100" dir="2700000" algn="tl" rotWithShape="0">
                    <a:prstClr val="black">
                      <a:alpha val="40000"/>
                    </a:prstClr>
                  </a:outerShdw>
                </a:effectLst>
              </a:rPr>
              <a:t>So let us put aside the deeds of darkness </a:t>
            </a:r>
          </a:p>
          <a:p>
            <a:pPr algn="ctr">
              <a:lnSpc>
                <a:spcPct val="150000"/>
              </a:lnSpc>
            </a:pPr>
            <a:r>
              <a:rPr lang="en-US" sz="3200" dirty="0">
                <a:solidFill>
                  <a:schemeClr val="bg1"/>
                </a:solidFill>
                <a:effectLst>
                  <a:outerShdw blurRad="50800" dist="38100" dir="2700000" algn="tl" rotWithShape="0">
                    <a:prstClr val="black">
                      <a:alpha val="40000"/>
                    </a:prstClr>
                  </a:outerShdw>
                </a:effectLst>
              </a:rPr>
              <a:t>and put on the armor of light.</a:t>
            </a:r>
          </a:p>
          <a:p>
            <a:pPr algn="ctr">
              <a:lnSpc>
                <a:spcPct val="110000"/>
              </a:lnSpc>
            </a:pPr>
            <a:endParaRPr lang="en-US" sz="500" dirty="0">
              <a:solidFill>
                <a:schemeClr val="bg1"/>
              </a:solidFill>
            </a:endParaRPr>
          </a:p>
          <a:p>
            <a:pPr algn="ctr">
              <a:lnSpc>
                <a:spcPct val="110000"/>
              </a:lnSpc>
            </a:pPr>
            <a:r>
              <a:rPr lang="en-US" sz="2400" dirty="0">
                <a:solidFill>
                  <a:schemeClr val="bg1"/>
                </a:solidFill>
              </a:rPr>
              <a:t>– </a:t>
            </a:r>
            <a:r>
              <a:rPr lang="en-US" sz="2400" b="1" dirty="0">
                <a:solidFill>
                  <a:schemeClr val="bg1"/>
                </a:solidFill>
              </a:rPr>
              <a:t>Romans 13:11-12</a:t>
            </a:r>
            <a:r>
              <a:rPr lang="en-US" sz="2400" dirty="0">
                <a:solidFill>
                  <a:schemeClr val="bg1"/>
                </a:solidFill>
              </a:rPr>
              <a:t> –</a:t>
            </a:r>
            <a:endParaRPr lang="en-US" sz="2400" dirty="0">
              <a:solidFill>
                <a:schemeClr val="bg1"/>
              </a:solidFill>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263046007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73050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ABA08-E855-E0B7-F5DF-C302A1E905B3}"/>
              </a:ext>
            </a:extLst>
          </p:cNvPr>
          <p:cNvSpPr>
            <a:spLocks noGrp="1"/>
          </p:cNvSpPr>
          <p:nvPr>
            <p:ph type="sldNum" sz="quarter" idx="12"/>
          </p:nvPr>
        </p:nvSpPr>
        <p:spPr/>
        <p:txBody>
          <a:bodyPr/>
          <a:lstStyle/>
          <a:p>
            <a:fld id="{0AA4ED6C-8A48-421A-ADF2-3AFB31B0387B}" type="slidenum">
              <a:rPr lang="en-US" smtClean="0"/>
              <a:pPr/>
              <a:t>112</a:t>
            </a:fld>
            <a:endParaRPr lang="en-US"/>
          </a:p>
        </p:txBody>
      </p:sp>
    </p:spTree>
    <p:extLst>
      <p:ext uri="{BB962C8B-B14F-4D97-AF65-F5344CB8AC3E}">
        <p14:creationId xmlns:p14="http://schemas.microsoft.com/office/powerpoint/2010/main" val="403962492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115E5D-F208-2A47-B9FB-58EF73F5E569}"/>
              </a:ext>
            </a:extLst>
          </p:cNvPr>
          <p:cNvSpPr>
            <a:spLocks noGrp="1"/>
          </p:cNvSpPr>
          <p:nvPr>
            <p:ph idx="1"/>
          </p:nvPr>
        </p:nvSpPr>
        <p:spPr>
          <a:xfrm>
            <a:off x="1809751" y="914400"/>
            <a:ext cx="8572500" cy="5105400"/>
          </a:xfrm>
          <a:solidFill>
            <a:schemeClr val="tx1"/>
          </a:solidFill>
          <a:ln w="508000">
            <a:solidFill>
              <a:srgbClr val="FF0000"/>
            </a:solidFill>
          </a:ln>
        </p:spPr>
        <p:txBody>
          <a:bodyPr>
            <a:normAutofit/>
          </a:bodyPr>
          <a:lstStyle/>
          <a:p>
            <a:pPr algn="ctr"/>
            <a:endParaRPr lang="en-US" sz="4951" dirty="0"/>
          </a:p>
          <a:p>
            <a:pPr algn="ctr"/>
            <a:endParaRPr lang="en-US" sz="2251" dirty="0"/>
          </a:p>
          <a:p>
            <a:pPr algn="ctr"/>
            <a:r>
              <a:rPr lang="en-US" sz="4951" dirty="0"/>
              <a:t>DO NOT DELETE THE</a:t>
            </a:r>
          </a:p>
          <a:p>
            <a:pPr algn="ctr"/>
            <a:r>
              <a:rPr lang="en-US" sz="4951" dirty="0"/>
              <a:t>FOLLOWING SLIDES</a:t>
            </a:r>
          </a:p>
        </p:txBody>
      </p:sp>
      <p:sp>
        <p:nvSpPr>
          <p:cNvPr id="5" name="Rectangle 4">
            <a:extLst>
              <a:ext uri="{FF2B5EF4-FFF2-40B4-BE49-F238E27FC236}">
                <a16:creationId xmlns:a16="http://schemas.microsoft.com/office/drawing/2014/main" id="{E15FA3A2-0A20-EE43-AE8C-C00FD3785FCE}"/>
              </a:ext>
            </a:extLst>
          </p:cNvPr>
          <p:cNvSpPr/>
          <p:nvPr/>
        </p:nvSpPr>
        <p:spPr>
          <a:xfrm>
            <a:off x="3152775" y="1371600"/>
            <a:ext cx="5886451" cy="4114800"/>
          </a:xfrm>
          <a:prstGeom prst="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0458126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3,825,372 Christmas Background Images, Stock Photos, 3D objects, &amp; Vectors  | Shutterstock">
            <a:extLst>
              <a:ext uri="{FF2B5EF4-FFF2-40B4-BE49-F238E27FC236}">
                <a16:creationId xmlns:a16="http://schemas.microsoft.com/office/drawing/2014/main" id="{F6A40EE9-190F-DC46-0EDA-06C1BEF084C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881"/>
          <a:stretch/>
        </p:blipFill>
        <p:spPr bwMode="auto">
          <a:xfrm>
            <a:off x="1152525" y="190500"/>
            <a:ext cx="9886950" cy="647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277340-CE67-1F06-281B-BEEDBFCFF047}"/>
              </a:ext>
            </a:extLst>
          </p:cNvPr>
          <p:cNvSpPr txBox="1"/>
          <p:nvPr/>
        </p:nvSpPr>
        <p:spPr>
          <a:xfrm>
            <a:off x="2574042" y="2971800"/>
            <a:ext cx="7162538" cy="1938992"/>
          </a:xfrm>
          <a:prstGeom prst="rect">
            <a:avLst/>
          </a:prstGeom>
          <a:noFill/>
        </p:spPr>
        <p:txBody>
          <a:bodyPr wrap="none" rtlCol="0">
            <a:spAutoFit/>
          </a:bodyPr>
          <a:lstStyle/>
          <a:p>
            <a:r>
              <a:rPr lang="en-US" sz="6000" dirty="0">
                <a:latin typeface="Baguet Script" pitchFamily="2" charset="77"/>
                <a:cs typeface="Biome" panose="020B0604020202020204" pitchFamily="34" charset="0"/>
              </a:rPr>
              <a:t>The Birth of Jesus</a:t>
            </a:r>
          </a:p>
          <a:p>
            <a:r>
              <a:rPr lang="en-US" sz="6000" dirty="0">
                <a:latin typeface="Baguet Script" pitchFamily="2" charset="77"/>
                <a:cs typeface="Biome" panose="020B0604020202020204" pitchFamily="34" charset="0"/>
              </a:rPr>
              <a:t>According to Matthew</a:t>
            </a:r>
          </a:p>
        </p:txBody>
      </p:sp>
    </p:spTree>
    <p:extLst>
      <p:ext uri="{BB962C8B-B14F-4D97-AF65-F5344CB8AC3E}">
        <p14:creationId xmlns:p14="http://schemas.microsoft.com/office/powerpoint/2010/main" val="251534017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p:nvSpPr>
        <p:spPr>
          <a:xfrm>
            <a:off x="2895600" y="3124200"/>
            <a:ext cx="9067800" cy="344709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dist="88900" dir="5400000" sx="100928" sy="100928" algn="t" rotWithShape="0">
                    <a:prstClr val="black">
                      <a:alpha val="40000"/>
                    </a:prstClr>
                  </a:outerShdw>
                </a:effectLst>
                <a:uLnTx/>
                <a:uFillTx/>
                <a:latin typeface="Calibri"/>
                <a:ea typeface="+mn-ea"/>
                <a:cs typeface="+mn-cs"/>
              </a:rPr>
              <a:t>Give Thanks to the Lord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dist="88900" dir="5400000" sx="100928" sy="100928" algn="t" rotWithShape="0">
                    <a:prstClr val="black">
                      <a:alpha val="40000"/>
                    </a:prstClr>
                  </a:outerShdw>
                </a:effectLst>
                <a:uLnTx/>
                <a:uFillTx/>
                <a:latin typeface="Calibri"/>
                <a:ea typeface="+mn-ea"/>
                <a:cs typeface="+mn-cs"/>
              </a:rPr>
              <a:t>For He is Good</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dist="88900" dir="5400000" sx="100928" sy="100928" algn="t" rotWithShape="0">
                    <a:prstClr val="black">
                      <a:alpha val="40000"/>
                    </a:prstClr>
                  </a:outerShdw>
                </a:effectLst>
                <a:uLnTx/>
                <a:uFillTx/>
                <a:latin typeface="Calibri"/>
                <a:ea typeface="+mn-ea"/>
                <a:cs typeface="+mn-cs"/>
              </a:rPr>
              <a:t>His Love Endures Forever</a:t>
            </a:r>
          </a:p>
        </p:txBody>
      </p:sp>
    </p:spTree>
    <p:extLst>
      <p:ext uri="{BB962C8B-B14F-4D97-AF65-F5344CB8AC3E}">
        <p14:creationId xmlns:p14="http://schemas.microsoft.com/office/powerpoint/2010/main" val="95841256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3000">
              <a:srgbClr val="FFFF66"/>
            </a:gs>
            <a:gs pos="85000">
              <a:schemeClr val="accent5">
                <a:lumMod val="50000"/>
              </a:schemeClr>
            </a:gs>
            <a:gs pos="73000">
              <a:schemeClr val="accent5">
                <a:lumMod val="75000"/>
              </a:schemeClr>
            </a:gs>
            <a:gs pos="98000">
              <a:srgbClr val="1F087F"/>
            </a:gs>
            <a:gs pos="32000">
              <a:srgbClr val="BB62C7"/>
            </a:gs>
            <a:gs pos="11000">
              <a:srgbClr val="FF9500"/>
            </a:gs>
            <a:gs pos="18000">
              <a:srgbClr val="FF0000"/>
            </a:gs>
            <a:gs pos="60000">
              <a:srgbClr val="0DB079"/>
            </a:gs>
            <a:gs pos="46000">
              <a:srgbClr val="00B0F0"/>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TextBox 2"/>
          <p:cNvSpPr txBox="1"/>
          <p:nvPr/>
        </p:nvSpPr>
        <p:spPr>
          <a:xfrm>
            <a:off x="609600" y="1219200"/>
            <a:ext cx="10972800" cy="3877985"/>
          </a:xfrm>
          <a:prstGeom prst="rect">
            <a:avLst/>
          </a:prstGeom>
          <a:noFill/>
        </p:spPr>
        <p:txBody>
          <a:bodyPr wrap="square" rtlCol="0">
            <a:spAutoFit/>
          </a:bodyPr>
          <a:lstStyle/>
          <a:p>
            <a:pPr algn="ctr" defTabSz="914377">
              <a:defRPr/>
            </a:pPr>
            <a:endParaRPr lang="en-US" sz="2000" b="1" dirty="0">
              <a:solidFill>
                <a:prstClr val="white"/>
              </a:solidFill>
              <a:latin typeface="Calibri"/>
            </a:endParaRPr>
          </a:p>
          <a:p>
            <a:pPr algn="ctr" defTabSz="914377">
              <a:defRPr/>
            </a:pPr>
            <a:r>
              <a:rPr lang="en-US" sz="6600" b="1" dirty="0">
                <a:solidFill>
                  <a:prstClr val="white"/>
                </a:solidFill>
                <a:effectLst>
                  <a:outerShdw dist="63500" dir="5400000" algn="t" rotWithShape="0">
                    <a:prstClr val="black">
                      <a:alpha val="40000"/>
                    </a:prstClr>
                  </a:outerShdw>
                </a:effectLst>
                <a:latin typeface="Calibri"/>
              </a:rPr>
              <a:t>Give Thanks to the Lord </a:t>
            </a:r>
          </a:p>
          <a:p>
            <a:pPr algn="ctr" defTabSz="914377">
              <a:defRPr/>
            </a:pPr>
            <a:r>
              <a:rPr lang="en-US" sz="6600" b="1" dirty="0">
                <a:solidFill>
                  <a:prstClr val="white"/>
                </a:solidFill>
                <a:effectLst>
                  <a:outerShdw dist="63500" dir="5400000" algn="t" rotWithShape="0">
                    <a:prstClr val="black">
                      <a:alpha val="40000"/>
                    </a:prstClr>
                  </a:outerShdw>
                </a:effectLst>
                <a:latin typeface="Calibri"/>
              </a:rPr>
              <a:t>For He is Good</a:t>
            </a:r>
          </a:p>
          <a:p>
            <a:pPr algn="ctr" defTabSz="914377">
              <a:defRPr/>
            </a:pPr>
            <a:endParaRPr lang="en-US" sz="2800" b="1" dirty="0">
              <a:solidFill>
                <a:prstClr val="white"/>
              </a:solidFill>
              <a:effectLst>
                <a:outerShdw dist="63500" dir="5400000" algn="t" rotWithShape="0">
                  <a:prstClr val="black">
                    <a:alpha val="40000"/>
                  </a:prstClr>
                </a:outerShdw>
              </a:effectLst>
              <a:latin typeface="Calibri"/>
            </a:endParaRPr>
          </a:p>
          <a:p>
            <a:pPr algn="ctr" defTabSz="914377">
              <a:defRPr/>
            </a:pPr>
            <a:r>
              <a:rPr lang="en-US" sz="6600" b="1" dirty="0">
                <a:solidFill>
                  <a:prstClr val="white"/>
                </a:solidFill>
                <a:effectLst>
                  <a:outerShdw dist="63500" dir="5400000" algn="t" rotWithShape="0">
                    <a:prstClr val="black">
                      <a:alpha val="40000"/>
                    </a:prstClr>
                  </a:outerShdw>
                </a:effectLst>
                <a:latin typeface="Calibri"/>
              </a:rPr>
              <a:t>His Love Endures Forever</a:t>
            </a:r>
          </a:p>
        </p:txBody>
      </p:sp>
    </p:spTree>
    <p:extLst>
      <p:ext uri="{BB962C8B-B14F-4D97-AF65-F5344CB8AC3E}">
        <p14:creationId xmlns:p14="http://schemas.microsoft.com/office/powerpoint/2010/main" val="375933102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Box 2"/>
          <p:cNvSpPr txBox="1"/>
          <p:nvPr/>
        </p:nvSpPr>
        <p:spPr>
          <a:xfrm>
            <a:off x="609600" y="1143000"/>
            <a:ext cx="10972800" cy="3877985"/>
          </a:xfrm>
          <a:prstGeom prst="rect">
            <a:avLst/>
          </a:prstGeom>
          <a:noFill/>
        </p:spPr>
        <p:txBody>
          <a:bodyPr wrap="square" rtlCol="0">
            <a:spAutoFit/>
          </a:bodyPr>
          <a:lstStyle/>
          <a:p>
            <a:pPr algn="ctr" defTabSz="914377">
              <a:defRPr/>
            </a:pPr>
            <a:endParaRPr lang="en-US" sz="2000" b="1" dirty="0">
              <a:solidFill>
                <a:prstClr val="white"/>
              </a:solidFill>
              <a:latin typeface="Calibri"/>
            </a:endParaRPr>
          </a:p>
          <a:p>
            <a:pPr algn="ctr" defTabSz="914377">
              <a:defRPr/>
            </a:pPr>
            <a:r>
              <a:rPr lang="en-US" sz="6600" b="1" dirty="0">
                <a:solidFill>
                  <a:prstClr val="white"/>
                </a:solidFill>
                <a:effectLst>
                  <a:outerShdw dist="63500" dir="5400000" algn="t" rotWithShape="0">
                    <a:prstClr val="black">
                      <a:alpha val="40000"/>
                    </a:prstClr>
                  </a:outerShdw>
                </a:effectLst>
                <a:latin typeface="Calibri"/>
              </a:rPr>
              <a:t>Give Thanks to the Lord </a:t>
            </a:r>
          </a:p>
          <a:p>
            <a:pPr algn="ctr" defTabSz="914377">
              <a:defRPr/>
            </a:pPr>
            <a:r>
              <a:rPr lang="en-US" sz="6600" b="1" dirty="0">
                <a:solidFill>
                  <a:prstClr val="white"/>
                </a:solidFill>
                <a:effectLst>
                  <a:outerShdw dist="63500" dir="5400000" algn="t" rotWithShape="0">
                    <a:prstClr val="black">
                      <a:alpha val="40000"/>
                    </a:prstClr>
                  </a:outerShdw>
                </a:effectLst>
                <a:latin typeface="Calibri"/>
              </a:rPr>
              <a:t>For He is Good</a:t>
            </a:r>
          </a:p>
          <a:p>
            <a:pPr algn="ctr" defTabSz="914377">
              <a:defRPr/>
            </a:pPr>
            <a:endParaRPr lang="en-US" sz="2800" b="1" dirty="0">
              <a:solidFill>
                <a:prstClr val="white"/>
              </a:solidFill>
              <a:effectLst>
                <a:outerShdw dist="63500" dir="5400000" algn="t" rotWithShape="0">
                  <a:prstClr val="black">
                    <a:alpha val="40000"/>
                  </a:prstClr>
                </a:outerShdw>
              </a:effectLst>
              <a:latin typeface="Calibri"/>
            </a:endParaRPr>
          </a:p>
          <a:p>
            <a:pPr algn="ctr" defTabSz="914377">
              <a:defRPr/>
            </a:pPr>
            <a:r>
              <a:rPr lang="en-US" sz="6600" b="1" dirty="0">
                <a:solidFill>
                  <a:prstClr val="white"/>
                </a:solidFill>
                <a:effectLst>
                  <a:outerShdw dist="63500" dir="5400000" algn="t" rotWithShape="0">
                    <a:prstClr val="black">
                      <a:alpha val="40000"/>
                    </a:prstClr>
                  </a:outerShdw>
                </a:effectLst>
                <a:latin typeface="Calibri"/>
              </a:rPr>
              <a:t>His Love Endures Forever</a:t>
            </a:r>
          </a:p>
        </p:txBody>
      </p:sp>
    </p:spTree>
    <p:extLst>
      <p:ext uri="{BB962C8B-B14F-4D97-AF65-F5344CB8AC3E}">
        <p14:creationId xmlns:p14="http://schemas.microsoft.com/office/powerpoint/2010/main" val="362957299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609600" y="1490007"/>
            <a:ext cx="10972800" cy="3877985"/>
          </a:xfrm>
          <a:prstGeom prst="rect">
            <a:avLst/>
          </a:prstGeom>
          <a:noFill/>
        </p:spPr>
        <p:txBody>
          <a:bodyPr wrap="square" rtlCol="0">
            <a:spAutoFit/>
          </a:bodyPr>
          <a:lstStyle/>
          <a:p>
            <a:pPr algn="ctr" defTabSz="914377">
              <a:defRPr/>
            </a:pPr>
            <a:endParaRPr lang="en-US" sz="2000" b="1" dirty="0">
              <a:solidFill>
                <a:prstClr val="white"/>
              </a:solidFill>
              <a:latin typeface="Calibri"/>
            </a:endParaRPr>
          </a:p>
          <a:p>
            <a:pPr algn="ctr" defTabSz="914377">
              <a:defRPr/>
            </a:pPr>
            <a:r>
              <a:rPr lang="en-US" sz="6600" b="1" dirty="0">
                <a:solidFill>
                  <a:prstClr val="white"/>
                </a:solidFill>
                <a:effectLst>
                  <a:outerShdw dist="63500" dir="5400000" algn="t" rotWithShape="0">
                    <a:prstClr val="black">
                      <a:alpha val="40000"/>
                    </a:prstClr>
                  </a:outerShdw>
                </a:effectLst>
                <a:latin typeface="Calibri"/>
              </a:rPr>
              <a:t>Give Thanks to the Lord </a:t>
            </a:r>
          </a:p>
          <a:p>
            <a:pPr algn="ctr" defTabSz="914377">
              <a:defRPr/>
            </a:pPr>
            <a:r>
              <a:rPr lang="en-US" sz="6600" b="1" dirty="0">
                <a:solidFill>
                  <a:prstClr val="white"/>
                </a:solidFill>
                <a:effectLst>
                  <a:outerShdw dist="63500" dir="5400000" algn="t" rotWithShape="0">
                    <a:prstClr val="black">
                      <a:alpha val="40000"/>
                    </a:prstClr>
                  </a:outerShdw>
                </a:effectLst>
                <a:latin typeface="Calibri"/>
              </a:rPr>
              <a:t>For He is Good</a:t>
            </a:r>
          </a:p>
          <a:p>
            <a:pPr algn="ctr" defTabSz="914377">
              <a:defRPr/>
            </a:pPr>
            <a:endParaRPr lang="en-US" sz="2800" b="1" dirty="0">
              <a:solidFill>
                <a:prstClr val="white"/>
              </a:solidFill>
              <a:effectLst>
                <a:outerShdw dist="63500" dir="5400000" algn="t" rotWithShape="0">
                  <a:prstClr val="black">
                    <a:alpha val="40000"/>
                  </a:prstClr>
                </a:outerShdw>
              </a:effectLst>
              <a:latin typeface="Calibri"/>
            </a:endParaRPr>
          </a:p>
          <a:p>
            <a:pPr algn="ctr" defTabSz="914377">
              <a:defRPr/>
            </a:pPr>
            <a:r>
              <a:rPr lang="en-US" sz="6600" b="1" dirty="0">
                <a:solidFill>
                  <a:prstClr val="white"/>
                </a:solidFill>
                <a:effectLst>
                  <a:outerShdw dist="63500" dir="5400000" algn="t" rotWithShape="0">
                    <a:prstClr val="black">
                      <a:alpha val="40000"/>
                    </a:prstClr>
                  </a:outerShdw>
                </a:effectLst>
                <a:latin typeface="Calibri"/>
              </a:rPr>
              <a:t>His Love Endures Forever</a:t>
            </a:r>
          </a:p>
        </p:txBody>
      </p:sp>
    </p:spTree>
    <p:extLst>
      <p:ext uri="{BB962C8B-B14F-4D97-AF65-F5344CB8AC3E}">
        <p14:creationId xmlns:p14="http://schemas.microsoft.com/office/powerpoint/2010/main" val="122654738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726DB300-0643-0140-82DC-380A28BC106D}"/>
              </a:ext>
            </a:extLst>
          </p:cNvPr>
          <p:cNvSpPr>
            <a:spLocks noGrp="1"/>
          </p:cNvSpPr>
          <p:nvPr>
            <p:ph idx="1"/>
          </p:nvPr>
        </p:nvSpPr>
        <p:spPr>
          <a:xfrm>
            <a:off x="495300" y="457200"/>
            <a:ext cx="11201400" cy="5105400"/>
          </a:xfrm>
          <a:solidFill>
            <a:schemeClr val="accent5">
              <a:lumMod val="75000"/>
            </a:schemeClr>
          </a:solidFill>
          <a:ln w="38100">
            <a:solidFill>
              <a:srgbClr val="FFFF00"/>
            </a:solidFill>
          </a:ln>
        </p:spPr>
        <p:txBody>
          <a:bodyPr>
            <a:normAutofit/>
          </a:bodyPr>
          <a:lstStyle/>
          <a:p>
            <a:pPr marL="0" indent="0" algn="ctr"/>
            <a:endParaRPr lang="en-US" sz="1500" dirty="0">
              <a:latin typeface="Apple Chancery" panose="03020702040506060504" pitchFamily="66" charset="-79"/>
              <a:cs typeface="Apple Chancery" panose="03020702040506060504" pitchFamily="66" charset="-79"/>
            </a:endParaRPr>
          </a:p>
          <a:p>
            <a:pPr marL="0" indent="0" algn="ctr">
              <a:lnSpc>
                <a:spcPct val="170000"/>
              </a:lnSpc>
            </a:pPr>
            <a:r>
              <a:rPr lang="en-US" sz="3800" dirty="0">
                <a:effectLst>
                  <a:outerShdw blurRad="50800" dist="50800" dir="5400000" algn="ctr" rotWithShape="0">
                    <a:schemeClr val="tx1">
                      <a:lumMod val="65000"/>
                      <a:lumOff val="35000"/>
                    </a:schemeClr>
                  </a:outerShdw>
                </a:effectLst>
                <a:latin typeface="Apple Chancery" panose="03020702040506060504" pitchFamily="66" charset="-79"/>
                <a:cs typeface="Apple Chancery" panose="03020702040506060504" pitchFamily="66" charset="-79"/>
              </a:rPr>
              <a:t>If we confess our sins, </a:t>
            </a:r>
          </a:p>
          <a:p>
            <a:pPr marL="0" indent="0" algn="ctr">
              <a:lnSpc>
                <a:spcPct val="170000"/>
              </a:lnSpc>
            </a:pPr>
            <a:r>
              <a:rPr lang="en-US" sz="3800" dirty="0">
                <a:effectLst>
                  <a:outerShdw blurRad="50800" dist="50800" dir="5400000" algn="ctr" rotWithShape="0">
                    <a:schemeClr val="tx1">
                      <a:lumMod val="65000"/>
                      <a:lumOff val="35000"/>
                    </a:schemeClr>
                  </a:outerShdw>
                </a:effectLst>
                <a:latin typeface="Apple Chancery" panose="03020702040506060504" pitchFamily="66" charset="-79"/>
                <a:cs typeface="Apple Chancery" panose="03020702040506060504" pitchFamily="66" charset="-79"/>
              </a:rPr>
              <a:t>he is faithful and just and will forgive us our sins </a:t>
            </a:r>
          </a:p>
          <a:p>
            <a:pPr marL="0" indent="0" algn="ctr">
              <a:lnSpc>
                <a:spcPct val="170000"/>
              </a:lnSpc>
            </a:pPr>
            <a:r>
              <a:rPr lang="en-US" sz="3800" dirty="0">
                <a:effectLst>
                  <a:outerShdw blurRad="50800" dist="50800" dir="5400000" algn="ctr" rotWithShape="0">
                    <a:schemeClr val="tx1">
                      <a:lumMod val="65000"/>
                      <a:lumOff val="35000"/>
                    </a:schemeClr>
                  </a:outerShdw>
                </a:effectLst>
                <a:latin typeface="Apple Chancery" panose="03020702040506060504" pitchFamily="66" charset="-79"/>
                <a:cs typeface="Apple Chancery" panose="03020702040506060504" pitchFamily="66" charset="-79"/>
              </a:rPr>
              <a:t>and purify us from all unrighteousness.</a:t>
            </a:r>
          </a:p>
          <a:p>
            <a:pPr marL="0" indent="0" algn="ctr">
              <a:lnSpc>
                <a:spcPct val="170000"/>
              </a:lnSpc>
            </a:pPr>
            <a:r>
              <a:rPr lang="en-US" sz="3451" dirty="0">
                <a:solidFill>
                  <a:srgbClr val="FFFF00"/>
                </a:solidFill>
                <a:latin typeface="Apple Chancery" panose="03020702040506060504" pitchFamily="66" charset="-79"/>
                <a:cs typeface="Apple Chancery" panose="03020702040506060504" pitchFamily="66" charset="-79"/>
              </a:rPr>
              <a:t>1John 1:9</a:t>
            </a:r>
          </a:p>
        </p:txBody>
      </p:sp>
    </p:spTree>
    <p:extLst>
      <p:ext uri="{BB962C8B-B14F-4D97-AF65-F5344CB8AC3E}">
        <p14:creationId xmlns:p14="http://schemas.microsoft.com/office/powerpoint/2010/main" val="417968228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ormAutofit/>
          </a:bodyPr>
          <a:lstStyle/>
          <a:p>
            <a:pPr indent="0" algn="ctr">
              <a:lnSpc>
                <a:spcPct val="150000"/>
              </a:lnSpc>
            </a:pPr>
            <a:r>
              <a:rPr lang="en-US" sz="4000" dirty="0"/>
              <a:t>Sing with joy now, our God is for us</a:t>
            </a:r>
            <a:br>
              <a:rPr lang="en-US" sz="4000" dirty="0"/>
            </a:br>
            <a:r>
              <a:rPr lang="en-US" sz="4000" dirty="0"/>
              <a:t>The Father's love is a strong and mighty fortress</a:t>
            </a:r>
            <a:br>
              <a:rPr lang="en-US" sz="4000" dirty="0"/>
            </a:br>
            <a:r>
              <a:rPr lang="en-US" sz="4000" dirty="0"/>
              <a:t>Raise your voice now, no love is greater</a:t>
            </a:r>
            <a:br>
              <a:rPr lang="en-US" sz="4000" dirty="0"/>
            </a:br>
            <a:r>
              <a:rPr lang="en-US" sz="4000" dirty="0"/>
              <a:t>Who can stand against us if our God is for us</a:t>
            </a:r>
            <a:br>
              <a:rPr lang="en-US" sz="4000" dirty="0"/>
            </a:br>
            <a:endParaRPr lang="en-US" sz="4000" dirty="0"/>
          </a:p>
        </p:txBody>
      </p:sp>
    </p:spTree>
    <p:extLst>
      <p:ext uri="{BB962C8B-B14F-4D97-AF65-F5344CB8AC3E}">
        <p14:creationId xmlns:p14="http://schemas.microsoft.com/office/powerpoint/2010/main" val="314071108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A83B61-3253-894E-83DF-835DA37EF955}"/>
              </a:ext>
            </a:extLst>
          </p:cNvPr>
          <p:cNvSpPr>
            <a:spLocks noGrp="1"/>
          </p:cNvSpPr>
          <p:nvPr>
            <p:ph idx="1"/>
          </p:nvPr>
        </p:nvSpPr>
        <p:spPr/>
        <p:txBody>
          <a:bodyPr>
            <a:normAutofit/>
          </a:bodyPr>
          <a:lstStyle/>
          <a:p>
            <a:pPr algn="ctr"/>
            <a:r>
              <a:rPr lang="en-US" b="1" dirty="0">
                <a:solidFill>
                  <a:srgbClr val="FFFF00"/>
                </a:solidFill>
              </a:rPr>
              <a:t>JAMES 3:7-10</a:t>
            </a:r>
          </a:p>
          <a:p>
            <a:r>
              <a:rPr lang="en-US" b="0" i="0" dirty="0">
                <a:effectLst/>
                <a:latin typeface="system-ui"/>
              </a:rPr>
              <a:t>For every kind of beast and bird, of reptile and sea creature, can be tamed and has been tamed by mankind, but no human being can tame the tongue. It is a restless evil, full of deadly poison. </a:t>
            </a:r>
            <a:endParaRPr lang="en-US" b="1" baseline="30000" dirty="0">
              <a:latin typeface="system-ui"/>
            </a:endParaRPr>
          </a:p>
          <a:p>
            <a:r>
              <a:rPr lang="en-US" b="0" i="0" dirty="0">
                <a:effectLst/>
                <a:latin typeface="system-ui"/>
              </a:rPr>
              <a:t>With it we bless our Lord and Father, and with it we curse people who are made in the likeness of God. From the same mouth come blessing and cursing. My brothers,</a:t>
            </a:r>
            <a:r>
              <a:rPr lang="en-US" baseline="30000" dirty="0">
                <a:latin typeface="system-ui"/>
              </a:rPr>
              <a:t> </a:t>
            </a:r>
            <a:r>
              <a:rPr lang="en-US" b="0" i="0" dirty="0">
                <a:effectLst/>
                <a:latin typeface="system-ui"/>
              </a:rPr>
              <a:t>these things ought not to be so.</a:t>
            </a:r>
            <a:endParaRPr lang="en-US" dirty="0"/>
          </a:p>
        </p:txBody>
      </p:sp>
    </p:spTree>
    <p:extLst>
      <p:ext uri="{BB962C8B-B14F-4D97-AF65-F5344CB8AC3E}">
        <p14:creationId xmlns:p14="http://schemas.microsoft.com/office/powerpoint/2010/main" val="295276392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E3CCAD-B706-E4EB-6E9D-384E9EAA6F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32342" y="571500"/>
            <a:ext cx="5727316" cy="5715000"/>
          </a:xfrm>
          <a:prstGeom prst="rect">
            <a:avLst/>
          </a:prstGeom>
        </p:spPr>
      </p:pic>
    </p:spTree>
    <p:extLst>
      <p:ext uri="{BB962C8B-B14F-4D97-AF65-F5344CB8AC3E}">
        <p14:creationId xmlns:p14="http://schemas.microsoft.com/office/powerpoint/2010/main" val="389194097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D12948-9E78-9018-9006-C5335F270ECE}"/>
              </a:ext>
            </a:extLst>
          </p:cNvPr>
          <p:cNvSpPr>
            <a:spLocks noGrp="1"/>
          </p:cNvSpPr>
          <p:nvPr>
            <p:ph idx="1"/>
          </p:nvPr>
        </p:nvSpPr>
        <p:spPr/>
        <p:txBody>
          <a:bodyPr/>
          <a:lstStyle/>
          <a:p>
            <a:pPr algn="ctr"/>
            <a:r>
              <a:rPr lang="en-US" b="1" dirty="0">
                <a:solidFill>
                  <a:srgbClr val="FFFF00"/>
                </a:solidFill>
              </a:rPr>
              <a:t>Login Credentials for Church’s WIFI</a:t>
            </a:r>
          </a:p>
          <a:p>
            <a:pPr algn="ctr"/>
            <a:r>
              <a:rPr lang="en-US" dirty="0">
                <a:solidFill>
                  <a:srgbClr val="FFFF00"/>
                </a:solidFill>
              </a:rPr>
              <a:t>Network = </a:t>
            </a:r>
            <a:r>
              <a:rPr lang="en-US" dirty="0" err="1">
                <a:solidFill>
                  <a:srgbClr val="FFFF00"/>
                </a:solidFill>
              </a:rPr>
              <a:t>TEC_Guest</a:t>
            </a:r>
            <a:endParaRPr lang="en-US" dirty="0">
              <a:solidFill>
                <a:srgbClr val="FFFF00"/>
              </a:solidFill>
            </a:endParaRPr>
          </a:p>
          <a:p>
            <a:pPr algn="ctr"/>
            <a:r>
              <a:rPr lang="en-US" dirty="0">
                <a:solidFill>
                  <a:srgbClr val="FFFF00"/>
                </a:solidFill>
              </a:rPr>
              <a:t>Password = 19931993</a:t>
            </a:r>
          </a:p>
        </p:txBody>
      </p:sp>
    </p:spTree>
    <p:extLst>
      <p:ext uri="{BB962C8B-B14F-4D97-AF65-F5344CB8AC3E}">
        <p14:creationId xmlns:p14="http://schemas.microsoft.com/office/powerpoint/2010/main" val="331673828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A900F5-5D07-A7A6-30A9-D6652827DE79}"/>
              </a:ext>
            </a:extLst>
          </p:cNvPr>
          <p:cNvSpPr>
            <a:spLocks noGrp="1"/>
          </p:cNvSpPr>
          <p:nvPr>
            <p:ph idx="1"/>
          </p:nvPr>
        </p:nvSpPr>
        <p:spPr/>
        <p:txBody>
          <a:bodyPr>
            <a:normAutofit/>
          </a:bodyPr>
          <a:lstStyle/>
          <a:p>
            <a:pPr marL="0" marR="0" algn="ctr">
              <a:spcBef>
                <a:spcPts val="0"/>
              </a:spcBef>
              <a:spcAft>
                <a:spcPts val="0"/>
              </a:spcAft>
            </a:pPr>
            <a:r>
              <a:rPr lang="en-US" sz="3100" kern="1400" dirty="0">
                <a:effectLst/>
                <a:ea typeface="Times New Roman" panose="02020603050405020304" pitchFamily="18" charset="0"/>
                <a:cs typeface="Arial" panose="020B0604020202020204" pitchFamily="34" charset="0"/>
              </a:rPr>
              <a:t>Our Father who art in heaven, hallowed be Thy name. </a:t>
            </a:r>
          </a:p>
          <a:p>
            <a:pPr marL="0" marR="0" algn="ctr">
              <a:spcBef>
                <a:spcPts val="0"/>
              </a:spcBef>
              <a:spcAft>
                <a:spcPts val="0"/>
              </a:spcAft>
            </a:pPr>
            <a:endParaRPr lang="en-US" sz="3100" kern="1400" dirty="0">
              <a:ea typeface="Times New Roman" panose="02020603050405020304" pitchFamily="18" charset="0"/>
              <a:cs typeface="Arial" panose="020B0604020202020204" pitchFamily="34" charset="0"/>
            </a:endParaRPr>
          </a:p>
          <a:p>
            <a:pPr marL="0" marR="0" algn="ctr">
              <a:spcBef>
                <a:spcPts val="0"/>
              </a:spcBef>
              <a:spcAft>
                <a:spcPts val="0"/>
              </a:spcAft>
            </a:pPr>
            <a:r>
              <a:rPr lang="en-US" sz="3100" kern="1400" dirty="0">
                <a:effectLst/>
                <a:ea typeface="Times New Roman" panose="02020603050405020304" pitchFamily="18" charset="0"/>
                <a:cs typeface="Arial" panose="020B0604020202020204" pitchFamily="34" charset="0"/>
              </a:rPr>
              <a:t>Thy kingdom come, Thy will be done in earth, as it is in heaven.</a:t>
            </a:r>
          </a:p>
          <a:p>
            <a:pPr marL="0" marR="0" algn="ctr">
              <a:spcBef>
                <a:spcPts val="0"/>
              </a:spcBef>
              <a:spcAft>
                <a:spcPts val="0"/>
              </a:spcAft>
            </a:pPr>
            <a:endParaRPr lang="en-US" sz="3100" kern="1400" dirty="0">
              <a:effectLst/>
              <a:ea typeface="Times New Roman" panose="02020603050405020304" pitchFamily="18" charset="0"/>
            </a:endParaRPr>
          </a:p>
          <a:p>
            <a:pPr marL="0" marR="0" algn="ctr">
              <a:spcBef>
                <a:spcPts val="0"/>
              </a:spcBef>
              <a:spcAft>
                <a:spcPts val="0"/>
              </a:spcAft>
            </a:pPr>
            <a:r>
              <a:rPr lang="en-US" sz="3100" kern="1400" dirty="0">
                <a:effectLst/>
                <a:ea typeface="Times New Roman" panose="02020603050405020304" pitchFamily="18" charset="0"/>
                <a:cs typeface="Arial" panose="020B0604020202020204" pitchFamily="34" charset="0"/>
              </a:rPr>
              <a:t>Give us this day our daily bread. </a:t>
            </a:r>
            <a:endParaRPr lang="en-US" sz="3100" kern="1400" dirty="0">
              <a:effectLst/>
              <a:ea typeface="Times New Roman" panose="02020603050405020304" pitchFamily="18" charset="0"/>
            </a:endParaRPr>
          </a:p>
          <a:p>
            <a:pPr marL="0" marR="0" algn="ctr">
              <a:spcBef>
                <a:spcPts val="0"/>
              </a:spcBef>
              <a:spcAft>
                <a:spcPts val="0"/>
              </a:spcAft>
            </a:pPr>
            <a:r>
              <a:rPr lang="en-US" sz="3100" kern="1400" dirty="0">
                <a:effectLst/>
                <a:ea typeface="Times New Roman" panose="02020603050405020304" pitchFamily="18" charset="0"/>
                <a:cs typeface="Arial" panose="020B0604020202020204" pitchFamily="34" charset="0"/>
              </a:rPr>
              <a:t> </a:t>
            </a:r>
            <a:endParaRPr lang="en-US" sz="3100" kern="1400" dirty="0">
              <a:effectLst/>
              <a:ea typeface="Times New Roman" panose="02020603050405020304" pitchFamily="18" charset="0"/>
            </a:endParaRPr>
          </a:p>
          <a:p>
            <a:pPr marL="0" marR="0" algn="ctr">
              <a:spcBef>
                <a:spcPts val="0"/>
              </a:spcBef>
              <a:spcAft>
                <a:spcPts val="0"/>
              </a:spcAft>
            </a:pPr>
            <a:r>
              <a:rPr lang="en-US" sz="3100" kern="1400" dirty="0">
                <a:effectLst/>
                <a:ea typeface="Times New Roman" panose="02020603050405020304" pitchFamily="18" charset="0"/>
                <a:cs typeface="Arial" panose="020B0604020202020204" pitchFamily="34" charset="0"/>
              </a:rPr>
              <a:t>And forgive us our debts, as we forgive our debtors. </a:t>
            </a:r>
          </a:p>
          <a:p>
            <a:pPr marL="0" marR="0" algn="ctr">
              <a:spcBef>
                <a:spcPts val="0"/>
              </a:spcBef>
              <a:spcAft>
                <a:spcPts val="0"/>
              </a:spcAft>
            </a:pPr>
            <a:endParaRPr lang="en-US" sz="3100" kern="1400" dirty="0">
              <a:ea typeface="Times New Roman" panose="02020603050405020304" pitchFamily="18" charset="0"/>
              <a:cs typeface="Arial" panose="020B0604020202020204" pitchFamily="34" charset="0"/>
            </a:endParaRPr>
          </a:p>
          <a:p>
            <a:pPr marL="0" marR="0" algn="ctr">
              <a:spcBef>
                <a:spcPts val="0"/>
              </a:spcBef>
              <a:spcAft>
                <a:spcPts val="0"/>
              </a:spcAft>
            </a:pPr>
            <a:r>
              <a:rPr lang="en-US" sz="3100" kern="1400" dirty="0">
                <a:effectLst/>
                <a:ea typeface="Times New Roman" panose="02020603050405020304" pitchFamily="18" charset="0"/>
                <a:cs typeface="Arial" panose="020B0604020202020204" pitchFamily="34" charset="0"/>
              </a:rPr>
              <a:t>And lead us not </a:t>
            </a:r>
            <a:r>
              <a:rPr lang="en-US" sz="3100" kern="1400">
                <a:effectLst/>
                <a:ea typeface="Times New Roman" panose="02020603050405020304" pitchFamily="18" charset="0"/>
                <a:cs typeface="Arial" panose="020B0604020202020204" pitchFamily="34" charset="0"/>
              </a:rPr>
              <a:t>into temptation </a:t>
            </a:r>
            <a:r>
              <a:rPr lang="en-US" sz="3100" kern="1400" dirty="0">
                <a:effectLst/>
                <a:ea typeface="Times New Roman" panose="02020603050405020304" pitchFamily="18" charset="0"/>
                <a:cs typeface="Arial" panose="020B0604020202020204" pitchFamily="34" charset="0"/>
              </a:rPr>
              <a:t>but deliver us from evil.</a:t>
            </a:r>
          </a:p>
          <a:p>
            <a:pPr marL="0" marR="0" algn="ctr">
              <a:spcBef>
                <a:spcPts val="0"/>
              </a:spcBef>
              <a:spcAft>
                <a:spcPts val="0"/>
              </a:spcAft>
            </a:pPr>
            <a:endParaRPr lang="en-US" sz="3100" kern="1400" dirty="0">
              <a:ea typeface="Times New Roman" panose="02020603050405020304" pitchFamily="18" charset="0"/>
              <a:cs typeface="Arial" panose="020B0604020202020204" pitchFamily="34" charset="0"/>
            </a:endParaRPr>
          </a:p>
          <a:p>
            <a:pPr marL="0" marR="0" algn="ctr">
              <a:spcBef>
                <a:spcPts val="0"/>
              </a:spcBef>
              <a:spcAft>
                <a:spcPts val="0"/>
              </a:spcAft>
            </a:pPr>
            <a:r>
              <a:rPr lang="en-US" sz="3100" kern="1400" dirty="0">
                <a:effectLst/>
                <a:ea typeface="Times New Roman" panose="02020603050405020304" pitchFamily="18" charset="0"/>
                <a:cs typeface="Arial" panose="020B0604020202020204" pitchFamily="34" charset="0"/>
              </a:rPr>
              <a:t>For Thine is the kingdom, and the power, and the glory, forever. Amen.   </a:t>
            </a:r>
            <a:endParaRPr lang="en-US" sz="3100" kern="1400"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393519192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C10BD4-F3F8-4089-8DB0-71FB15FD9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Georgia Pro Light"/>
            </a:endParaRPr>
          </a:p>
        </p:txBody>
      </p:sp>
      <p:sp>
        <p:nvSpPr>
          <p:cNvPr id="2" name="Title 1">
            <a:extLst>
              <a:ext uri="{FF2B5EF4-FFF2-40B4-BE49-F238E27FC236}">
                <a16:creationId xmlns:a16="http://schemas.microsoft.com/office/drawing/2014/main" id="{365B1E39-3379-1C0B-8335-6301075EBC95}"/>
              </a:ext>
            </a:extLst>
          </p:cNvPr>
          <p:cNvSpPr>
            <a:spLocks noGrp="1"/>
          </p:cNvSpPr>
          <p:nvPr>
            <p:ph type="ctrTitle"/>
          </p:nvPr>
        </p:nvSpPr>
        <p:spPr>
          <a:xfrm>
            <a:off x="5966571" y="1176617"/>
            <a:ext cx="4949719" cy="2432203"/>
          </a:xfrm>
        </p:spPr>
        <p:txBody>
          <a:bodyPr anchor="b">
            <a:normAutofit/>
          </a:bodyPr>
          <a:lstStyle/>
          <a:p>
            <a:r>
              <a:rPr lang="en-US" dirty="0"/>
              <a:t>Persecution Report</a:t>
            </a:r>
          </a:p>
        </p:txBody>
      </p:sp>
      <p:sp>
        <p:nvSpPr>
          <p:cNvPr id="3" name="Subtitle 2">
            <a:extLst>
              <a:ext uri="{FF2B5EF4-FFF2-40B4-BE49-F238E27FC236}">
                <a16:creationId xmlns:a16="http://schemas.microsoft.com/office/drawing/2014/main" id="{892C6E21-FBFB-7A12-FBA7-BEF50C95871C}"/>
              </a:ext>
            </a:extLst>
          </p:cNvPr>
          <p:cNvSpPr>
            <a:spLocks noGrp="1"/>
          </p:cNvSpPr>
          <p:nvPr>
            <p:ph type="subTitle" idx="1"/>
          </p:nvPr>
        </p:nvSpPr>
        <p:spPr>
          <a:xfrm>
            <a:off x="6328123" y="4078586"/>
            <a:ext cx="4226612" cy="2202111"/>
          </a:xfrm>
        </p:spPr>
        <p:txBody>
          <a:bodyPr anchor="b">
            <a:normAutofit/>
          </a:bodyPr>
          <a:lstStyle/>
          <a:p>
            <a:pPr>
              <a:lnSpc>
                <a:spcPct val="110000"/>
              </a:lnSpc>
            </a:pPr>
            <a:r>
              <a:rPr lang="en-US" sz="1600" dirty="0"/>
              <a:t>Remember those in prison, as if you were there yourself. Remember also those being mistreated, as if you felt their pain in your own bodies.</a:t>
            </a:r>
          </a:p>
          <a:p>
            <a:pPr>
              <a:lnSpc>
                <a:spcPct val="110000"/>
              </a:lnSpc>
            </a:pPr>
            <a:r>
              <a:rPr lang="en-US" sz="1600" dirty="0"/>
              <a:t>Hebrews 13:3</a:t>
            </a:r>
          </a:p>
          <a:p>
            <a:pPr>
              <a:lnSpc>
                <a:spcPct val="110000"/>
              </a:lnSpc>
            </a:pPr>
            <a:endParaRPr lang="en-US" sz="700" dirty="0"/>
          </a:p>
        </p:txBody>
      </p:sp>
      <p:pic>
        <p:nvPicPr>
          <p:cNvPr id="5" name="Picture 4">
            <a:extLst>
              <a:ext uri="{FF2B5EF4-FFF2-40B4-BE49-F238E27FC236}">
                <a16:creationId xmlns:a16="http://schemas.microsoft.com/office/drawing/2014/main" id="{B37B833A-44D1-8BAD-A056-BE26A2840FCB}"/>
              </a:ext>
            </a:extLst>
          </p:cNvPr>
          <p:cNvPicPr>
            <a:picLocks noChangeAspect="1"/>
          </p:cNvPicPr>
          <p:nvPr/>
        </p:nvPicPr>
        <p:blipFill>
          <a:blip r:embed="rId3">
            <a:extLst>
              <a:ext uri="{28A0092B-C50C-407E-A947-70E740481C1C}">
                <a14:useLocalDpi xmlns:a14="http://schemas.microsoft.com/office/drawing/2010/main" val="0"/>
              </a:ext>
            </a:extLst>
          </a:blip>
          <a:srcRect l="27886" r="27886"/>
          <a:stretch/>
        </p:blipFill>
        <p:spPr>
          <a:xfrm>
            <a:off x="954989" y="854116"/>
            <a:ext cx="4379011" cy="5197947"/>
          </a:xfrm>
          <a:custGeom>
            <a:avLst/>
            <a:gdLst/>
            <a:ahLst/>
            <a:cxnLst/>
            <a:rect l="l" t="t" r="r" b="b"/>
            <a:pathLst>
              <a:path w="4379010" h="5197947">
                <a:moveTo>
                  <a:pt x="2189246" y="0"/>
                </a:moveTo>
                <a:lnTo>
                  <a:pt x="2189765" y="0"/>
                </a:lnTo>
                <a:cubicBezTo>
                  <a:pt x="3398870" y="0"/>
                  <a:pt x="4379010" y="980166"/>
                  <a:pt x="4379010" y="2189248"/>
                </a:cubicBezTo>
                <a:lnTo>
                  <a:pt x="4379010" y="5197947"/>
                </a:lnTo>
                <a:lnTo>
                  <a:pt x="0" y="5197947"/>
                </a:lnTo>
                <a:lnTo>
                  <a:pt x="0" y="2457757"/>
                </a:lnTo>
                <a:lnTo>
                  <a:pt x="0" y="2189248"/>
                </a:lnTo>
                <a:cubicBezTo>
                  <a:pt x="0" y="980166"/>
                  <a:pt x="980137" y="0"/>
                  <a:pt x="2189246" y="0"/>
                </a:cubicBezTo>
                <a:close/>
              </a:path>
            </a:pathLst>
          </a:custGeom>
        </p:spPr>
      </p:pic>
      <p:cxnSp>
        <p:nvCxnSpPr>
          <p:cNvPr id="12" name="Straight Connector 11">
            <a:extLst>
              <a:ext uri="{FF2B5EF4-FFF2-40B4-BE49-F238E27FC236}">
                <a16:creationId xmlns:a16="http://schemas.microsoft.com/office/drawing/2014/main" id="{76A5D06F-DF26-4A88-BF73-C1B592E66D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0491" y="3924728"/>
            <a:ext cx="0" cy="2115715"/>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15398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304800"/>
            <a:ext cx="10210800" cy="6019800"/>
          </a:xfrm>
          <a:solidFill>
            <a:srgbClr val="7030A0"/>
          </a:solidFill>
        </p:spPr>
        <p:txBody>
          <a:bodyPr vert="horz" lIns="137160" tIns="34291" rIns="68580" bIns="34291" rtlCol="0">
            <a:normAutofit/>
          </a:bodyPr>
          <a:lstStyle/>
          <a:p>
            <a:pPr algn="ctr"/>
            <a:endParaRPr lang="en-US" sz="751" b="1" dirty="0">
              <a:latin typeface="Verdana" panose="020B0604030504040204" pitchFamily="34" charset="0"/>
              <a:ea typeface="Verdana" panose="020B0604030504040204" pitchFamily="34" charset="0"/>
              <a:cs typeface="Verdana" panose="020B0604030504040204" pitchFamily="34" charset="0"/>
            </a:endParaRPr>
          </a:p>
          <a:p>
            <a:pPr algn="ctr"/>
            <a:r>
              <a:rPr lang="en-US" b="1" dirty="0">
                <a:latin typeface="Verdana" panose="020B0604030504040204" pitchFamily="34" charset="0"/>
                <a:ea typeface="Verdana" panose="020B0604030504040204" pitchFamily="34" charset="0"/>
                <a:cs typeface="Verdana" panose="020B0604030504040204" pitchFamily="34" charset="0"/>
              </a:rPr>
              <a:t>CHILDREN’S MINISTRY</a:t>
            </a:r>
          </a:p>
          <a:p>
            <a:endParaRPr lang="en-US" u="sng"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graphicFrame>
        <p:nvGraphicFramePr>
          <p:cNvPr id="3" name="Table 3">
            <a:extLst>
              <a:ext uri="{FF2B5EF4-FFF2-40B4-BE49-F238E27FC236}">
                <a16:creationId xmlns:a16="http://schemas.microsoft.com/office/drawing/2014/main" id="{4CC9C723-23A2-FB4A-80DD-294A3B8D8899}"/>
              </a:ext>
            </a:extLst>
          </p:cNvPr>
          <p:cNvGraphicFramePr>
            <a:graphicFrameLocks noGrp="1"/>
          </p:cNvGraphicFramePr>
          <p:nvPr/>
        </p:nvGraphicFramePr>
        <p:xfrm>
          <a:off x="1802608" y="1371600"/>
          <a:ext cx="8586788" cy="4565440"/>
        </p:xfrm>
        <a:graphic>
          <a:graphicData uri="http://schemas.openxmlformats.org/drawingml/2006/table">
            <a:tbl>
              <a:tblPr>
                <a:tableStyleId>{5C22544A-7EE6-4342-B048-85BDC9FD1C3A}</a:tableStyleId>
              </a:tblPr>
              <a:tblGrid>
                <a:gridCol w="2438729">
                  <a:extLst>
                    <a:ext uri="{9D8B030D-6E8A-4147-A177-3AD203B41FA5}">
                      <a16:colId xmlns:a16="http://schemas.microsoft.com/office/drawing/2014/main" val="2345143727"/>
                    </a:ext>
                  </a:extLst>
                </a:gridCol>
                <a:gridCol w="6148059">
                  <a:extLst>
                    <a:ext uri="{9D8B030D-6E8A-4147-A177-3AD203B41FA5}">
                      <a16:colId xmlns:a16="http://schemas.microsoft.com/office/drawing/2014/main" val="1889698146"/>
                    </a:ext>
                  </a:extLst>
                </a:gridCol>
              </a:tblGrid>
              <a:tr h="913088">
                <a:tc>
                  <a:txBody>
                    <a:bodyPr/>
                    <a:lstStyle/>
                    <a:p>
                      <a:pPr marL="0" algn="l"/>
                      <a:r>
                        <a:rPr lang="en-US" sz="3200" b="1" dirty="0">
                          <a:solidFill>
                            <a:schemeClr val="bg1"/>
                          </a:solidFill>
                          <a:latin typeface="+mn-lt"/>
                        </a:rPr>
                        <a:t>MATTHEW</a:t>
                      </a:r>
                    </a:p>
                  </a:txBody>
                  <a:tcPr anchor="ctr">
                    <a:noFill/>
                  </a:tcPr>
                </a:tc>
                <a:tc>
                  <a:txBody>
                    <a:bodyPr/>
                    <a:lstStyle/>
                    <a:p>
                      <a:pPr marL="0" algn="l"/>
                      <a:r>
                        <a:rPr lang="en-US" sz="3200" b="0" dirty="0">
                          <a:solidFill>
                            <a:schemeClr val="bg1"/>
                          </a:solidFill>
                          <a:latin typeface="+mn-lt"/>
                          <a:ea typeface="Verdana" panose="020B0604030504040204" pitchFamily="34" charset="0"/>
                          <a:cs typeface="Verdana" panose="020B0604030504040204" pitchFamily="34" charset="0"/>
                        </a:rPr>
                        <a:t>2 and 3 year-olds</a:t>
                      </a:r>
                      <a:endParaRPr lang="en-US" sz="3200" b="0" dirty="0">
                        <a:solidFill>
                          <a:schemeClr val="bg1"/>
                        </a:solidFill>
                        <a:latin typeface="+mn-lt"/>
                      </a:endParaRPr>
                    </a:p>
                  </a:txBody>
                  <a:tcPr anchor="ctr">
                    <a:noFill/>
                  </a:tcPr>
                </a:tc>
                <a:extLst>
                  <a:ext uri="{0D108BD9-81ED-4DB2-BD59-A6C34878D82A}">
                    <a16:rowId xmlns:a16="http://schemas.microsoft.com/office/drawing/2014/main" val="8483141"/>
                  </a:ext>
                </a:extLst>
              </a:tr>
              <a:tr h="913088">
                <a:tc>
                  <a:txBody>
                    <a:bodyPr/>
                    <a:lstStyle/>
                    <a:p>
                      <a:pPr marL="0" algn="l"/>
                      <a:r>
                        <a:rPr lang="en-US" sz="3200" b="1" dirty="0">
                          <a:solidFill>
                            <a:schemeClr val="bg1"/>
                          </a:solidFill>
                          <a:latin typeface="+mn-lt"/>
                        </a:rPr>
                        <a:t>MARK</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bg1"/>
                          </a:solidFill>
                          <a:latin typeface="+mn-lt"/>
                          <a:ea typeface="Verdana" panose="020B0604030504040204" pitchFamily="34" charset="0"/>
                          <a:cs typeface="Verdana" panose="020B0604030504040204" pitchFamily="34" charset="0"/>
                        </a:rPr>
                        <a:t>4 and 5 year-olds plus Kindergarten</a:t>
                      </a:r>
                    </a:p>
                  </a:txBody>
                  <a:tcPr anchor="ctr">
                    <a:noFill/>
                  </a:tcPr>
                </a:tc>
                <a:extLst>
                  <a:ext uri="{0D108BD9-81ED-4DB2-BD59-A6C34878D82A}">
                    <a16:rowId xmlns:a16="http://schemas.microsoft.com/office/drawing/2014/main" val="499198769"/>
                  </a:ext>
                </a:extLst>
              </a:tr>
              <a:tr h="913088">
                <a:tc>
                  <a:txBody>
                    <a:bodyPr/>
                    <a:lstStyle/>
                    <a:p>
                      <a:pPr marL="0" algn="l"/>
                      <a:r>
                        <a:rPr lang="en-US" sz="3200" b="1" dirty="0">
                          <a:solidFill>
                            <a:schemeClr val="bg1"/>
                          </a:solidFill>
                          <a:latin typeface="+mn-lt"/>
                        </a:rPr>
                        <a:t>LUKE</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bg1"/>
                          </a:solidFill>
                          <a:latin typeface="+mn-lt"/>
                          <a:ea typeface="Verdana" panose="020B0604030504040204" pitchFamily="34" charset="0"/>
                          <a:cs typeface="Verdana" panose="020B0604030504040204" pitchFamily="34" charset="0"/>
                        </a:rPr>
                        <a:t>1</a:t>
                      </a:r>
                      <a:r>
                        <a:rPr lang="en-US" sz="3200" b="0" baseline="30000" dirty="0">
                          <a:solidFill>
                            <a:schemeClr val="bg1"/>
                          </a:solidFill>
                          <a:latin typeface="+mn-lt"/>
                          <a:ea typeface="Verdana" panose="020B0604030504040204" pitchFamily="34" charset="0"/>
                          <a:cs typeface="Verdana" panose="020B0604030504040204" pitchFamily="34" charset="0"/>
                        </a:rPr>
                        <a:t>st</a:t>
                      </a:r>
                      <a:r>
                        <a:rPr lang="en-US" sz="3200" b="0" dirty="0">
                          <a:solidFill>
                            <a:schemeClr val="bg1"/>
                          </a:solidFill>
                          <a:latin typeface="+mn-lt"/>
                          <a:ea typeface="Verdana" panose="020B0604030504040204" pitchFamily="34" charset="0"/>
                          <a:cs typeface="Verdana" panose="020B0604030504040204" pitchFamily="34" charset="0"/>
                        </a:rPr>
                        <a:t> and 2</a:t>
                      </a:r>
                      <a:r>
                        <a:rPr lang="en-US" sz="3200" b="0" baseline="30000" dirty="0">
                          <a:solidFill>
                            <a:schemeClr val="bg1"/>
                          </a:solidFill>
                          <a:latin typeface="+mn-lt"/>
                          <a:ea typeface="Verdana" panose="020B0604030504040204" pitchFamily="34" charset="0"/>
                          <a:cs typeface="Verdana" panose="020B0604030504040204" pitchFamily="34" charset="0"/>
                        </a:rPr>
                        <a:t>nd</a:t>
                      </a:r>
                      <a:r>
                        <a:rPr lang="en-US" sz="3200" b="0" dirty="0">
                          <a:solidFill>
                            <a:schemeClr val="bg1"/>
                          </a:solidFill>
                          <a:latin typeface="+mn-lt"/>
                          <a:ea typeface="Verdana" panose="020B0604030504040204" pitchFamily="34" charset="0"/>
                          <a:cs typeface="Verdana" panose="020B0604030504040204" pitchFamily="34" charset="0"/>
                        </a:rPr>
                        <a:t> graders</a:t>
                      </a:r>
                    </a:p>
                  </a:txBody>
                  <a:tcPr anchor="ctr">
                    <a:noFill/>
                  </a:tcPr>
                </a:tc>
                <a:extLst>
                  <a:ext uri="{0D108BD9-81ED-4DB2-BD59-A6C34878D82A}">
                    <a16:rowId xmlns:a16="http://schemas.microsoft.com/office/drawing/2014/main" val="1584999184"/>
                  </a:ext>
                </a:extLst>
              </a:tr>
              <a:tr h="913088">
                <a:tc>
                  <a:txBody>
                    <a:bodyPr/>
                    <a:lstStyle/>
                    <a:p>
                      <a:pPr marL="0" algn="l"/>
                      <a:r>
                        <a:rPr lang="en-US" sz="3200" b="1" dirty="0">
                          <a:solidFill>
                            <a:schemeClr val="bg1"/>
                          </a:solidFill>
                          <a:latin typeface="+mn-lt"/>
                        </a:rPr>
                        <a:t>JOHN</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a:solidFill>
                            <a:schemeClr val="bg1"/>
                          </a:solidFill>
                          <a:latin typeface="+mn-lt"/>
                          <a:ea typeface="Verdana" panose="020B0604030504040204" pitchFamily="34" charset="0"/>
                          <a:cs typeface="Verdana" panose="020B0604030504040204" pitchFamily="34" charset="0"/>
                        </a:rPr>
                        <a:t>3</a:t>
                      </a:r>
                      <a:r>
                        <a:rPr lang="en-US" sz="3200" b="0" baseline="30000">
                          <a:solidFill>
                            <a:schemeClr val="bg1"/>
                          </a:solidFill>
                          <a:latin typeface="+mn-lt"/>
                          <a:ea typeface="Verdana" panose="020B0604030504040204" pitchFamily="34" charset="0"/>
                          <a:cs typeface="Verdana" panose="020B0604030504040204" pitchFamily="34" charset="0"/>
                        </a:rPr>
                        <a:t>rd</a:t>
                      </a:r>
                      <a:r>
                        <a:rPr lang="en-US" sz="3200" b="0">
                          <a:solidFill>
                            <a:schemeClr val="bg1"/>
                          </a:solidFill>
                          <a:latin typeface="+mn-lt"/>
                          <a:ea typeface="Verdana" panose="020B0604030504040204" pitchFamily="34" charset="0"/>
                          <a:cs typeface="Verdana" panose="020B0604030504040204" pitchFamily="34" charset="0"/>
                        </a:rPr>
                        <a:t> and </a:t>
                      </a:r>
                      <a:r>
                        <a:rPr lang="en-US" sz="3200" b="0" dirty="0">
                          <a:solidFill>
                            <a:schemeClr val="bg1"/>
                          </a:solidFill>
                          <a:latin typeface="+mn-lt"/>
                          <a:ea typeface="Verdana" panose="020B0604030504040204" pitchFamily="34" charset="0"/>
                          <a:cs typeface="Verdana" panose="020B0604030504040204" pitchFamily="34" charset="0"/>
                        </a:rPr>
                        <a:t>4</a:t>
                      </a:r>
                      <a:r>
                        <a:rPr lang="en-US" sz="3200" b="0" baseline="30000" dirty="0">
                          <a:solidFill>
                            <a:schemeClr val="bg1"/>
                          </a:solidFill>
                          <a:latin typeface="+mn-lt"/>
                          <a:ea typeface="Verdana" panose="020B0604030504040204" pitchFamily="34" charset="0"/>
                          <a:cs typeface="Verdana" panose="020B0604030504040204" pitchFamily="34" charset="0"/>
                        </a:rPr>
                        <a:t>th</a:t>
                      </a:r>
                      <a:r>
                        <a:rPr lang="en-US" sz="3200" b="0" dirty="0">
                          <a:solidFill>
                            <a:schemeClr val="bg1"/>
                          </a:solidFill>
                          <a:latin typeface="+mn-lt"/>
                          <a:ea typeface="Verdana" panose="020B0604030504040204" pitchFamily="34" charset="0"/>
                          <a:cs typeface="Verdana" panose="020B0604030504040204" pitchFamily="34" charset="0"/>
                        </a:rPr>
                        <a:t> graders</a:t>
                      </a:r>
                    </a:p>
                  </a:txBody>
                  <a:tcPr anchor="ctr">
                    <a:noFill/>
                  </a:tcPr>
                </a:tc>
                <a:extLst>
                  <a:ext uri="{0D108BD9-81ED-4DB2-BD59-A6C34878D82A}">
                    <a16:rowId xmlns:a16="http://schemas.microsoft.com/office/drawing/2014/main" val="3926319603"/>
                  </a:ext>
                </a:extLst>
              </a:tr>
              <a:tr h="913088">
                <a:tc>
                  <a:txBody>
                    <a:bodyPr/>
                    <a:lstStyle/>
                    <a:p>
                      <a:pPr marL="0" algn="l"/>
                      <a:r>
                        <a:rPr lang="en-US" sz="3200" b="1" dirty="0">
                          <a:solidFill>
                            <a:schemeClr val="bg1"/>
                          </a:solidFill>
                          <a:latin typeface="+mn-lt"/>
                        </a:rPr>
                        <a:t>BRINK</a:t>
                      </a:r>
                    </a:p>
                  </a:txBody>
                  <a:tcPr anchor="ctr">
                    <a:noFill/>
                  </a:tcPr>
                </a:tc>
                <a:tc>
                  <a:txBody>
                    <a:bodyPr/>
                    <a:lstStyle/>
                    <a:p>
                      <a:pPr marL="0" algn="l"/>
                      <a:r>
                        <a:rPr lang="en-US" sz="3200" b="0" baseline="0" dirty="0">
                          <a:solidFill>
                            <a:schemeClr val="bg1"/>
                          </a:solidFill>
                          <a:latin typeface="+mn-lt"/>
                          <a:ea typeface="Verdana" panose="020B0604030504040204" pitchFamily="34" charset="0"/>
                          <a:cs typeface="Verdana" panose="020B0604030504040204" pitchFamily="34" charset="0"/>
                        </a:rPr>
                        <a:t>5</a:t>
                      </a:r>
                      <a:r>
                        <a:rPr lang="en-US" sz="3200" b="0" baseline="30000" dirty="0">
                          <a:solidFill>
                            <a:schemeClr val="bg1"/>
                          </a:solidFill>
                          <a:latin typeface="+mn-lt"/>
                          <a:ea typeface="Verdana" panose="020B0604030504040204" pitchFamily="34" charset="0"/>
                          <a:cs typeface="Verdana" panose="020B0604030504040204" pitchFamily="34" charset="0"/>
                        </a:rPr>
                        <a:t>th</a:t>
                      </a:r>
                      <a:r>
                        <a:rPr lang="en-US" sz="3200" b="0" dirty="0">
                          <a:solidFill>
                            <a:schemeClr val="bg1"/>
                          </a:solidFill>
                          <a:latin typeface="+mn-lt"/>
                          <a:ea typeface="Verdana" panose="020B0604030504040204" pitchFamily="34" charset="0"/>
                          <a:cs typeface="Verdana" panose="020B0604030504040204" pitchFamily="34" charset="0"/>
                        </a:rPr>
                        <a:t> graders until 13 years old</a:t>
                      </a:r>
                      <a:endParaRPr lang="en-US" sz="3200" b="0" dirty="0">
                        <a:solidFill>
                          <a:schemeClr val="bg1"/>
                        </a:solidFill>
                        <a:latin typeface="+mn-lt"/>
                      </a:endParaRPr>
                    </a:p>
                  </a:txBody>
                  <a:tcPr anchor="ctr">
                    <a:noFill/>
                  </a:tcPr>
                </a:tc>
                <a:extLst>
                  <a:ext uri="{0D108BD9-81ED-4DB2-BD59-A6C34878D82A}">
                    <a16:rowId xmlns:a16="http://schemas.microsoft.com/office/drawing/2014/main" val="67697325"/>
                  </a:ext>
                </a:extLst>
              </a:tr>
            </a:tbl>
          </a:graphicData>
        </a:graphic>
      </p:graphicFrame>
    </p:spTree>
    <p:extLst>
      <p:ext uri="{BB962C8B-B14F-4D97-AF65-F5344CB8AC3E}">
        <p14:creationId xmlns:p14="http://schemas.microsoft.com/office/powerpoint/2010/main" val="238906326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726DB300-0643-0140-82DC-380A28BC106D}"/>
              </a:ext>
            </a:extLst>
          </p:cNvPr>
          <p:cNvSpPr>
            <a:spLocks noGrp="1"/>
          </p:cNvSpPr>
          <p:nvPr>
            <p:ph idx="1"/>
          </p:nvPr>
        </p:nvSpPr>
        <p:spPr>
          <a:xfrm>
            <a:off x="495300" y="457200"/>
            <a:ext cx="11201400" cy="5105400"/>
          </a:xfrm>
          <a:solidFill>
            <a:schemeClr val="accent5">
              <a:lumMod val="75000"/>
            </a:schemeClr>
          </a:solidFill>
          <a:ln w="38100">
            <a:solidFill>
              <a:srgbClr val="FFFF00"/>
            </a:solidFill>
          </a:ln>
        </p:spPr>
        <p:txBody>
          <a:bodyPr>
            <a:normAutofit/>
          </a:bodyPr>
          <a:lstStyle/>
          <a:p>
            <a:pPr marL="0" indent="0" algn="ctr"/>
            <a:endParaRPr lang="en-US" sz="1500" dirty="0">
              <a:latin typeface="Apple Chancery" panose="03020702040506060504" pitchFamily="66" charset="-79"/>
              <a:cs typeface="Apple Chancery" panose="03020702040506060504" pitchFamily="66" charset="-79"/>
            </a:endParaRPr>
          </a:p>
          <a:p>
            <a:pPr marL="0" indent="0" algn="ctr">
              <a:lnSpc>
                <a:spcPct val="170000"/>
              </a:lnSpc>
            </a:pPr>
            <a:r>
              <a:rPr lang="en-US" sz="3800" dirty="0">
                <a:effectLst>
                  <a:outerShdw blurRad="50800" dist="50800" dir="5400000" algn="ctr" rotWithShape="0">
                    <a:schemeClr val="tx1">
                      <a:lumMod val="65000"/>
                      <a:lumOff val="35000"/>
                    </a:schemeClr>
                  </a:outerShdw>
                </a:effectLst>
                <a:latin typeface="Apple Chancery" panose="03020702040506060504" pitchFamily="66" charset="-79"/>
                <a:cs typeface="Apple Chancery" panose="03020702040506060504" pitchFamily="66" charset="-79"/>
              </a:rPr>
              <a:t>If we confess our sins, </a:t>
            </a:r>
          </a:p>
          <a:p>
            <a:pPr marL="0" indent="0" algn="ctr">
              <a:lnSpc>
                <a:spcPct val="170000"/>
              </a:lnSpc>
            </a:pPr>
            <a:r>
              <a:rPr lang="en-US" sz="3800" dirty="0">
                <a:effectLst>
                  <a:outerShdw blurRad="50800" dist="50800" dir="5400000" algn="ctr" rotWithShape="0">
                    <a:schemeClr val="tx1">
                      <a:lumMod val="65000"/>
                      <a:lumOff val="35000"/>
                    </a:schemeClr>
                  </a:outerShdw>
                </a:effectLst>
                <a:latin typeface="Apple Chancery" panose="03020702040506060504" pitchFamily="66" charset="-79"/>
                <a:cs typeface="Apple Chancery" panose="03020702040506060504" pitchFamily="66" charset="-79"/>
              </a:rPr>
              <a:t>he is faithful and just and will forgive us our sins </a:t>
            </a:r>
          </a:p>
          <a:p>
            <a:pPr marL="0" indent="0" algn="ctr">
              <a:lnSpc>
                <a:spcPct val="170000"/>
              </a:lnSpc>
            </a:pPr>
            <a:r>
              <a:rPr lang="en-US" sz="3800" dirty="0">
                <a:effectLst>
                  <a:outerShdw blurRad="50800" dist="50800" dir="5400000" algn="ctr" rotWithShape="0">
                    <a:schemeClr val="tx1">
                      <a:lumMod val="65000"/>
                      <a:lumOff val="35000"/>
                    </a:schemeClr>
                  </a:outerShdw>
                </a:effectLst>
                <a:latin typeface="Apple Chancery" panose="03020702040506060504" pitchFamily="66" charset="-79"/>
                <a:cs typeface="Apple Chancery" panose="03020702040506060504" pitchFamily="66" charset="-79"/>
              </a:rPr>
              <a:t>and purify us from all unrighteousness.</a:t>
            </a:r>
          </a:p>
          <a:p>
            <a:pPr marL="0" indent="0" algn="ctr">
              <a:lnSpc>
                <a:spcPct val="170000"/>
              </a:lnSpc>
            </a:pPr>
            <a:r>
              <a:rPr lang="en-US" sz="3451" dirty="0">
                <a:solidFill>
                  <a:srgbClr val="FFFF00"/>
                </a:solidFill>
                <a:latin typeface="Apple Chancery" panose="03020702040506060504" pitchFamily="66" charset="-79"/>
                <a:cs typeface="Apple Chancery" panose="03020702040506060504" pitchFamily="66" charset="-79"/>
              </a:rPr>
              <a:t>1John 1:9</a:t>
            </a:r>
          </a:p>
        </p:txBody>
      </p:sp>
    </p:spTree>
    <p:extLst>
      <p:ext uri="{BB962C8B-B14F-4D97-AF65-F5344CB8AC3E}">
        <p14:creationId xmlns:p14="http://schemas.microsoft.com/office/powerpoint/2010/main" val="347857837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A83B61-3253-894E-83DF-835DA37EF955}"/>
              </a:ext>
            </a:extLst>
          </p:cNvPr>
          <p:cNvSpPr>
            <a:spLocks noGrp="1"/>
          </p:cNvSpPr>
          <p:nvPr>
            <p:ph idx="1"/>
          </p:nvPr>
        </p:nvSpPr>
        <p:spPr/>
        <p:txBody>
          <a:bodyPr>
            <a:normAutofit/>
          </a:bodyPr>
          <a:lstStyle/>
          <a:p>
            <a:pPr algn="ctr"/>
            <a:r>
              <a:rPr lang="en-US" b="1" dirty="0">
                <a:solidFill>
                  <a:srgbClr val="FFFF00"/>
                </a:solidFill>
              </a:rPr>
              <a:t>JAMES 3:13-16</a:t>
            </a:r>
          </a:p>
          <a:p>
            <a:r>
              <a:rPr lang="en-US" b="0" i="0" dirty="0">
                <a:effectLst/>
                <a:latin typeface="system-ui"/>
              </a:rPr>
              <a:t>Who is wise and understanding among you? Let them show it by their good life, by deeds done in the humility that comes from wisdom. </a:t>
            </a:r>
            <a:endParaRPr lang="en-US" dirty="0">
              <a:latin typeface="system-ui"/>
            </a:endParaRPr>
          </a:p>
          <a:p>
            <a:r>
              <a:rPr lang="en-US" b="0" i="0" dirty="0">
                <a:effectLst/>
                <a:latin typeface="system-ui"/>
              </a:rPr>
              <a:t>But if you harbor bitter envy and selfish ambition in your hearts, do not boast about it or deny the truth. Such “wisdom” does not come down from heaven but is earthly, unspiritual, demonic. </a:t>
            </a:r>
            <a:endParaRPr lang="en-US" dirty="0">
              <a:latin typeface="system-ui"/>
            </a:endParaRPr>
          </a:p>
          <a:p>
            <a:r>
              <a:rPr lang="en-US" b="0" i="0" dirty="0">
                <a:effectLst/>
                <a:latin typeface="system-ui"/>
              </a:rPr>
              <a:t>For where you have envy and selfish ambition, there you find disorder and every evil practice.</a:t>
            </a:r>
            <a:endParaRPr lang="en-US" dirty="0"/>
          </a:p>
        </p:txBody>
      </p:sp>
    </p:spTree>
    <p:extLst>
      <p:ext uri="{BB962C8B-B14F-4D97-AF65-F5344CB8AC3E}">
        <p14:creationId xmlns:p14="http://schemas.microsoft.com/office/powerpoint/2010/main" val="252252648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Lord&amp;#39;s Supper Cliparts, Download Free Lord&amp;#39;s Supper Cliparts png  images, Free ClipArts on Clipart Library">
            <a:extLst>
              <a:ext uri="{FF2B5EF4-FFF2-40B4-BE49-F238E27FC236}">
                <a16:creationId xmlns:a16="http://schemas.microsoft.com/office/drawing/2014/main" id="{A21D88CB-C816-9F40-A5C2-5706F864E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048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66406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B13A98-FFCC-EE21-BD4F-9F43569F09C0}"/>
              </a:ext>
            </a:extLst>
          </p:cNvPr>
          <p:cNvSpPr>
            <a:spLocks noGrp="1"/>
          </p:cNvSpPr>
          <p:nvPr>
            <p:ph type="sldNum" sz="quarter" idx="12"/>
          </p:nvPr>
        </p:nvSpPr>
        <p:spPr/>
        <p:txBody>
          <a:bodyPr/>
          <a:lstStyle/>
          <a:p>
            <a:fld id="{0AA4ED6C-8A48-421A-ADF2-3AFB31B0387B}" type="slidenum">
              <a:rPr lang="en-US" smtClean="0"/>
              <a:pPr/>
              <a:t>129</a:t>
            </a:fld>
            <a:endParaRPr lang="en-US"/>
          </a:p>
        </p:txBody>
      </p:sp>
      <p:pic>
        <p:nvPicPr>
          <p:cNvPr id="3" name="Picture 2">
            <a:extLst>
              <a:ext uri="{FF2B5EF4-FFF2-40B4-BE49-F238E27FC236}">
                <a16:creationId xmlns:a16="http://schemas.microsoft.com/office/drawing/2014/main" id="{D8E2E9D7-6AEE-7247-7CCC-C88FEB9BF2BA}"/>
              </a:ext>
            </a:extLst>
          </p:cNvPr>
          <p:cNvPicPr>
            <a:picLocks noChangeAspect="1"/>
          </p:cNvPicPr>
          <p:nvPr/>
        </p:nvPicPr>
        <p:blipFill rotWithShape="1">
          <a:blip r:embed="rId2"/>
          <a:srcRect b="19617"/>
          <a:stretch/>
        </p:blipFill>
        <p:spPr>
          <a:xfrm>
            <a:off x="3658054" y="1371600"/>
            <a:ext cx="4875893" cy="3276600"/>
          </a:xfrm>
          <a:prstGeom prst="rect">
            <a:avLst/>
          </a:prstGeom>
        </p:spPr>
      </p:pic>
    </p:spTree>
    <p:extLst>
      <p:ext uri="{BB962C8B-B14F-4D97-AF65-F5344CB8AC3E}">
        <p14:creationId xmlns:p14="http://schemas.microsoft.com/office/powerpoint/2010/main" val="355219155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6A121316-E4D0-41D7-9C79-9FF8F36D4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pic>
        <p:nvPicPr>
          <p:cNvPr id="16" name="Picture 3" descr="Diagram, engineering drawing&#10;&#10;Description automatically generated">
            <a:extLst>
              <a:ext uri="{FF2B5EF4-FFF2-40B4-BE49-F238E27FC236}">
                <a16:creationId xmlns:a16="http://schemas.microsoft.com/office/drawing/2014/main" id="{863E5F06-A0A5-4387-91A4-0ECBAB344F69}"/>
              </a:ext>
            </a:extLst>
          </p:cNvPr>
          <p:cNvPicPr>
            <a:picLocks noChangeAspect="1"/>
          </p:cNvPicPr>
          <p:nvPr/>
        </p:nvPicPr>
        <p:blipFill rotWithShape="1">
          <a:blip r:embed="rId2"/>
          <a:srcRect r="40666" b="-1"/>
          <a:stretch/>
        </p:blipFill>
        <p:spPr>
          <a:xfrm>
            <a:off x="1" y="10"/>
            <a:ext cx="6096000" cy="6857990"/>
          </a:xfrm>
          <a:prstGeom prst="rect">
            <a:avLst/>
          </a:prstGeom>
        </p:spPr>
      </p:pic>
      <p:sp>
        <p:nvSpPr>
          <p:cNvPr id="17" name="Rectangle 10">
            <a:extLst>
              <a:ext uri="{FF2B5EF4-FFF2-40B4-BE49-F238E27FC236}">
                <a16:creationId xmlns:a16="http://schemas.microsoft.com/office/drawing/2014/main" id="{07EE0F9E-42CB-4AE4-971C-7BD191D5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useBgFill="1">
        <p:nvSpPr>
          <p:cNvPr id="18" name="Rectangle 12">
            <a:extLst>
              <a:ext uri="{FF2B5EF4-FFF2-40B4-BE49-F238E27FC236}">
                <a16:creationId xmlns:a16="http://schemas.microsoft.com/office/drawing/2014/main" id="{1AEB967B-31A3-42E3-8382-73443D264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371601"/>
            <a:ext cx="3390900" cy="411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73EE6587-020C-4648-8829-3CA04CAC8FB8}"/>
              </a:ext>
            </a:extLst>
          </p:cNvPr>
          <p:cNvSpPr>
            <a:spLocks noGrp="1"/>
          </p:cNvSpPr>
          <p:nvPr>
            <p:ph type="ctrTitle"/>
          </p:nvPr>
        </p:nvSpPr>
        <p:spPr>
          <a:xfrm>
            <a:off x="7467599" y="1674629"/>
            <a:ext cx="3390901" cy="2097856"/>
          </a:xfrm>
        </p:spPr>
        <p:txBody>
          <a:bodyPr>
            <a:normAutofit/>
          </a:bodyPr>
          <a:lstStyle/>
          <a:p>
            <a:r>
              <a:rPr lang="en-US" sz="3200" dirty="0"/>
              <a:t>In Christ alone</a:t>
            </a:r>
          </a:p>
        </p:txBody>
      </p:sp>
      <p:sp>
        <p:nvSpPr>
          <p:cNvPr id="3" name="Subtitle 2">
            <a:extLst>
              <a:ext uri="{FF2B5EF4-FFF2-40B4-BE49-F238E27FC236}">
                <a16:creationId xmlns:a16="http://schemas.microsoft.com/office/drawing/2014/main" id="{01DB5D44-21FA-48AB-91E3-48066C828C09}"/>
              </a:ext>
            </a:extLst>
          </p:cNvPr>
          <p:cNvSpPr>
            <a:spLocks noGrp="1"/>
          </p:cNvSpPr>
          <p:nvPr>
            <p:ph type="subTitle" idx="1"/>
          </p:nvPr>
        </p:nvSpPr>
        <p:spPr>
          <a:xfrm>
            <a:off x="7952936" y="4114800"/>
            <a:ext cx="2538601" cy="1332314"/>
          </a:xfrm>
        </p:spPr>
        <p:txBody>
          <a:bodyPr>
            <a:normAutofit/>
          </a:bodyPr>
          <a:lstStyle/>
          <a:p>
            <a:r>
              <a:rPr lang="en-US" sz="2000" dirty="0"/>
              <a:t>CCLI License 718717</a:t>
            </a:r>
          </a:p>
        </p:txBody>
      </p:sp>
    </p:spTree>
    <p:extLst>
      <p:ext uri="{BB962C8B-B14F-4D97-AF65-F5344CB8AC3E}">
        <p14:creationId xmlns:p14="http://schemas.microsoft.com/office/powerpoint/2010/main" val="59532236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3000">
              <a:srgbClr val="FFFF66"/>
            </a:gs>
            <a:gs pos="85000">
              <a:schemeClr val="accent5">
                <a:lumMod val="50000"/>
              </a:schemeClr>
            </a:gs>
            <a:gs pos="73000">
              <a:schemeClr val="accent5">
                <a:lumMod val="75000"/>
              </a:schemeClr>
            </a:gs>
            <a:gs pos="98000">
              <a:srgbClr val="1F087F"/>
            </a:gs>
            <a:gs pos="32000">
              <a:srgbClr val="BB62C7"/>
            </a:gs>
            <a:gs pos="11000">
              <a:srgbClr val="FF9500"/>
            </a:gs>
            <a:gs pos="18000">
              <a:srgbClr val="FF0000"/>
            </a:gs>
            <a:gs pos="60000">
              <a:srgbClr val="0DB079"/>
            </a:gs>
            <a:gs pos="46000">
              <a:srgbClr val="00B0F0"/>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TextBox 2"/>
          <p:cNvSpPr txBox="1"/>
          <p:nvPr/>
        </p:nvSpPr>
        <p:spPr>
          <a:xfrm>
            <a:off x="609600" y="1219200"/>
            <a:ext cx="10972800" cy="387798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dist="63500" dir="5400000" algn="t" rotWithShape="0">
                    <a:prstClr val="black">
                      <a:alpha val="40000"/>
                    </a:prstClr>
                  </a:outerShdw>
                </a:effectLst>
                <a:uLnTx/>
                <a:uFillTx/>
                <a:latin typeface="Calibri"/>
                <a:ea typeface="+mn-ea"/>
                <a:cs typeface="+mn-cs"/>
              </a:rPr>
              <a:t>Give Thanks to the Lord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dist="63500" dir="5400000" algn="t" rotWithShape="0">
                    <a:prstClr val="black">
                      <a:alpha val="40000"/>
                    </a:prstClr>
                  </a:outerShdw>
                </a:effectLst>
                <a:uLnTx/>
                <a:uFillTx/>
                <a:latin typeface="Calibri"/>
                <a:ea typeface="+mn-ea"/>
                <a:cs typeface="+mn-cs"/>
              </a:rPr>
              <a:t>For He is Good</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dist="63500" dir="5400000" algn="t" rotWithShape="0">
                  <a:prstClr val="black">
                    <a:alpha val="40000"/>
                  </a:prstClr>
                </a:outerShdw>
              </a:effectLst>
              <a:uLnTx/>
              <a:uFillTx/>
              <a:latin typeface="Calibri"/>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dist="63500" dir="5400000" algn="t" rotWithShape="0">
                    <a:prstClr val="black">
                      <a:alpha val="40000"/>
                    </a:prstClr>
                  </a:outerShdw>
                </a:effectLst>
                <a:uLnTx/>
                <a:uFillTx/>
                <a:latin typeface="Calibri"/>
                <a:ea typeface="+mn-ea"/>
                <a:cs typeface="+mn-cs"/>
              </a:rPr>
              <a:t>His Love Endures Forever</a:t>
            </a:r>
          </a:p>
        </p:txBody>
      </p:sp>
    </p:spTree>
    <p:extLst>
      <p:ext uri="{BB962C8B-B14F-4D97-AF65-F5344CB8AC3E}">
        <p14:creationId xmlns:p14="http://schemas.microsoft.com/office/powerpoint/2010/main" val="288349319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3399"/>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2797575"/>
            <a:ext cx="8229600" cy="1262855"/>
          </a:xfrm>
        </p:spPr>
        <p:txBody>
          <a:bodyPr>
            <a:noAutofit/>
          </a:bodyPr>
          <a:lstStyle/>
          <a:p>
            <a:r>
              <a:rPr lang="en-US" sz="8000" b="1" dirty="0">
                <a:ln>
                  <a:solidFill>
                    <a:schemeClr val="accent1"/>
                  </a:solidFill>
                </a:ln>
                <a:solidFill>
                  <a:schemeClr val="bg1"/>
                </a:solidFill>
                <a:effectLst>
                  <a:outerShdw dist="50800" dir="2700000" algn="tl" rotWithShape="0">
                    <a:prstClr val="black">
                      <a:alpha val="40000"/>
                    </a:prstClr>
                  </a:outerShdw>
                  <a:reflection blurRad="12000" stA="25000" endPos="49000" dist="5000" dir="5400000" sy="-100000" algn="bl" rotWithShape="0"/>
                </a:effectLst>
              </a:rPr>
              <a:t>T ∙ E </a:t>
            </a:r>
            <a:r>
              <a:rPr lang="en-US" sz="8000" b="1" dirty="0">
                <a:ln>
                  <a:solidFill>
                    <a:schemeClr val="accent1"/>
                  </a:solidFill>
                </a:ln>
                <a:solidFill>
                  <a:schemeClr val="bg1"/>
                </a:solidFill>
                <a:effectLst>
                  <a:outerShdw dist="50800" dir="2700000" algn="tl" rotWithShape="0">
                    <a:prstClr val="black">
                      <a:alpha val="40000"/>
                    </a:prstClr>
                  </a:outerShdw>
                  <a:reflection blurRad="12000" stA="25000" endPos="49000" dist="5000" dir="5400000" sy="-100000" algn="bl" rotWithShape="0"/>
                </a:effectLst>
                <a:latin typeface="Calibri"/>
              </a:rPr>
              <a:t>∙</a:t>
            </a:r>
            <a:r>
              <a:rPr lang="en-US" sz="8000" b="1" dirty="0">
                <a:ln>
                  <a:solidFill>
                    <a:schemeClr val="accent1"/>
                  </a:solidFill>
                </a:ln>
                <a:solidFill>
                  <a:schemeClr val="bg1"/>
                </a:solidFill>
                <a:effectLst>
                  <a:outerShdw dist="50800" dir="2700000" algn="tl" rotWithShape="0">
                    <a:prstClr val="black">
                      <a:alpha val="40000"/>
                    </a:prstClr>
                  </a:outerShdw>
                  <a:reflection blurRad="12000" stA="25000" endPos="49000" dist="5000" dir="5400000" sy="-100000" algn="bl" rotWithShape="0"/>
                </a:effectLst>
              </a:rPr>
              <a:t> S ∙ T </a:t>
            </a:r>
          </a:p>
        </p:txBody>
      </p:sp>
      <p:sp>
        <p:nvSpPr>
          <p:cNvPr id="3" name="Donut 2"/>
          <p:cNvSpPr/>
          <p:nvPr/>
        </p:nvSpPr>
        <p:spPr>
          <a:xfrm>
            <a:off x="2895600" y="228600"/>
            <a:ext cx="6400800" cy="6400800"/>
          </a:xfrm>
          <a:prstGeom prst="donut">
            <a:avLst>
              <a:gd name="adj" fmla="val 41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Calibri"/>
            </a:endParaRPr>
          </a:p>
        </p:txBody>
      </p:sp>
      <p:sp>
        <p:nvSpPr>
          <p:cNvPr id="5" name="TextBox 4">
            <a:extLst>
              <a:ext uri="{FF2B5EF4-FFF2-40B4-BE49-F238E27FC236}">
                <a16:creationId xmlns:a16="http://schemas.microsoft.com/office/drawing/2014/main" id="{80CADCEA-D1CB-3F49-9711-4F28C84B4A4B}"/>
              </a:ext>
            </a:extLst>
          </p:cNvPr>
          <p:cNvSpPr txBox="1"/>
          <p:nvPr/>
        </p:nvSpPr>
        <p:spPr>
          <a:xfrm>
            <a:off x="3429000" y="4191001"/>
            <a:ext cx="5334000" cy="369332"/>
          </a:xfrm>
          <a:prstGeom prst="rect">
            <a:avLst/>
          </a:prstGeom>
          <a:noFill/>
        </p:spPr>
        <p:txBody>
          <a:bodyPr wrap="square" rtlCol="0">
            <a:spAutoFit/>
          </a:bodyPr>
          <a:lstStyle/>
          <a:p>
            <a:pPr>
              <a:defRPr/>
            </a:pPr>
            <a:r>
              <a:rPr lang="en-US" dirty="0">
                <a:solidFill>
                  <a:prstClr val="black"/>
                </a:solidFill>
                <a:latin typeface="Calibri"/>
              </a:rPr>
              <a:t>Aa Bb Cc </a:t>
            </a:r>
            <a:r>
              <a:rPr lang="en-US" dirty="0" err="1">
                <a:solidFill>
                  <a:prstClr val="black"/>
                </a:solidFill>
                <a:latin typeface="Calibri"/>
              </a:rPr>
              <a:t>Dd</a:t>
            </a:r>
            <a:r>
              <a:rPr lang="en-US" dirty="0">
                <a:solidFill>
                  <a:prstClr val="black"/>
                </a:solidFill>
                <a:latin typeface="Calibri"/>
              </a:rPr>
              <a:t> </a:t>
            </a:r>
            <a:r>
              <a:rPr lang="en-US" dirty="0" err="1">
                <a:solidFill>
                  <a:prstClr val="black"/>
                </a:solidFill>
                <a:latin typeface="Calibri"/>
              </a:rPr>
              <a:t>Ee</a:t>
            </a:r>
            <a:r>
              <a:rPr lang="en-US" dirty="0">
                <a:solidFill>
                  <a:prstClr val="black"/>
                </a:solidFill>
                <a:latin typeface="Calibri"/>
              </a:rPr>
              <a:t> </a:t>
            </a:r>
            <a:r>
              <a:rPr lang="en-US" dirty="0" err="1">
                <a:solidFill>
                  <a:prstClr val="black"/>
                </a:solidFill>
                <a:latin typeface="Calibri"/>
              </a:rPr>
              <a:t>Ff</a:t>
            </a:r>
            <a:r>
              <a:rPr lang="en-US" dirty="0">
                <a:solidFill>
                  <a:prstClr val="black"/>
                </a:solidFill>
                <a:latin typeface="Calibri"/>
              </a:rPr>
              <a:t> Gg </a:t>
            </a:r>
            <a:r>
              <a:rPr lang="en-US" dirty="0" err="1">
                <a:solidFill>
                  <a:prstClr val="black"/>
                </a:solidFill>
                <a:latin typeface="Calibri"/>
              </a:rPr>
              <a:t>Hh</a:t>
            </a:r>
            <a:r>
              <a:rPr lang="en-US" dirty="0">
                <a:solidFill>
                  <a:prstClr val="black"/>
                </a:solidFill>
                <a:latin typeface="Calibri"/>
              </a:rPr>
              <a:t> Ii </a:t>
            </a:r>
            <a:r>
              <a:rPr lang="en-US" dirty="0" err="1">
                <a:solidFill>
                  <a:prstClr val="black"/>
                </a:solidFill>
                <a:latin typeface="Calibri"/>
              </a:rPr>
              <a:t>Ll</a:t>
            </a:r>
            <a:r>
              <a:rPr lang="en-US" dirty="0">
                <a:solidFill>
                  <a:prstClr val="black"/>
                </a:solidFill>
                <a:latin typeface="Calibri"/>
              </a:rPr>
              <a:t> Mm </a:t>
            </a:r>
            <a:r>
              <a:rPr lang="en-US" dirty="0" err="1">
                <a:solidFill>
                  <a:prstClr val="black"/>
                </a:solidFill>
                <a:latin typeface="Calibri"/>
              </a:rPr>
              <a:t>Nn</a:t>
            </a:r>
            <a:r>
              <a:rPr lang="en-US" dirty="0">
                <a:solidFill>
                  <a:prstClr val="black"/>
                </a:solidFill>
                <a:latin typeface="Calibri"/>
              </a:rPr>
              <a:t> </a:t>
            </a:r>
            <a:r>
              <a:rPr lang="en-US" dirty="0" err="1">
                <a:solidFill>
                  <a:prstClr val="black"/>
                </a:solidFill>
                <a:latin typeface="Calibri"/>
              </a:rPr>
              <a:t>Oo</a:t>
            </a:r>
            <a:r>
              <a:rPr lang="en-US" dirty="0">
                <a:solidFill>
                  <a:prstClr val="black"/>
                </a:solidFill>
                <a:latin typeface="Calibri"/>
              </a:rPr>
              <a:t> Pp </a:t>
            </a:r>
            <a:r>
              <a:rPr lang="en-US" dirty="0" err="1">
                <a:solidFill>
                  <a:prstClr val="black"/>
                </a:solidFill>
                <a:latin typeface="Calibri"/>
              </a:rPr>
              <a:t>Qq</a:t>
            </a:r>
            <a:r>
              <a:rPr lang="en-US" dirty="0">
                <a:solidFill>
                  <a:prstClr val="black"/>
                </a:solidFill>
                <a:latin typeface="Calibri"/>
              </a:rPr>
              <a:t> Rr </a:t>
            </a:r>
            <a:r>
              <a:rPr lang="en-US" dirty="0" err="1">
                <a:solidFill>
                  <a:prstClr val="black"/>
                </a:solidFill>
                <a:latin typeface="Calibri"/>
              </a:rPr>
              <a:t>Ss</a:t>
            </a:r>
            <a:r>
              <a:rPr lang="en-US" dirty="0">
                <a:solidFill>
                  <a:prstClr val="black"/>
                </a:solidFill>
                <a:latin typeface="Calibri"/>
              </a:rPr>
              <a:t> Tt</a:t>
            </a:r>
          </a:p>
        </p:txBody>
      </p:sp>
      <p:sp>
        <p:nvSpPr>
          <p:cNvPr id="6" name="TextBox 5">
            <a:extLst>
              <a:ext uri="{FF2B5EF4-FFF2-40B4-BE49-F238E27FC236}">
                <a16:creationId xmlns:a16="http://schemas.microsoft.com/office/drawing/2014/main" id="{7CA5ABCC-C2AB-074E-A56E-03F244FE15C4}"/>
              </a:ext>
            </a:extLst>
          </p:cNvPr>
          <p:cNvSpPr txBox="1"/>
          <p:nvPr/>
        </p:nvSpPr>
        <p:spPr>
          <a:xfrm>
            <a:off x="3429000" y="2443633"/>
            <a:ext cx="5334000" cy="353943"/>
          </a:xfrm>
          <a:prstGeom prst="rect">
            <a:avLst/>
          </a:prstGeom>
          <a:noFill/>
        </p:spPr>
        <p:txBody>
          <a:bodyPr wrap="square" rtlCol="0">
            <a:spAutoFit/>
          </a:bodyPr>
          <a:lstStyle/>
          <a:p>
            <a:pPr algn="ctr">
              <a:defRPr/>
            </a:pPr>
            <a:r>
              <a:rPr lang="en-US" sz="1700" dirty="0">
                <a:solidFill>
                  <a:prstClr val="black"/>
                </a:solidFill>
                <a:latin typeface="Century" panose="02040604050505020304" pitchFamily="18" charset="0"/>
                <a:cs typeface="Arial" panose="020B0604020202020204" pitchFamily="34" charset="0"/>
              </a:rPr>
              <a:t>1234567890 1234567890 1234567890 1234567890</a:t>
            </a:r>
          </a:p>
        </p:txBody>
      </p:sp>
      <p:cxnSp>
        <p:nvCxnSpPr>
          <p:cNvPr id="8" name="Straight Connector 7">
            <a:extLst>
              <a:ext uri="{FF2B5EF4-FFF2-40B4-BE49-F238E27FC236}">
                <a16:creationId xmlns:a16="http://schemas.microsoft.com/office/drawing/2014/main" id="{74DDC077-247D-E74F-B3C0-404C49C140A1}"/>
              </a:ext>
            </a:extLst>
          </p:cNvPr>
          <p:cNvCxnSpPr>
            <a:cxnSpLocks/>
          </p:cNvCxnSpPr>
          <p:nvPr/>
        </p:nvCxnSpPr>
        <p:spPr>
          <a:xfrm>
            <a:off x="3962400" y="1600200"/>
            <a:ext cx="426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736F668-6C4B-5646-822F-ABC770D509F6}"/>
              </a:ext>
            </a:extLst>
          </p:cNvPr>
          <p:cNvCxnSpPr>
            <a:cxnSpLocks/>
          </p:cNvCxnSpPr>
          <p:nvPr/>
        </p:nvCxnSpPr>
        <p:spPr>
          <a:xfrm>
            <a:off x="3962400" y="1676400"/>
            <a:ext cx="426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7656E2-36F7-1F48-83DF-DD2C4561E62E}"/>
              </a:ext>
            </a:extLst>
          </p:cNvPr>
          <p:cNvCxnSpPr>
            <a:cxnSpLocks/>
          </p:cNvCxnSpPr>
          <p:nvPr/>
        </p:nvCxnSpPr>
        <p:spPr>
          <a:xfrm>
            <a:off x="3962400" y="1752600"/>
            <a:ext cx="426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FE62D02-FFAC-A14D-B4DF-8342076EF194}"/>
              </a:ext>
            </a:extLst>
          </p:cNvPr>
          <p:cNvCxnSpPr>
            <a:cxnSpLocks/>
          </p:cNvCxnSpPr>
          <p:nvPr/>
        </p:nvCxnSpPr>
        <p:spPr>
          <a:xfrm>
            <a:off x="3962400" y="1828800"/>
            <a:ext cx="4267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38721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ofa&#10;&#10;Description automatically generated">
            <a:extLst>
              <a:ext uri="{FF2B5EF4-FFF2-40B4-BE49-F238E27FC236}">
                <a16:creationId xmlns:a16="http://schemas.microsoft.com/office/drawing/2014/main" id="{271DF050-4208-DA1C-2F2E-136E2D452AD0}"/>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A6D19BD1-47AB-06BB-E69D-99CB9EECCDBE}"/>
              </a:ext>
            </a:extLst>
          </p:cNvPr>
          <p:cNvSpPr>
            <a:spLocks noGrp="1"/>
          </p:cNvSpPr>
          <p:nvPr>
            <p:ph idx="1"/>
          </p:nvPr>
        </p:nvSpPr>
        <p:spPr>
          <a:xfrm>
            <a:off x="838200" y="1825625"/>
            <a:ext cx="10515600" cy="4351338"/>
          </a:xfrm>
        </p:spPr>
        <p:txBody>
          <a:bodyPr>
            <a:normAutofit/>
          </a:bodyPr>
          <a:lstStyle/>
          <a:p>
            <a:pPr marL="0" indent="0">
              <a:buNone/>
            </a:pPr>
            <a:r>
              <a:rPr lang="en-US" sz="3600" dirty="0">
                <a:solidFill>
                  <a:srgbClr val="FFFFFF"/>
                </a:solidFill>
              </a:rPr>
              <a:t>“Pride is your greatest enemy, humility is your greatest friend.”</a:t>
            </a:r>
          </a:p>
          <a:p>
            <a:pPr marL="0" indent="0">
              <a:buNone/>
            </a:pPr>
            <a:endParaRPr lang="en-US" dirty="0">
              <a:solidFill>
                <a:srgbClr val="FFFFFF"/>
              </a:solidFill>
            </a:endParaRPr>
          </a:p>
          <a:p>
            <a:pPr marL="0" indent="0">
              <a:buNone/>
            </a:pPr>
            <a:r>
              <a:rPr lang="en-US" sz="3600" dirty="0">
                <a:solidFill>
                  <a:srgbClr val="FFFFFF"/>
                </a:solidFill>
              </a:rPr>
              <a:t>-- John R.W. Stott</a:t>
            </a:r>
          </a:p>
          <a:p>
            <a:pPr marL="0" indent="0">
              <a:buNone/>
            </a:pPr>
            <a:endParaRPr lang="en-US" dirty="0">
              <a:solidFill>
                <a:srgbClr val="FFFFFF"/>
              </a:solidFill>
            </a:endParaRPr>
          </a:p>
        </p:txBody>
      </p:sp>
    </p:spTree>
    <p:extLst>
      <p:ext uri="{BB962C8B-B14F-4D97-AF65-F5344CB8AC3E}">
        <p14:creationId xmlns:p14="http://schemas.microsoft.com/office/powerpoint/2010/main" val="183572084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sofa&#10;&#10;Description automatically generated">
            <a:extLst>
              <a:ext uri="{FF2B5EF4-FFF2-40B4-BE49-F238E27FC236}">
                <a16:creationId xmlns:a16="http://schemas.microsoft.com/office/drawing/2014/main" id="{271DF050-4208-DA1C-2F2E-136E2D452AD0}"/>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A6D19BD1-47AB-06BB-E69D-99CB9EECCDBE}"/>
              </a:ext>
            </a:extLst>
          </p:cNvPr>
          <p:cNvSpPr>
            <a:spLocks noGrp="1"/>
          </p:cNvSpPr>
          <p:nvPr>
            <p:ph idx="1"/>
          </p:nvPr>
        </p:nvSpPr>
        <p:spPr>
          <a:xfrm>
            <a:off x="838200" y="1253331"/>
            <a:ext cx="10515600" cy="4351338"/>
          </a:xfrm>
        </p:spPr>
        <p:txBody>
          <a:bodyPr>
            <a:normAutofit/>
          </a:bodyPr>
          <a:lstStyle/>
          <a:p>
            <a:pPr marL="0" indent="0">
              <a:buNone/>
            </a:pPr>
            <a:r>
              <a:rPr lang="en-US" sz="4000" dirty="0">
                <a:solidFill>
                  <a:srgbClr val="FFFFFF"/>
                </a:solidFill>
              </a:rPr>
              <a:t>"If we turn to the right mayhap our children and our children's children will go that way; but if we turn to the left, generations unborn will curse our names for having been unfaithful to God and to his word." </a:t>
            </a:r>
          </a:p>
          <a:p>
            <a:pPr marL="0" indent="0">
              <a:buNone/>
            </a:pPr>
            <a:endParaRPr lang="en-US" sz="3200" dirty="0">
              <a:solidFill>
                <a:srgbClr val="FFFFFF"/>
              </a:solidFill>
            </a:endParaRPr>
          </a:p>
          <a:p>
            <a:pPr marL="0" indent="0">
              <a:buNone/>
            </a:pPr>
            <a:r>
              <a:rPr lang="en-US" sz="4000" dirty="0">
                <a:solidFill>
                  <a:srgbClr val="FFFFFF"/>
                </a:solidFill>
              </a:rPr>
              <a:t>-- Spurgeon</a:t>
            </a:r>
          </a:p>
          <a:p>
            <a:pPr marL="0" indent="0">
              <a:buNone/>
            </a:pPr>
            <a:endParaRPr lang="en-US" dirty="0">
              <a:solidFill>
                <a:srgbClr val="FFFFFF"/>
              </a:solidFill>
            </a:endParaRPr>
          </a:p>
        </p:txBody>
      </p:sp>
    </p:spTree>
    <p:extLst>
      <p:ext uri="{BB962C8B-B14F-4D97-AF65-F5344CB8AC3E}">
        <p14:creationId xmlns:p14="http://schemas.microsoft.com/office/powerpoint/2010/main" val="14583755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sofa&#10;&#10;Description automatically generated">
            <a:extLst>
              <a:ext uri="{FF2B5EF4-FFF2-40B4-BE49-F238E27FC236}">
                <a16:creationId xmlns:a16="http://schemas.microsoft.com/office/drawing/2014/main" id="{271DF050-4208-DA1C-2F2E-136E2D452AD0}"/>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A6D19BD1-47AB-06BB-E69D-99CB9EECCDBE}"/>
              </a:ext>
            </a:extLst>
          </p:cNvPr>
          <p:cNvSpPr>
            <a:spLocks noGrp="1"/>
          </p:cNvSpPr>
          <p:nvPr>
            <p:ph idx="1"/>
          </p:nvPr>
        </p:nvSpPr>
        <p:spPr>
          <a:xfrm>
            <a:off x="838200" y="1253331"/>
            <a:ext cx="10515600" cy="4351338"/>
          </a:xfrm>
        </p:spPr>
        <p:txBody>
          <a:bodyPr>
            <a:normAutofit/>
          </a:bodyPr>
          <a:lstStyle/>
          <a:p>
            <a:pPr marL="0" indent="0">
              <a:buNone/>
            </a:pPr>
            <a:r>
              <a:rPr lang="en-US" sz="4000" dirty="0">
                <a:solidFill>
                  <a:srgbClr val="FFFFFF"/>
                </a:solidFill>
              </a:rPr>
              <a:t>"All sin tends to be addictive, and the terminal point of addiction is what is called damnation." </a:t>
            </a:r>
          </a:p>
          <a:p>
            <a:pPr marL="0" indent="0">
              <a:buNone/>
            </a:pPr>
            <a:endParaRPr lang="en-US" sz="3200" dirty="0">
              <a:solidFill>
                <a:srgbClr val="FFFFFF"/>
              </a:solidFill>
            </a:endParaRPr>
          </a:p>
          <a:p>
            <a:pPr marL="0" indent="0">
              <a:buNone/>
            </a:pPr>
            <a:r>
              <a:rPr lang="en-US" sz="4000" dirty="0">
                <a:solidFill>
                  <a:srgbClr val="FFFFFF"/>
                </a:solidFill>
              </a:rPr>
              <a:t>-- W. H. Auden</a:t>
            </a:r>
          </a:p>
          <a:p>
            <a:pPr marL="0" indent="0">
              <a:buNone/>
            </a:pPr>
            <a:endParaRPr lang="en-US" dirty="0">
              <a:solidFill>
                <a:srgbClr val="FFFFFF"/>
              </a:solidFill>
            </a:endParaRPr>
          </a:p>
        </p:txBody>
      </p:sp>
    </p:spTree>
    <p:extLst>
      <p:ext uri="{BB962C8B-B14F-4D97-AF65-F5344CB8AC3E}">
        <p14:creationId xmlns:p14="http://schemas.microsoft.com/office/powerpoint/2010/main" val="29359678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sofa&#10;&#10;Description automatically generated">
            <a:extLst>
              <a:ext uri="{FF2B5EF4-FFF2-40B4-BE49-F238E27FC236}">
                <a16:creationId xmlns:a16="http://schemas.microsoft.com/office/drawing/2014/main" id="{271DF050-4208-DA1C-2F2E-136E2D452AD0}"/>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A6D19BD1-47AB-06BB-E69D-99CB9EECCDBE}"/>
              </a:ext>
            </a:extLst>
          </p:cNvPr>
          <p:cNvSpPr>
            <a:spLocks noGrp="1"/>
          </p:cNvSpPr>
          <p:nvPr>
            <p:ph idx="1"/>
          </p:nvPr>
        </p:nvSpPr>
        <p:spPr>
          <a:xfrm>
            <a:off x="838200" y="1825625"/>
            <a:ext cx="10515600" cy="4351338"/>
          </a:xfrm>
        </p:spPr>
        <p:txBody>
          <a:bodyPr>
            <a:normAutofit/>
          </a:bodyPr>
          <a:lstStyle/>
          <a:p>
            <a:pPr marL="0" indent="0">
              <a:buNone/>
            </a:pPr>
            <a:r>
              <a:rPr lang="en-US" sz="3600" dirty="0">
                <a:solidFill>
                  <a:srgbClr val="FFFFFF"/>
                </a:solidFill>
              </a:rPr>
              <a:t>“Paul describes how believers, through their union with Christ’s death and resurrection, are able to shift their physical, intellectual and emotional capacities into God’s service.” </a:t>
            </a:r>
          </a:p>
          <a:p>
            <a:pPr marL="0" indent="0">
              <a:buNone/>
            </a:pPr>
            <a:r>
              <a:rPr lang="en-US" sz="3600" dirty="0">
                <a:solidFill>
                  <a:srgbClr val="FFFFFF"/>
                </a:solidFill>
              </a:rPr>
              <a:t>										</a:t>
            </a:r>
          </a:p>
          <a:p>
            <a:pPr marL="0" indent="0">
              <a:buNone/>
            </a:pPr>
            <a:r>
              <a:rPr lang="en-US" sz="3600" dirty="0">
                <a:solidFill>
                  <a:srgbClr val="FFFFFF"/>
                </a:solidFill>
              </a:rPr>
              <a:t>-- Frank Thielman</a:t>
            </a:r>
          </a:p>
          <a:p>
            <a:pPr marL="0" indent="0">
              <a:buNone/>
            </a:pPr>
            <a:endParaRPr lang="en-US" dirty="0">
              <a:solidFill>
                <a:srgbClr val="FFFFFF"/>
              </a:solidFill>
            </a:endParaRPr>
          </a:p>
        </p:txBody>
      </p:sp>
    </p:spTree>
    <p:extLst>
      <p:ext uri="{BB962C8B-B14F-4D97-AF65-F5344CB8AC3E}">
        <p14:creationId xmlns:p14="http://schemas.microsoft.com/office/powerpoint/2010/main" val="13197509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ofa&#10;&#10;Description automatically generated">
            <a:extLst>
              <a:ext uri="{FF2B5EF4-FFF2-40B4-BE49-F238E27FC236}">
                <a16:creationId xmlns:a16="http://schemas.microsoft.com/office/drawing/2014/main" id="{271DF050-4208-DA1C-2F2E-136E2D452AD0}"/>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A6D19BD1-47AB-06BB-E69D-99CB9EECCDBE}"/>
              </a:ext>
            </a:extLst>
          </p:cNvPr>
          <p:cNvSpPr>
            <a:spLocks noGrp="1"/>
          </p:cNvSpPr>
          <p:nvPr>
            <p:ph idx="1"/>
          </p:nvPr>
        </p:nvSpPr>
        <p:spPr>
          <a:xfrm>
            <a:off x="838200" y="1825625"/>
            <a:ext cx="10515600" cy="4351338"/>
          </a:xfrm>
        </p:spPr>
        <p:txBody>
          <a:bodyPr>
            <a:normAutofit/>
          </a:bodyPr>
          <a:lstStyle/>
          <a:p>
            <a:pPr marL="0" indent="0">
              <a:buNone/>
            </a:pPr>
            <a:r>
              <a:rPr lang="en-US" sz="3600" dirty="0">
                <a:solidFill>
                  <a:srgbClr val="FFFFFF"/>
                </a:solidFill>
              </a:rPr>
              <a:t>“Pride is your greatest enemy, humility is your greatest friend.”</a:t>
            </a:r>
          </a:p>
          <a:p>
            <a:pPr marL="0" indent="0">
              <a:buNone/>
            </a:pPr>
            <a:endParaRPr lang="en-US" dirty="0">
              <a:solidFill>
                <a:srgbClr val="FFFFFF"/>
              </a:solidFill>
            </a:endParaRPr>
          </a:p>
          <a:p>
            <a:pPr marL="0" indent="0">
              <a:buNone/>
            </a:pPr>
            <a:r>
              <a:rPr lang="en-US" sz="3600" dirty="0">
                <a:solidFill>
                  <a:srgbClr val="FFFFFF"/>
                </a:solidFill>
              </a:rPr>
              <a:t>-- John R.W. Stott</a:t>
            </a:r>
          </a:p>
          <a:p>
            <a:pPr marL="0" indent="0">
              <a:buNone/>
            </a:pPr>
            <a:endParaRPr lang="en-US" dirty="0">
              <a:solidFill>
                <a:srgbClr val="FFFFFF"/>
              </a:solidFill>
            </a:endParaRPr>
          </a:p>
        </p:txBody>
      </p:sp>
    </p:spTree>
    <p:extLst>
      <p:ext uri="{BB962C8B-B14F-4D97-AF65-F5344CB8AC3E}">
        <p14:creationId xmlns:p14="http://schemas.microsoft.com/office/powerpoint/2010/main" val="476643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ofa&#10;&#10;Description automatically generated">
            <a:extLst>
              <a:ext uri="{FF2B5EF4-FFF2-40B4-BE49-F238E27FC236}">
                <a16:creationId xmlns:a16="http://schemas.microsoft.com/office/drawing/2014/main" id="{271DF050-4208-DA1C-2F2E-136E2D452AD0}"/>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A6D19BD1-47AB-06BB-E69D-99CB9EECCDBE}"/>
              </a:ext>
            </a:extLst>
          </p:cNvPr>
          <p:cNvSpPr>
            <a:spLocks noGrp="1"/>
          </p:cNvSpPr>
          <p:nvPr>
            <p:ph idx="1"/>
          </p:nvPr>
        </p:nvSpPr>
        <p:spPr>
          <a:xfrm>
            <a:off x="838200" y="1825625"/>
            <a:ext cx="10515600" cy="4351338"/>
          </a:xfrm>
        </p:spPr>
        <p:txBody>
          <a:bodyPr>
            <a:normAutofit/>
          </a:bodyPr>
          <a:lstStyle/>
          <a:p>
            <a:pPr marL="0" indent="0">
              <a:buNone/>
            </a:pPr>
            <a:r>
              <a:rPr lang="en-US" sz="3600" dirty="0">
                <a:solidFill>
                  <a:srgbClr val="FFFFFF"/>
                </a:solidFill>
              </a:rPr>
              <a:t>“Now I begin to be a disciple. . . . Let fire and cross, flocks of beasts, broken bones, dismemberment, come upon me, so long as I attain to Jesus Christ.”</a:t>
            </a:r>
          </a:p>
          <a:p>
            <a:pPr marL="0" indent="0">
              <a:buNone/>
            </a:pPr>
            <a:endParaRPr lang="en-US" dirty="0">
              <a:solidFill>
                <a:srgbClr val="FFFFFF"/>
              </a:solidFill>
            </a:endParaRPr>
          </a:p>
          <a:p>
            <a:pPr marL="0" indent="0">
              <a:buNone/>
            </a:pPr>
            <a:r>
              <a:rPr lang="en-US" sz="3600" dirty="0">
                <a:solidFill>
                  <a:srgbClr val="FFFFFF"/>
                </a:solidFill>
              </a:rPr>
              <a:t>-- Ignatius of Antioch (Letter to the Romans, 5)</a:t>
            </a:r>
          </a:p>
          <a:p>
            <a:pPr marL="0" indent="0">
              <a:buNone/>
            </a:pPr>
            <a:endParaRPr lang="en-US" dirty="0">
              <a:solidFill>
                <a:srgbClr val="FFFFFF"/>
              </a:solidFill>
            </a:endParaRPr>
          </a:p>
        </p:txBody>
      </p:sp>
    </p:spTree>
    <p:extLst>
      <p:ext uri="{BB962C8B-B14F-4D97-AF65-F5344CB8AC3E}">
        <p14:creationId xmlns:p14="http://schemas.microsoft.com/office/powerpoint/2010/main" val="3701537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ofa&#10;&#10;Description automatically generated">
            <a:extLst>
              <a:ext uri="{FF2B5EF4-FFF2-40B4-BE49-F238E27FC236}">
                <a16:creationId xmlns:a16="http://schemas.microsoft.com/office/drawing/2014/main" id="{271DF050-4208-DA1C-2F2E-136E2D452AD0}"/>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A6D19BD1-47AB-06BB-E69D-99CB9EECCDBE}"/>
              </a:ext>
            </a:extLst>
          </p:cNvPr>
          <p:cNvSpPr>
            <a:spLocks noGrp="1"/>
          </p:cNvSpPr>
          <p:nvPr>
            <p:ph idx="1"/>
          </p:nvPr>
        </p:nvSpPr>
        <p:spPr>
          <a:xfrm>
            <a:off x="838200" y="1253331"/>
            <a:ext cx="10515600" cy="4351338"/>
          </a:xfrm>
        </p:spPr>
        <p:txBody>
          <a:bodyPr>
            <a:normAutofit/>
          </a:bodyPr>
          <a:lstStyle/>
          <a:p>
            <a:pPr marL="0" indent="0">
              <a:buNone/>
            </a:pPr>
            <a:r>
              <a:rPr lang="en-US" sz="3600" dirty="0">
                <a:solidFill>
                  <a:srgbClr val="FFFFFF"/>
                </a:solidFill>
              </a:rPr>
              <a:t>“Error, indeed, is never set forth in its naked deformity, lest, being thus exposed, it should at once be detected. But it is craftily decked out in an attractive dress, so as, by its outward form, to make it appear to the inexperienced (as ridiculous as the expression may seem) more true than truth itself.”</a:t>
            </a:r>
          </a:p>
          <a:p>
            <a:pPr marL="0" indent="0">
              <a:buNone/>
            </a:pPr>
            <a:endParaRPr lang="en-US" dirty="0">
              <a:solidFill>
                <a:srgbClr val="FFFFFF"/>
              </a:solidFill>
            </a:endParaRPr>
          </a:p>
          <a:p>
            <a:pPr marL="0" indent="0">
              <a:buNone/>
            </a:pPr>
            <a:r>
              <a:rPr lang="en-US" sz="3600" dirty="0">
                <a:solidFill>
                  <a:srgbClr val="FFFFFF"/>
                </a:solidFill>
              </a:rPr>
              <a:t>-- Irenaeus (</a:t>
            </a:r>
            <a:r>
              <a:rPr lang="en-US" sz="3600" i="1" dirty="0">
                <a:solidFill>
                  <a:srgbClr val="FFFFFF"/>
                </a:solidFill>
              </a:rPr>
              <a:t>Against Heresies 1.2</a:t>
            </a:r>
            <a:r>
              <a:rPr lang="en-US" sz="3600" dirty="0">
                <a:solidFill>
                  <a:srgbClr val="FFFFFF"/>
                </a:solidFill>
              </a:rPr>
              <a:t>)</a:t>
            </a:r>
          </a:p>
          <a:p>
            <a:pPr marL="0" indent="0">
              <a:buNone/>
            </a:pPr>
            <a:endParaRPr lang="en-US" dirty="0">
              <a:solidFill>
                <a:srgbClr val="FFFFFF"/>
              </a:solidFill>
            </a:endParaRPr>
          </a:p>
        </p:txBody>
      </p:sp>
    </p:spTree>
    <p:extLst>
      <p:ext uri="{BB962C8B-B14F-4D97-AF65-F5344CB8AC3E}">
        <p14:creationId xmlns:p14="http://schemas.microsoft.com/office/powerpoint/2010/main" val="2114639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ofa&#10;&#10;Description automatically generated">
            <a:extLst>
              <a:ext uri="{FF2B5EF4-FFF2-40B4-BE49-F238E27FC236}">
                <a16:creationId xmlns:a16="http://schemas.microsoft.com/office/drawing/2014/main" id="{271DF050-4208-DA1C-2F2E-136E2D452AD0}"/>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A6D19BD1-47AB-06BB-E69D-99CB9EECCDBE}"/>
              </a:ext>
            </a:extLst>
          </p:cNvPr>
          <p:cNvSpPr>
            <a:spLocks noGrp="1"/>
          </p:cNvSpPr>
          <p:nvPr>
            <p:ph idx="1"/>
          </p:nvPr>
        </p:nvSpPr>
        <p:spPr>
          <a:xfrm>
            <a:off x="838200" y="533400"/>
            <a:ext cx="10591800" cy="5943600"/>
          </a:xfrm>
        </p:spPr>
        <p:txBody>
          <a:bodyPr>
            <a:normAutofit fontScale="92500" lnSpcReduction="10000"/>
          </a:bodyPr>
          <a:lstStyle/>
          <a:p>
            <a:pPr marL="0" indent="0">
              <a:buNone/>
            </a:pPr>
            <a:r>
              <a:rPr lang="en-US" sz="4000" dirty="0">
                <a:solidFill>
                  <a:srgbClr val="FFFFFF"/>
                </a:solidFill>
              </a:rPr>
              <a:t>"If I profess with the loudest voice and clearest exposition every portion of the truth of God except precisely that little point which the world and the devil are at that moment attacking, I am not confessing Christ however boldly I may be professing Christ. </a:t>
            </a:r>
          </a:p>
          <a:p>
            <a:pPr marL="0" indent="0">
              <a:buNone/>
            </a:pPr>
            <a:r>
              <a:rPr lang="en-US" sz="4000" dirty="0">
                <a:solidFill>
                  <a:srgbClr val="FFFFFF"/>
                </a:solidFill>
              </a:rPr>
              <a:t>Where the battle rages, there the loyalty of the soldier is proved, and to be steady on all the battlefield besides, is mere flight and disgrace if he flinches at that point." </a:t>
            </a:r>
          </a:p>
          <a:p>
            <a:pPr marL="0" indent="0">
              <a:buNone/>
            </a:pPr>
            <a:endParaRPr lang="en-US" sz="4000" dirty="0">
              <a:solidFill>
                <a:srgbClr val="FFFFFF"/>
              </a:solidFill>
            </a:endParaRPr>
          </a:p>
          <a:p>
            <a:pPr marL="0" indent="0">
              <a:buNone/>
            </a:pPr>
            <a:r>
              <a:rPr lang="en-US" sz="4000" dirty="0">
                <a:solidFill>
                  <a:srgbClr val="FFFFFF"/>
                </a:solidFill>
              </a:rPr>
              <a:t>-- (Rephrased from Martin Luther)</a:t>
            </a:r>
          </a:p>
          <a:p>
            <a:pPr marL="0" indent="0">
              <a:buNone/>
            </a:pPr>
            <a:endParaRPr lang="en-US" dirty="0">
              <a:solidFill>
                <a:srgbClr val="FFFFFF"/>
              </a:solidFill>
            </a:endParaRPr>
          </a:p>
        </p:txBody>
      </p:sp>
    </p:spTree>
    <p:extLst>
      <p:ext uri="{BB962C8B-B14F-4D97-AF65-F5344CB8AC3E}">
        <p14:creationId xmlns:p14="http://schemas.microsoft.com/office/powerpoint/2010/main" val="17511544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body" sz="quarter" idx="13"/>
          </p:nvPr>
        </p:nvSpPr>
        <p:spPr>
          <a:ln/>
        </p:spPr>
        <p:txBody>
          <a:bodyPr anchor="t">
            <a:normAutofit/>
          </a:bodyPr>
          <a:lstStyle/>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In Christ alone my hope is found</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He is my light, my strength, my song</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This cornerstone, this solid ground</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Firm through the fiercest drought and storm</a:t>
            </a:r>
          </a:p>
        </p:txBody>
      </p:sp>
    </p:spTree>
    <p:extLst>
      <p:ext uri="{BB962C8B-B14F-4D97-AF65-F5344CB8AC3E}">
        <p14:creationId xmlns:p14="http://schemas.microsoft.com/office/powerpoint/2010/main" val="251455656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ofa&#10;&#10;Description automatically generated">
            <a:extLst>
              <a:ext uri="{FF2B5EF4-FFF2-40B4-BE49-F238E27FC236}">
                <a16:creationId xmlns:a16="http://schemas.microsoft.com/office/drawing/2014/main" id="{271DF050-4208-DA1C-2F2E-136E2D452AD0}"/>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A6D19BD1-47AB-06BB-E69D-99CB9EECCDBE}"/>
              </a:ext>
            </a:extLst>
          </p:cNvPr>
          <p:cNvSpPr>
            <a:spLocks noGrp="1"/>
          </p:cNvSpPr>
          <p:nvPr>
            <p:ph idx="1"/>
          </p:nvPr>
        </p:nvSpPr>
        <p:spPr>
          <a:xfrm>
            <a:off x="838200" y="1253331"/>
            <a:ext cx="10515600" cy="4351338"/>
          </a:xfrm>
        </p:spPr>
        <p:txBody>
          <a:bodyPr>
            <a:normAutofit/>
          </a:bodyPr>
          <a:lstStyle/>
          <a:p>
            <a:pPr marL="0" indent="0">
              <a:buNone/>
            </a:pPr>
            <a:r>
              <a:rPr lang="en-US" sz="4400" dirty="0">
                <a:solidFill>
                  <a:srgbClr val="FFFFFF"/>
                </a:solidFill>
              </a:rPr>
              <a:t>"Man's greatness lies not in his having the solution to his predicament, but in the fact that he alone in all the universe is aware of his wretched condition." </a:t>
            </a:r>
          </a:p>
          <a:p>
            <a:pPr marL="0" indent="0">
              <a:buNone/>
            </a:pPr>
            <a:endParaRPr lang="en-US" sz="4400" dirty="0">
              <a:solidFill>
                <a:srgbClr val="FFFFFF"/>
              </a:solidFill>
            </a:endParaRPr>
          </a:p>
          <a:p>
            <a:pPr marL="0" indent="0">
              <a:buNone/>
            </a:pPr>
            <a:r>
              <a:rPr lang="en-US" sz="4400" dirty="0">
                <a:solidFill>
                  <a:srgbClr val="FFFFFF"/>
                </a:solidFill>
              </a:rPr>
              <a:t>-- Blaise Pascal</a:t>
            </a:r>
          </a:p>
          <a:p>
            <a:pPr marL="0" indent="0">
              <a:buNone/>
            </a:pPr>
            <a:endParaRPr lang="en-US" dirty="0">
              <a:solidFill>
                <a:srgbClr val="FFFFFF"/>
              </a:solidFill>
            </a:endParaRPr>
          </a:p>
        </p:txBody>
      </p:sp>
    </p:spTree>
    <p:extLst>
      <p:ext uri="{BB962C8B-B14F-4D97-AF65-F5344CB8AC3E}">
        <p14:creationId xmlns:p14="http://schemas.microsoft.com/office/powerpoint/2010/main" val="7596618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sofa&#10;&#10;Description automatically generated">
            <a:extLst>
              <a:ext uri="{FF2B5EF4-FFF2-40B4-BE49-F238E27FC236}">
                <a16:creationId xmlns:a16="http://schemas.microsoft.com/office/drawing/2014/main" id="{271DF050-4208-DA1C-2F2E-136E2D452AD0}"/>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A6D19BD1-47AB-06BB-E69D-99CB9EECCDBE}"/>
              </a:ext>
            </a:extLst>
          </p:cNvPr>
          <p:cNvSpPr>
            <a:spLocks noGrp="1"/>
          </p:cNvSpPr>
          <p:nvPr>
            <p:ph idx="1"/>
          </p:nvPr>
        </p:nvSpPr>
        <p:spPr>
          <a:xfrm>
            <a:off x="381000" y="304800"/>
            <a:ext cx="11506200" cy="6324600"/>
          </a:xfrm>
        </p:spPr>
        <p:txBody>
          <a:bodyPr>
            <a:normAutofit/>
          </a:bodyPr>
          <a:lstStyle/>
          <a:p>
            <a:pPr marL="0" indent="0">
              <a:buNone/>
            </a:pPr>
            <a:r>
              <a:rPr lang="en-US" sz="4400" dirty="0">
                <a:solidFill>
                  <a:srgbClr val="FFFFFF"/>
                </a:solidFill>
              </a:rPr>
              <a:t>Evangelicals have often made a serious mistake by equating the fact that man is lost and under God's judgment with the idea that man is nothing -- a zero. This is not what the Bible says. </a:t>
            </a:r>
          </a:p>
          <a:p>
            <a:pPr marL="0" indent="0">
              <a:buNone/>
            </a:pPr>
            <a:r>
              <a:rPr lang="en-US" sz="4400" dirty="0">
                <a:solidFill>
                  <a:srgbClr val="FFFFFF"/>
                </a:solidFill>
              </a:rPr>
              <a:t>There is something great about man, and we have lost perhaps our greatest opportunity of evangelism in our generation by not insisting that it is the Bible which explains why man is great.</a:t>
            </a:r>
          </a:p>
          <a:p>
            <a:pPr marL="0" indent="0">
              <a:buNone/>
            </a:pPr>
            <a:endParaRPr lang="en-US" dirty="0">
              <a:solidFill>
                <a:srgbClr val="FFFFFF"/>
              </a:solidFill>
            </a:endParaRPr>
          </a:p>
          <a:p>
            <a:pPr marL="0" indent="0">
              <a:buNone/>
            </a:pPr>
            <a:r>
              <a:rPr lang="en-US" sz="3600" dirty="0">
                <a:solidFill>
                  <a:srgbClr val="FFFFFF"/>
                </a:solidFill>
              </a:rPr>
              <a:t>-- Francis A. Schaeffer (</a:t>
            </a:r>
            <a:r>
              <a:rPr lang="en-US" sz="3600" i="1" dirty="0">
                <a:solidFill>
                  <a:srgbClr val="FFFFFF"/>
                </a:solidFill>
              </a:rPr>
              <a:t>He is There &amp; He is not Silent</a:t>
            </a:r>
            <a:r>
              <a:rPr lang="en-US" sz="3600" dirty="0">
                <a:solidFill>
                  <a:srgbClr val="FFFFFF"/>
                </a:solidFill>
              </a:rPr>
              <a:t>)</a:t>
            </a:r>
          </a:p>
          <a:p>
            <a:pPr marL="0" indent="0">
              <a:buNone/>
            </a:pPr>
            <a:endParaRPr lang="en-US" dirty="0">
              <a:solidFill>
                <a:srgbClr val="FFFFFF"/>
              </a:solidFill>
            </a:endParaRPr>
          </a:p>
        </p:txBody>
      </p:sp>
    </p:spTree>
    <p:extLst>
      <p:ext uri="{BB962C8B-B14F-4D97-AF65-F5344CB8AC3E}">
        <p14:creationId xmlns:p14="http://schemas.microsoft.com/office/powerpoint/2010/main" val="21488579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ofa&#10;&#10;Description automatically generated">
            <a:extLst>
              <a:ext uri="{FF2B5EF4-FFF2-40B4-BE49-F238E27FC236}">
                <a16:creationId xmlns:a16="http://schemas.microsoft.com/office/drawing/2014/main" id="{271DF050-4208-DA1C-2F2E-136E2D452AD0}"/>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A6D19BD1-47AB-06BB-E69D-99CB9EECCDBE}"/>
              </a:ext>
            </a:extLst>
          </p:cNvPr>
          <p:cNvSpPr>
            <a:spLocks noGrp="1"/>
          </p:cNvSpPr>
          <p:nvPr>
            <p:ph idx="1"/>
          </p:nvPr>
        </p:nvSpPr>
        <p:spPr>
          <a:xfrm>
            <a:off x="342900" y="304800"/>
            <a:ext cx="11506200" cy="6248400"/>
          </a:xfrm>
        </p:spPr>
        <p:txBody>
          <a:bodyPr>
            <a:normAutofit fontScale="92500" lnSpcReduction="10000"/>
          </a:bodyPr>
          <a:lstStyle/>
          <a:p>
            <a:pPr marL="0" indent="0">
              <a:lnSpc>
                <a:spcPct val="150000"/>
              </a:lnSpc>
              <a:buNone/>
            </a:pPr>
            <a:r>
              <a:rPr lang="en-US" sz="3600" dirty="0">
                <a:solidFill>
                  <a:srgbClr val="FFFFFF"/>
                </a:solidFill>
              </a:rPr>
              <a:t>	Thoughts of peace, thoughts of pity, thoughts of charity, thoughts of God, thoughts of the Son of God - these are pure things, good things and high things. </a:t>
            </a:r>
          </a:p>
          <a:p>
            <a:pPr marL="0" indent="0">
              <a:lnSpc>
                <a:spcPct val="150000"/>
              </a:lnSpc>
              <a:buNone/>
            </a:pPr>
            <a:r>
              <a:rPr lang="en-US" sz="3600" dirty="0">
                <a:solidFill>
                  <a:srgbClr val="FFFFFF"/>
                </a:solidFill>
              </a:rPr>
              <a:t>	Therefore, if you would cultivate the Spirit's acquaintance, you must get hold of your thoughts and not allow your mind to be a wilderness in which every kind of unclean beast roams and bird flies.</a:t>
            </a:r>
          </a:p>
          <a:p>
            <a:pPr marL="0" indent="0">
              <a:buNone/>
            </a:pPr>
            <a:endParaRPr lang="en-US" dirty="0">
              <a:solidFill>
                <a:srgbClr val="FFFFFF"/>
              </a:solidFill>
            </a:endParaRPr>
          </a:p>
          <a:p>
            <a:pPr marL="0" indent="0">
              <a:buNone/>
            </a:pPr>
            <a:r>
              <a:rPr lang="en-US" sz="3600" dirty="0">
                <a:solidFill>
                  <a:srgbClr val="FFFFFF"/>
                </a:solidFill>
              </a:rPr>
              <a:t>-- A.W. Tozer </a:t>
            </a:r>
          </a:p>
          <a:p>
            <a:pPr marL="0" indent="0">
              <a:buNone/>
            </a:pPr>
            <a:endParaRPr lang="en-US" dirty="0">
              <a:solidFill>
                <a:srgbClr val="FFFFFF"/>
              </a:solidFill>
            </a:endParaRPr>
          </a:p>
        </p:txBody>
      </p:sp>
    </p:spTree>
    <p:extLst>
      <p:ext uri="{BB962C8B-B14F-4D97-AF65-F5344CB8AC3E}">
        <p14:creationId xmlns:p14="http://schemas.microsoft.com/office/powerpoint/2010/main" val="32531757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sofa&#10;&#10;Description automatically generated">
            <a:extLst>
              <a:ext uri="{FF2B5EF4-FFF2-40B4-BE49-F238E27FC236}">
                <a16:creationId xmlns:a16="http://schemas.microsoft.com/office/drawing/2014/main" id="{271DF050-4208-DA1C-2F2E-136E2D452AD0}"/>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A6D19BD1-47AB-06BB-E69D-99CB9EECCDBE}"/>
              </a:ext>
            </a:extLst>
          </p:cNvPr>
          <p:cNvSpPr>
            <a:spLocks noGrp="1"/>
          </p:cNvSpPr>
          <p:nvPr>
            <p:ph idx="1"/>
          </p:nvPr>
        </p:nvSpPr>
        <p:spPr>
          <a:xfrm>
            <a:off x="342900" y="304800"/>
            <a:ext cx="11506200" cy="6248400"/>
          </a:xfrm>
        </p:spPr>
        <p:txBody>
          <a:bodyPr>
            <a:normAutofit/>
          </a:bodyPr>
          <a:lstStyle/>
          <a:p>
            <a:pPr marL="0" indent="0">
              <a:lnSpc>
                <a:spcPct val="100000"/>
              </a:lnSpc>
              <a:spcBef>
                <a:spcPts val="0"/>
              </a:spcBef>
              <a:buNone/>
            </a:pPr>
            <a:r>
              <a:rPr lang="en-US" sz="4300" dirty="0">
                <a:solidFill>
                  <a:srgbClr val="FFFFFF"/>
                </a:solidFill>
              </a:rPr>
              <a:t>A man can no more diminish God's glory</a:t>
            </a:r>
          </a:p>
          <a:p>
            <a:pPr marL="0" indent="0">
              <a:lnSpc>
                <a:spcPct val="100000"/>
              </a:lnSpc>
              <a:spcBef>
                <a:spcPts val="0"/>
              </a:spcBef>
              <a:buNone/>
            </a:pPr>
            <a:r>
              <a:rPr lang="en-US" sz="4300" dirty="0">
                <a:solidFill>
                  <a:srgbClr val="FFFFFF"/>
                </a:solidFill>
              </a:rPr>
              <a:t>by refusing to worship Him than a lunatic can put out the sun by scribbling the word 'darkness’ on the walls of his cell.</a:t>
            </a:r>
          </a:p>
          <a:p>
            <a:pPr marL="0" indent="0">
              <a:lnSpc>
                <a:spcPct val="150000"/>
              </a:lnSpc>
              <a:buNone/>
            </a:pPr>
            <a:endParaRPr lang="en-US" sz="4300" dirty="0">
              <a:solidFill>
                <a:srgbClr val="FFFFFF"/>
              </a:solidFill>
            </a:endParaRPr>
          </a:p>
          <a:p>
            <a:pPr marL="0" indent="0">
              <a:lnSpc>
                <a:spcPct val="150000"/>
              </a:lnSpc>
              <a:buNone/>
            </a:pPr>
            <a:r>
              <a:rPr lang="en-US" sz="4300" dirty="0">
                <a:solidFill>
                  <a:srgbClr val="FFFFFF"/>
                </a:solidFill>
              </a:rPr>
              <a:t>-- C. S. Lewis, The Problem of Pain </a:t>
            </a:r>
          </a:p>
          <a:p>
            <a:pPr marL="0" indent="0">
              <a:buNone/>
            </a:pPr>
            <a:endParaRPr lang="en-US" dirty="0">
              <a:solidFill>
                <a:srgbClr val="FFFFFF"/>
              </a:solidFill>
            </a:endParaRPr>
          </a:p>
        </p:txBody>
      </p:sp>
    </p:spTree>
    <p:extLst>
      <p:ext uri="{BB962C8B-B14F-4D97-AF65-F5344CB8AC3E}">
        <p14:creationId xmlns:p14="http://schemas.microsoft.com/office/powerpoint/2010/main" val="2862623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45E6-30EF-DC9F-2336-66E3839C2BD2}"/>
              </a:ext>
            </a:extLst>
          </p:cNvPr>
          <p:cNvSpPr>
            <a:spLocks noGrp="1"/>
          </p:cNvSpPr>
          <p:nvPr>
            <p:ph type="title"/>
          </p:nvPr>
        </p:nvSpPr>
        <p:spPr/>
        <p:txBody>
          <a:bodyPr/>
          <a:lstStyle/>
          <a:p>
            <a:endParaRPr lang="en-US"/>
          </a:p>
        </p:txBody>
      </p:sp>
      <p:pic>
        <p:nvPicPr>
          <p:cNvPr id="5" name="Content Placeholder 4" descr="A logo with text on it&#10;&#10;Description automatically generated">
            <a:extLst>
              <a:ext uri="{FF2B5EF4-FFF2-40B4-BE49-F238E27FC236}">
                <a16:creationId xmlns:a16="http://schemas.microsoft.com/office/drawing/2014/main" id="{25DB8409-2E5C-6D71-8095-66AFEFE147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8" y="-1"/>
            <a:ext cx="12194088" cy="6859175"/>
          </a:xfrm>
        </p:spPr>
      </p:pic>
    </p:spTree>
    <p:extLst>
      <p:ext uri="{BB962C8B-B14F-4D97-AF65-F5344CB8AC3E}">
        <p14:creationId xmlns:p14="http://schemas.microsoft.com/office/powerpoint/2010/main" val="135294514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11B97-77AB-ADF2-878D-4DB0533F4B0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CE9C036-F40D-050D-BB8F-ADBB49D25488}"/>
              </a:ext>
            </a:extLst>
          </p:cNvPr>
          <p:cNvSpPr>
            <a:spLocks noGrp="1"/>
          </p:cNvSpPr>
          <p:nvPr>
            <p:ph type="subTitle" idx="1"/>
          </p:nvPr>
        </p:nvSpPr>
        <p:spPr/>
        <p:txBody>
          <a:bodyPr/>
          <a:lstStyle/>
          <a:p>
            <a:endParaRPr lang="en-US"/>
          </a:p>
        </p:txBody>
      </p:sp>
      <p:pic>
        <p:nvPicPr>
          <p:cNvPr id="5" name="Picture 4" descr="A picture containing text, nature&#10;&#10;Description automatically generated">
            <a:extLst>
              <a:ext uri="{FF2B5EF4-FFF2-40B4-BE49-F238E27FC236}">
                <a16:creationId xmlns:a16="http://schemas.microsoft.com/office/drawing/2014/main" id="{B1B15407-A844-6440-F630-75FA324DD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099447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lose-up of a sign&#10;&#10;Description automatically generated">
            <a:extLst>
              <a:ext uri="{FF2B5EF4-FFF2-40B4-BE49-F238E27FC236}">
                <a16:creationId xmlns:a16="http://schemas.microsoft.com/office/drawing/2014/main" id="{2F7DD216-CC40-2AC2-2BEA-D4499E1DED4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98356344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font, design, screenshot&#10;&#10;Description automatically generated">
            <a:extLst>
              <a:ext uri="{FF2B5EF4-FFF2-40B4-BE49-F238E27FC236}">
                <a16:creationId xmlns:a16="http://schemas.microsoft.com/office/drawing/2014/main" id="{D0DE8B88-5086-2615-5600-6390B42A61E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95392221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400,049 Sunrise Stock Photos, Pictures &amp; Royalty-Free Images - iStock">
            <a:extLst>
              <a:ext uri="{FF2B5EF4-FFF2-40B4-BE49-F238E27FC236}">
                <a16:creationId xmlns:a16="http://schemas.microsoft.com/office/drawing/2014/main" id="{298621FD-23F1-374A-A729-88C4977D0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11734800" cy="63409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E092F60-5FFB-F74A-BCF0-C1A73A468F5F}"/>
              </a:ext>
            </a:extLst>
          </p:cNvPr>
          <p:cNvSpPr/>
          <p:nvPr/>
        </p:nvSpPr>
        <p:spPr>
          <a:xfrm>
            <a:off x="465430" y="304801"/>
            <a:ext cx="11261143" cy="4276555"/>
          </a:xfrm>
          <a:prstGeom prst="rect">
            <a:avLst/>
          </a:prstGeom>
        </p:spPr>
        <p:txBody>
          <a:bodyPr wrap="square">
            <a:spAutoFit/>
          </a:bodyPr>
          <a:lstStyle/>
          <a:p>
            <a:pPr algn="ctr">
              <a:lnSpc>
                <a:spcPct val="150000"/>
              </a:lnSpc>
            </a:pPr>
            <a:r>
              <a:rPr lang="en-US" sz="3200" dirty="0">
                <a:solidFill>
                  <a:schemeClr val="bg1"/>
                </a:solidFill>
                <a:effectLst>
                  <a:outerShdw blurRad="50800" dist="38100" dir="2700000" algn="tl" rotWithShape="0">
                    <a:prstClr val="black">
                      <a:alpha val="40000"/>
                    </a:prstClr>
                  </a:outerShdw>
                </a:effectLst>
              </a:rPr>
              <a:t>The hour has already come for you to wake up from your slumber, </a:t>
            </a:r>
          </a:p>
          <a:p>
            <a:pPr algn="ctr">
              <a:lnSpc>
                <a:spcPct val="150000"/>
              </a:lnSpc>
            </a:pPr>
            <a:r>
              <a:rPr lang="en-US" sz="3200" dirty="0">
                <a:solidFill>
                  <a:schemeClr val="bg1"/>
                </a:solidFill>
                <a:effectLst>
                  <a:outerShdw blurRad="50800" dist="38100" dir="2700000" algn="tl" rotWithShape="0">
                    <a:prstClr val="black">
                      <a:alpha val="40000"/>
                    </a:prstClr>
                  </a:outerShdw>
                </a:effectLst>
              </a:rPr>
              <a:t>because our salvation is nearer now than when we first believed. </a:t>
            </a:r>
          </a:p>
          <a:p>
            <a:pPr algn="ctr">
              <a:lnSpc>
                <a:spcPct val="150000"/>
              </a:lnSpc>
            </a:pPr>
            <a:r>
              <a:rPr lang="en-US" sz="3200" dirty="0">
                <a:solidFill>
                  <a:schemeClr val="bg1"/>
                </a:solidFill>
                <a:effectLst>
                  <a:outerShdw blurRad="50800" dist="38100" dir="2700000" algn="tl" rotWithShape="0">
                    <a:prstClr val="black">
                      <a:alpha val="40000"/>
                    </a:prstClr>
                  </a:outerShdw>
                </a:effectLst>
              </a:rPr>
              <a:t>The night is nearly over; the day is almost here. </a:t>
            </a:r>
          </a:p>
          <a:p>
            <a:pPr algn="ctr">
              <a:lnSpc>
                <a:spcPct val="150000"/>
              </a:lnSpc>
            </a:pPr>
            <a:r>
              <a:rPr lang="en-US" sz="3200" dirty="0">
                <a:solidFill>
                  <a:schemeClr val="bg1"/>
                </a:solidFill>
                <a:effectLst>
                  <a:outerShdw blurRad="50800" dist="38100" dir="2700000" algn="tl" rotWithShape="0">
                    <a:prstClr val="black">
                      <a:alpha val="40000"/>
                    </a:prstClr>
                  </a:outerShdw>
                </a:effectLst>
              </a:rPr>
              <a:t>So let us put aside the deeds of darkness </a:t>
            </a:r>
          </a:p>
          <a:p>
            <a:pPr algn="ctr">
              <a:lnSpc>
                <a:spcPct val="150000"/>
              </a:lnSpc>
            </a:pPr>
            <a:r>
              <a:rPr lang="en-US" sz="3200" dirty="0">
                <a:solidFill>
                  <a:schemeClr val="bg1"/>
                </a:solidFill>
                <a:effectLst>
                  <a:outerShdw blurRad="50800" dist="38100" dir="2700000" algn="tl" rotWithShape="0">
                    <a:prstClr val="black">
                      <a:alpha val="40000"/>
                    </a:prstClr>
                  </a:outerShdw>
                </a:effectLst>
              </a:rPr>
              <a:t>and put on the armor of light.</a:t>
            </a:r>
          </a:p>
          <a:p>
            <a:pPr algn="ctr">
              <a:lnSpc>
                <a:spcPct val="110000"/>
              </a:lnSpc>
            </a:pPr>
            <a:endParaRPr lang="en-US" sz="500" dirty="0">
              <a:solidFill>
                <a:schemeClr val="bg1"/>
              </a:solidFill>
            </a:endParaRPr>
          </a:p>
          <a:p>
            <a:pPr algn="ctr">
              <a:lnSpc>
                <a:spcPct val="110000"/>
              </a:lnSpc>
            </a:pPr>
            <a:r>
              <a:rPr lang="en-US" sz="2400" dirty="0">
                <a:solidFill>
                  <a:schemeClr val="bg1"/>
                </a:solidFill>
              </a:rPr>
              <a:t>– </a:t>
            </a:r>
            <a:r>
              <a:rPr lang="en-US" sz="2400" b="1" dirty="0">
                <a:solidFill>
                  <a:schemeClr val="bg1"/>
                </a:solidFill>
              </a:rPr>
              <a:t>Romans 13:11-12</a:t>
            </a:r>
            <a:r>
              <a:rPr lang="en-US" sz="2400" dirty="0">
                <a:solidFill>
                  <a:schemeClr val="bg1"/>
                </a:solidFill>
              </a:rPr>
              <a:t> –</a:t>
            </a:r>
            <a:endParaRPr lang="en-US" sz="2400" dirty="0">
              <a:solidFill>
                <a:schemeClr val="bg1"/>
              </a:solidFill>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336870918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body" sz="quarter" idx="13"/>
          </p:nvPr>
        </p:nvSpPr>
        <p:spPr>
          <a:ln/>
        </p:spPr>
        <p:txBody>
          <a:bodyPr anchor="t">
            <a:normAutofit/>
          </a:bodyPr>
          <a:lstStyle/>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What heights of love, what depths of peace</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When fears are stilled, when strivings cease</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My comforter, my all in all</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Here in the love of Christ I stand</a:t>
            </a:r>
          </a:p>
        </p:txBody>
      </p:sp>
    </p:spTree>
    <p:extLst>
      <p:ext uri="{BB962C8B-B14F-4D97-AF65-F5344CB8AC3E}">
        <p14:creationId xmlns:p14="http://schemas.microsoft.com/office/powerpoint/2010/main" val="155564067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body" sz="quarter" idx="13"/>
          </p:nvPr>
        </p:nvSpPr>
        <p:spPr>
          <a:ln/>
        </p:spPr>
        <p:txBody>
          <a:bodyPr anchor="t">
            <a:normAutofit/>
          </a:bodyPr>
          <a:lstStyle/>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In Christ alone, Who took on flesh</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Fullness of God in helpless babe</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This gift of love and righteousness</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Scorned by the ones He came to save</a:t>
            </a:r>
          </a:p>
        </p:txBody>
      </p:sp>
    </p:spTree>
    <p:extLst>
      <p:ext uri="{BB962C8B-B14F-4D97-AF65-F5344CB8AC3E}">
        <p14:creationId xmlns:p14="http://schemas.microsoft.com/office/powerpoint/2010/main" val="222774016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ChangeArrowheads="1"/>
          </p:cNvSpPr>
          <p:nvPr>
            <p:ph type="body" sz="quarter" idx="13"/>
          </p:nvPr>
        </p:nvSpPr>
        <p:spPr>
          <a:ln/>
        </p:spPr>
        <p:txBody>
          <a:bodyPr anchor="t">
            <a:normAutofit/>
          </a:bodyPr>
          <a:lstStyle/>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Till on that cross as Jesus died</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The wrath of God was satisfied</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For every sin on Him was laid</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Here in the death of Christ I live</a:t>
            </a:r>
          </a:p>
        </p:txBody>
      </p:sp>
    </p:spTree>
    <p:extLst>
      <p:ext uri="{BB962C8B-B14F-4D97-AF65-F5344CB8AC3E}">
        <p14:creationId xmlns:p14="http://schemas.microsoft.com/office/powerpoint/2010/main" val="323614648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body" sz="quarter" idx="13"/>
          </p:nvPr>
        </p:nvSpPr>
        <p:spPr>
          <a:ln/>
        </p:spPr>
        <p:txBody>
          <a:bodyPr anchor="t">
            <a:normAutofit/>
          </a:bodyPr>
          <a:lstStyle/>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There in the ground His body lay</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Light of the world by darkness slain</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Then bursting forth in glorious day</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Up from the grave He rose again</a:t>
            </a:r>
          </a:p>
        </p:txBody>
      </p:sp>
    </p:spTree>
    <p:extLst>
      <p:ext uri="{BB962C8B-B14F-4D97-AF65-F5344CB8AC3E}">
        <p14:creationId xmlns:p14="http://schemas.microsoft.com/office/powerpoint/2010/main" val="211074273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body" sz="quarter" idx="13"/>
          </p:nvPr>
        </p:nvSpPr>
        <p:spPr>
          <a:ln/>
        </p:spPr>
        <p:txBody>
          <a:bodyPr anchor="t">
            <a:normAutofit/>
          </a:bodyPr>
          <a:lstStyle/>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And as He stands in victory</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Sin’s curse has lost its grip on me</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For I am His and He is mine</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Bought with the precious blood of Christ</a:t>
            </a:r>
          </a:p>
        </p:txBody>
      </p:sp>
    </p:spTree>
    <p:extLst>
      <p:ext uri="{BB962C8B-B14F-4D97-AF65-F5344CB8AC3E}">
        <p14:creationId xmlns:p14="http://schemas.microsoft.com/office/powerpoint/2010/main" val="355365526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45E6-30EF-DC9F-2336-66E3839C2BD2}"/>
              </a:ext>
            </a:extLst>
          </p:cNvPr>
          <p:cNvSpPr>
            <a:spLocks noGrp="1"/>
          </p:cNvSpPr>
          <p:nvPr>
            <p:ph type="title"/>
          </p:nvPr>
        </p:nvSpPr>
        <p:spPr/>
        <p:txBody>
          <a:bodyPr/>
          <a:lstStyle/>
          <a:p>
            <a:endParaRPr lang="en-US"/>
          </a:p>
        </p:txBody>
      </p:sp>
      <p:pic>
        <p:nvPicPr>
          <p:cNvPr id="5" name="Content Placeholder 4" descr="A logo with text on it&#10;&#10;Description automatically generated">
            <a:extLst>
              <a:ext uri="{FF2B5EF4-FFF2-40B4-BE49-F238E27FC236}">
                <a16:creationId xmlns:a16="http://schemas.microsoft.com/office/drawing/2014/main" id="{25DB8409-2E5C-6D71-8095-66AFEFE147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8" y="-1"/>
            <a:ext cx="12194088" cy="6859175"/>
          </a:xfrm>
        </p:spPr>
      </p:pic>
    </p:spTree>
    <p:extLst>
      <p:ext uri="{BB962C8B-B14F-4D97-AF65-F5344CB8AC3E}">
        <p14:creationId xmlns:p14="http://schemas.microsoft.com/office/powerpoint/2010/main" val="355964590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body" sz="quarter" idx="13"/>
          </p:nvPr>
        </p:nvSpPr>
        <p:spPr>
          <a:ln/>
        </p:spPr>
        <p:txBody>
          <a:bodyPr anchor="t">
            <a:normAutofit/>
          </a:bodyPr>
          <a:lstStyle/>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No guilt in life, no fear in death</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This is the power of Christ in me</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From life’s first cry to final breath</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Jesus commands my destiny</a:t>
            </a:r>
          </a:p>
        </p:txBody>
      </p:sp>
    </p:spTree>
    <p:extLst>
      <p:ext uri="{BB962C8B-B14F-4D97-AF65-F5344CB8AC3E}">
        <p14:creationId xmlns:p14="http://schemas.microsoft.com/office/powerpoint/2010/main" val="126063673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body" sz="quarter" idx="13"/>
          </p:nvPr>
        </p:nvSpPr>
        <p:spPr>
          <a:ln/>
        </p:spPr>
        <p:txBody>
          <a:bodyPr anchor="t">
            <a:normAutofit/>
          </a:bodyPr>
          <a:lstStyle/>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No power of hell, no scheme of man</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Can ever pluck me from His hand</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Till He returns or calls me home</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Here in the power of Christ I’ll stand</a:t>
            </a:r>
          </a:p>
        </p:txBody>
      </p:sp>
    </p:spTree>
    <p:extLst>
      <p:ext uri="{BB962C8B-B14F-4D97-AF65-F5344CB8AC3E}">
        <p14:creationId xmlns:p14="http://schemas.microsoft.com/office/powerpoint/2010/main" val="12376639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body" sz="quarter" idx="13"/>
          </p:nvPr>
        </p:nvSpPr>
        <p:spPr>
          <a:ln/>
        </p:spPr>
        <p:txBody>
          <a:bodyPr anchor="t">
            <a:normAutofit/>
          </a:bodyPr>
          <a:lstStyle/>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And as He stands in victory</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Sin’s curse has lost its grip on me</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For I am His and He is mine</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latin typeface="+mj-lt"/>
              </a:rPr>
              <a:t>Bought with the precious blood of Christ</a:t>
            </a:r>
          </a:p>
        </p:txBody>
      </p:sp>
    </p:spTree>
    <p:extLst>
      <p:ext uri="{BB962C8B-B14F-4D97-AF65-F5344CB8AC3E}">
        <p14:creationId xmlns:p14="http://schemas.microsoft.com/office/powerpoint/2010/main" val="403062200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6A121316-E4D0-41D7-9C79-9FF8F36D4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pic>
        <p:nvPicPr>
          <p:cNvPr id="16" name="Picture 3" descr="Diagram, engineering drawing&#10;&#10;Description automatically generated">
            <a:extLst>
              <a:ext uri="{FF2B5EF4-FFF2-40B4-BE49-F238E27FC236}">
                <a16:creationId xmlns:a16="http://schemas.microsoft.com/office/drawing/2014/main" id="{863E5F06-A0A5-4387-91A4-0ECBAB344F69}"/>
              </a:ext>
            </a:extLst>
          </p:cNvPr>
          <p:cNvPicPr>
            <a:picLocks noChangeAspect="1"/>
          </p:cNvPicPr>
          <p:nvPr/>
        </p:nvPicPr>
        <p:blipFill rotWithShape="1">
          <a:blip r:embed="rId2"/>
          <a:srcRect r="40666" b="-1"/>
          <a:stretch/>
        </p:blipFill>
        <p:spPr>
          <a:xfrm>
            <a:off x="1" y="10"/>
            <a:ext cx="6096000" cy="6857990"/>
          </a:xfrm>
          <a:prstGeom prst="rect">
            <a:avLst/>
          </a:prstGeom>
        </p:spPr>
      </p:pic>
      <p:sp>
        <p:nvSpPr>
          <p:cNvPr id="17" name="Rectangle 10">
            <a:extLst>
              <a:ext uri="{FF2B5EF4-FFF2-40B4-BE49-F238E27FC236}">
                <a16:creationId xmlns:a16="http://schemas.microsoft.com/office/drawing/2014/main" id="{07EE0F9E-42CB-4AE4-971C-7BD191D5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useBgFill="1">
        <p:nvSpPr>
          <p:cNvPr id="18" name="Rectangle 12">
            <a:extLst>
              <a:ext uri="{FF2B5EF4-FFF2-40B4-BE49-F238E27FC236}">
                <a16:creationId xmlns:a16="http://schemas.microsoft.com/office/drawing/2014/main" id="{1AEB967B-31A3-42E3-8382-73443D264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371601"/>
            <a:ext cx="3390900" cy="411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73EE6587-020C-4648-8829-3CA04CAC8FB8}"/>
              </a:ext>
            </a:extLst>
          </p:cNvPr>
          <p:cNvSpPr>
            <a:spLocks noGrp="1"/>
          </p:cNvSpPr>
          <p:nvPr>
            <p:ph type="ctrTitle"/>
          </p:nvPr>
        </p:nvSpPr>
        <p:spPr>
          <a:xfrm>
            <a:off x="7952936" y="1674629"/>
            <a:ext cx="2550941" cy="2057400"/>
          </a:xfrm>
        </p:spPr>
        <p:txBody>
          <a:bodyPr>
            <a:normAutofit/>
          </a:bodyPr>
          <a:lstStyle/>
          <a:p>
            <a:r>
              <a:rPr lang="en-US" sz="3200" dirty="0"/>
              <a:t>Christ the Sure &amp; Steady Anchor</a:t>
            </a:r>
          </a:p>
        </p:txBody>
      </p:sp>
      <p:sp>
        <p:nvSpPr>
          <p:cNvPr id="3" name="Subtitle 2">
            <a:extLst>
              <a:ext uri="{FF2B5EF4-FFF2-40B4-BE49-F238E27FC236}">
                <a16:creationId xmlns:a16="http://schemas.microsoft.com/office/drawing/2014/main" id="{01DB5D44-21FA-48AB-91E3-48066C828C09}"/>
              </a:ext>
            </a:extLst>
          </p:cNvPr>
          <p:cNvSpPr>
            <a:spLocks noGrp="1"/>
          </p:cNvSpPr>
          <p:nvPr>
            <p:ph type="subTitle" idx="1"/>
          </p:nvPr>
        </p:nvSpPr>
        <p:spPr>
          <a:xfrm>
            <a:off x="7952936" y="4114800"/>
            <a:ext cx="2466535" cy="1029286"/>
          </a:xfrm>
        </p:spPr>
        <p:txBody>
          <a:bodyPr>
            <a:normAutofit/>
          </a:bodyPr>
          <a:lstStyle/>
          <a:p>
            <a:r>
              <a:rPr lang="en-US" sz="2000" dirty="0"/>
              <a:t>Matt Papa</a:t>
            </a:r>
          </a:p>
          <a:p>
            <a:r>
              <a:rPr lang="en-US" sz="2000" dirty="0"/>
              <a:t>Matt Boswell</a:t>
            </a:r>
          </a:p>
          <a:p>
            <a:endParaRPr lang="en-US" sz="2000" dirty="0"/>
          </a:p>
        </p:txBody>
      </p:sp>
    </p:spTree>
    <p:extLst>
      <p:ext uri="{BB962C8B-B14F-4D97-AF65-F5344CB8AC3E}">
        <p14:creationId xmlns:p14="http://schemas.microsoft.com/office/powerpoint/2010/main" val="11089809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body" sz="quarter" idx="13"/>
          </p:nvPr>
        </p:nvSpPr>
        <p:spPr>
          <a:ln/>
        </p:spPr>
        <p:txBody>
          <a:bodyPr anchor="t">
            <a:normAutofit fontScale="85000" lnSpcReduction="20000"/>
          </a:bodyPr>
          <a:lstStyle/>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Christ the sure and steady anchor in the fury of the storm</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When the winds of doubt blow through me </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and my sails have all been torn</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In the suffering, in the sorrow, </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when my sinking hopes are few</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I will hold fast to the anchor, it shall never be removed</a:t>
            </a:r>
          </a:p>
        </p:txBody>
      </p:sp>
    </p:spTree>
    <p:extLst>
      <p:ext uri="{BB962C8B-B14F-4D97-AF65-F5344CB8AC3E}">
        <p14:creationId xmlns:p14="http://schemas.microsoft.com/office/powerpoint/2010/main" val="57383217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body" sz="quarter" idx="13"/>
          </p:nvPr>
        </p:nvSpPr>
        <p:spPr>
          <a:ln/>
        </p:spPr>
        <p:txBody>
          <a:bodyPr anchor="t">
            <a:normAutofit fontScale="85000" lnSpcReduction="20000"/>
          </a:bodyPr>
          <a:lstStyle/>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Christ the sure and steady anchor while the tempest rages on</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When temptation claims the battle </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and it seems the night has won</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Deeper still, then, goes the anchor, </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though I justly stand accused</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dirty="0">
                <a:solidFill>
                  <a:srgbClr val="FFFFFF"/>
                </a:solidFill>
              </a:rPr>
              <a:t>I will hold fast to the anchor, it shall never be removed</a:t>
            </a:r>
          </a:p>
        </p:txBody>
      </p:sp>
    </p:spTree>
    <p:extLst>
      <p:ext uri="{BB962C8B-B14F-4D97-AF65-F5344CB8AC3E}">
        <p14:creationId xmlns:p14="http://schemas.microsoft.com/office/powerpoint/2010/main" val="215807495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body" sz="quarter" idx="13"/>
          </p:nvPr>
        </p:nvSpPr>
        <p:spPr>
          <a:ln/>
        </p:spPr>
        <p:txBody>
          <a:bodyPr anchor="t">
            <a:normAutofit/>
          </a:bodyPr>
          <a:lstStyle/>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dirty="0">
                <a:solidFill>
                  <a:srgbClr val="FFFFFF"/>
                </a:solidFill>
                <a:latin typeface="+mj-lt"/>
              </a:rPr>
              <a:t>Christ the sure and steady anchor </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dirty="0">
                <a:solidFill>
                  <a:srgbClr val="FFFFFF"/>
                </a:solidFill>
                <a:latin typeface="+mj-lt"/>
              </a:rPr>
              <a:t>through the floods of unbelief</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dirty="0">
                <a:solidFill>
                  <a:srgbClr val="FFFFFF"/>
                </a:solidFill>
                <a:latin typeface="+mj-lt"/>
              </a:rPr>
              <a:t>Hopeless somehow, o my soul now, lift your eyes to Calvary!</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dirty="0">
                <a:solidFill>
                  <a:srgbClr val="FFFFFF"/>
                </a:solidFill>
                <a:latin typeface="+mj-lt"/>
              </a:rPr>
              <a:t>This my ballast of assurance, see His love forever proved</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dirty="0">
                <a:solidFill>
                  <a:srgbClr val="FFFFFF"/>
                </a:solidFill>
                <a:latin typeface="+mj-lt"/>
              </a:rPr>
              <a:t>I will hold fast to the anchor, it shall never be removed</a:t>
            </a:r>
          </a:p>
        </p:txBody>
      </p:sp>
    </p:spTree>
    <p:extLst>
      <p:ext uri="{BB962C8B-B14F-4D97-AF65-F5344CB8AC3E}">
        <p14:creationId xmlns:p14="http://schemas.microsoft.com/office/powerpoint/2010/main" val="233985012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ChangeArrowheads="1"/>
          </p:cNvSpPr>
          <p:nvPr>
            <p:ph type="body" sz="quarter" idx="13"/>
          </p:nvPr>
        </p:nvSpPr>
        <p:spPr>
          <a:ln/>
        </p:spPr>
        <p:txBody>
          <a:bodyPr anchor="t">
            <a:normAutofit/>
          </a:bodyPr>
          <a:lstStyle/>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dirty="0">
                <a:solidFill>
                  <a:srgbClr val="FFFFFF"/>
                </a:solidFill>
                <a:latin typeface="+mj-lt"/>
              </a:rPr>
              <a:t>Christ the sure and steady anchor as we face the wave of death</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dirty="0">
                <a:solidFill>
                  <a:srgbClr val="FFFFFF"/>
                </a:solidFill>
                <a:latin typeface="+mj-lt"/>
              </a:rPr>
              <a:t>When these trials give way to glory as we draw our final breath</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dirty="0">
                <a:solidFill>
                  <a:srgbClr val="FFFFFF"/>
                </a:solidFill>
                <a:latin typeface="+mj-lt"/>
              </a:rPr>
              <a:t>We will cross that great horizon, clouds behind and life secure</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dirty="0">
                <a:solidFill>
                  <a:srgbClr val="FFFFFF"/>
                </a:solidFill>
                <a:latin typeface="+mj-lt"/>
              </a:rPr>
              <a:t>And the calm will be the better, for the storms that we endure</a:t>
            </a:r>
          </a:p>
        </p:txBody>
      </p:sp>
    </p:spTree>
    <p:extLst>
      <p:ext uri="{BB962C8B-B14F-4D97-AF65-F5344CB8AC3E}">
        <p14:creationId xmlns:p14="http://schemas.microsoft.com/office/powerpoint/2010/main" val="187483807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body" sz="quarter" idx="13"/>
          </p:nvPr>
        </p:nvSpPr>
        <p:spPr>
          <a:ln/>
        </p:spPr>
        <p:txBody>
          <a:bodyPr anchor="t">
            <a:normAutofit/>
          </a:bodyPr>
          <a:lstStyle/>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dirty="0">
                <a:solidFill>
                  <a:srgbClr val="FFFFFF"/>
                </a:solidFill>
                <a:latin typeface="+mj-lt"/>
              </a:rPr>
              <a:t>Christ the sure of our salvation, </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dirty="0">
                <a:solidFill>
                  <a:srgbClr val="FFFFFF"/>
                </a:solidFill>
                <a:latin typeface="+mj-lt"/>
              </a:rPr>
              <a:t>ever faithful, ever true</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dirty="0">
                <a:solidFill>
                  <a:srgbClr val="FFFFFF"/>
                </a:solidFill>
                <a:latin typeface="+mj-lt"/>
              </a:rPr>
              <a:t>We will hold fast to the anchor, </a:t>
            </a:r>
          </a:p>
          <a:p>
            <a:pPr algn="ctr">
              <a:lnSpc>
                <a:spcPct val="150000"/>
              </a:lnSpc>
              <a:spcBef>
                <a:spcPts val="8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dirty="0">
                <a:solidFill>
                  <a:srgbClr val="FFFFFF"/>
                </a:solidFill>
                <a:latin typeface="+mj-lt"/>
              </a:rPr>
              <a:t>it shall never be removed</a:t>
            </a:r>
          </a:p>
        </p:txBody>
      </p:sp>
    </p:spTree>
    <p:extLst>
      <p:ext uri="{BB962C8B-B14F-4D97-AF65-F5344CB8AC3E}">
        <p14:creationId xmlns:p14="http://schemas.microsoft.com/office/powerpoint/2010/main" val="394395484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6A121316-E4D0-41D7-9C79-9FF8F36D4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pic>
        <p:nvPicPr>
          <p:cNvPr id="16" name="Picture 3" descr="Diagram, engineering drawing&#10;&#10;Description automatically generated">
            <a:extLst>
              <a:ext uri="{FF2B5EF4-FFF2-40B4-BE49-F238E27FC236}">
                <a16:creationId xmlns:a16="http://schemas.microsoft.com/office/drawing/2014/main" id="{863E5F06-A0A5-4387-91A4-0ECBAB344F69}"/>
              </a:ext>
            </a:extLst>
          </p:cNvPr>
          <p:cNvPicPr>
            <a:picLocks noChangeAspect="1"/>
          </p:cNvPicPr>
          <p:nvPr/>
        </p:nvPicPr>
        <p:blipFill rotWithShape="1">
          <a:blip r:embed="rId2"/>
          <a:srcRect r="40666" b="-1"/>
          <a:stretch/>
        </p:blipFill>
        <p:spPr>
          <a:xfrm>
            <a:off x="1" y="10"/>
            <a:ext cx="6096000" cy="6857990"/>
          </a:xfrm>
          <a:prstGeom prst="rect">
            <a:avLst/>
          </a:prstGeom>
        </p:spPr>
      </p:pic>
      <p:sp>
        <p:nvSpPr>
          <p:cNvPr id="17" name="Rectangle 10">
            <a:extLst>
              <a:ext uri="{FF2B5EF4-FFF2-40B4-BE49-F238E27FC236}">
                <a16:creationId xmlns:a16="http://schemas.microsoft.com/office/drawing/2014/main" id="{07EE0F9E-42CB-4AE4-971C-7BD191D5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useBgFill="1">
        <p:nvSpPr>
          <p:cNvPr id="18" name="Rectangle 12">
            <a:extLst>
              <a:ext uri="{FF2B5EF4-FFF2-40B4-BE49-F238E27FC236}">
                <a16:creationId xmlns:a16="http://schemas.microsoft.com/office/drawing/2014/main" id="{1AEB967B-31A3-42E3-8382-73443D264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371601"/>
            <a:ext cx="3390900" cy="411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73EE6587-020C-4648-8829-3CA04CAC8FB8}"/>
              </a:ext>
            </a:extLst>
          </p:cNvPr>
          <p:cNvSpPr>
            <a:spLocks noGrp="1"/>
          </p:cNvSpPr>
          <p:nvPr>
            <p:ph type="ctrTitle"/>
          </p:nvPr>
        </p:nvSpPr>
        <p:spPr>
          <a:xfrm>
            <a:off x="7467599" y="1674629"/>
            <a:ext cx="3390901" cy="2097856"/>
          </a:xfrm>
        </p:spPr>
        <p:txBody>
          <a:bodyPr>
            <a:normAutofit/>
          </a:bodyPr>
          <a:lstStyle/>
          <a:p>
            <a:r>
              <a:rPr lang="en-US" sz="3200" dirty="0"/>
              <a:t>The Power of the Cross</a:t>
            </a:r>
          </a:p>
        </p:txBody>
      </p:sp>
      <p:sp>
        <p:nvSpPr>
          <p:cNvPr id="3" name="Subtitle 2">
            <a:extLst>
              <a:ext uri="{FF2B5EF4-FFF2-40B4-BE49-F238E27FC236}">
                <a16:creationId xmlns:a16="http://schemas.microsoft.com/office/drawing/2014/main" id="{01DB5D44-21FA-48AB-91E3-48066C828C09}"/>
              </a:ext>
            </a:extLst>
          </p:cNvPr>
          <p:cNvSpPr>
            <a:spLocks noGrp="1"/>
          </p:cNvSpPr>
          <p:nvPr>
            <p:ph type="subTitle" idx="1"/>
          </p:nvPr>
        </p:nvSpPr>
        <p:spPr>
          <a:xfrm>
            <a:off x="7952936" y="4114800"/>
            <a:ext cx="2538601" cy="1332314"/>
          </a:xfrm>
        </p:spPr>
        <p:txBody>
          <a:bodyPr>
            <a:normAutofit/>
          </a:bodyPr>
          <a:lstStyle/>
          <a:p>
            <a:r>
              <a:rPr lang="en-US" sz="2000" dirty="0"/>
              <a:t>Stuart Townend</a:t>
            </a:r>
          </a:p>
          <a:p>
            <a:r>
              <a:rPr lang="en-US" sz="2000" dirty="0"/>
              <a:t>Keith Getty</a:t>
            </a:r>
          </a:p>
        </p:txBody>
      </p:sp>
    </p:spTree>
    <p:extLst>
      <p:ext uri="{BB962C8B-B14F-4D97-AF65-F5344CB8AC3E}">
        <p14:creationId xmlns:p14="http://schemas.microsoft.com/office/powerpoint/2010/main" val="143913957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279F34-3341-1B0A-D30E-861CCB7C346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B3D19E-2937-B40D-E8CE-540B41D9E04F}"/>
              </a:ext>
            </a:extLst>
          </p:cNvPr>
          <p:cNvSpPr>
            <a:spLocks noGrp="1"/>
          </p:cNvSpPr>
          <p:nvPr>
            <p:ph type="title"/>
          </p:nvPr>
        </p:nvSpPr>
        <p:spPr>
          <a:xfrm>
            <a:off x="1771650" y="5254391"/>
            <a:ext cx="8867012" cy="774934"/>
          </a:xfrm>
          <a:noFill/>
        </p:spPr>
        <p:txBody>
          <a:bodyPr vert="horz" lIns="91440" tIns="45720" rIns="91440" bIns="45720" rtlCol="0" anchor="ctr">
            <a:normAutofit/>
          </a:bodyPr>
          <a:lstStyle/>
          <a:p>
            <a:pPr algn="ctr"/>
            <a:r>
              <a:rPr lang="en-US" sz="4000">
                <a:solidFill>
                  <a:srgbClr val="FFFFFF"/>
                </a:solidFill>
              </a:rPr>
              <a:t>Call to Worship from the Psalter</a:t>
            </a:r>
          </a:p>
        </p:txBody>
      </p:sp>
    </p:spTree>
    <p:extLst>
      <p:ext uri="{BB962C8B-B14F-4D97-AF65-F5344CB8AC3E}">
        <p14:creationId xmlns:p14="http://schemas.microsoft.com/office/powerpoint/2010/main" val="85812663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ormAutofit fontScale="92500" lnSpcReduction="20000"/>
          </a:bodyPr>
          <a:lstStyle/>
          <a:p>
            <a:pPr indent="0" algn="ctr">
              <a:lnSpc>
                <a:spcPct val="150000"/>
              </a:lnSpc>
            </a:pPr>
            <a:r>
              <a:rPr lang="en-US" sz="4000" dirty="0"/>
              <a:t>Oh to see the dawn</a:t>
            </a:r>
          </a:p>
          <a:p>
            <a:pPr indent="0" algn="ctr">
              <a:lnSpc>
                <a:spcPct val="150000"/>
              </a:lnSpc>
            </a:pPr>
            <a:r>
              <a:rPr lang="en-US" sz="4000" dirty="0"/>
              <a:t>  of the darkest day</a:t>
            </a:r>
          </a:p>
          <a:p>
            <a:pPr indent="0" algn="ctr">
              <a:lnSpc>
                <a:spcPct val="150000"/>
              </a:lnSpc>
            </a:pPr>
            <a:r>
              <a:rPr lang="en-US" sz="4000" dirty="0"/>
              <a:t>  Christ on the road to Calvary</a:t>
            </a:r>
          </a:p>
          <a:p>
            <a:pPr indent="0" algn="ctr">
              <a:lnSpc>
                <a:spcPct val="150000"/>
              </a:lnSpc>
            </a:pPr>
            <a:r>
              <a:rPr lang="en-US" sz="4000" dirty="0"/>
              <a:t>Tried by sinful men</a:t>
            </a:r>
          </a:p>
          <a:p>
            <a:pPr indent="0" algn="ctr">
              <a:lnSpc>
                <a:spcPct val="150000"/>
              </a:lnSpc>
            </a:pPr>
            <a:r>
              <a:rPr lang="en-US" sz="4000" dirty="0"/>
              <a:t>  torn and beaten then</a:t>
            </a:r>
          </a:p>
          <a:p>
            <a:pPr indent="0" algn="ctr">
              <a:lnSpc>
                <a:spcPct val="150000"/>
              </a:lnSpc>
            </a:pPr>
            <a:r>
              <a:rPr lang="en-US" sz="4000" dirty="0"/>
              <a:t>  nailed to a cross of  wood </a:t>
            </a:r>
            <a:br>
              <a:rPr lang="en-US" sz="4000" dirty="0"/>
            </a:br>
            <a:endParaRPr lang="en-US" sz="4000" dirty="0"/>
          </a:p>
        </p:txBody>
      </p:sp>
    </p:spTree>
    <p:extLst>
      <p:ext uri="{BB962C8B-B14F-4D97-AF65-F5344CB8AC3E}">
        <p14:creationId xmlns:p14="http://schemas.microsoft.com/office/powerpoint/2010/main" val="94366867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ormAutofit/>
          </a:bodyPr>
          <a:lstStyle/>
          <a:p>
            <a:pPr indent="0" algn="ctr">
              <a:lnSpc>
                <a:spcPct val="150000"/>
              </a:lnSpc>
            </a:pPr>
            <a:r>
              <a:rPr lang="en-US" sz="4000" dirty="0"/>
              <a:t>Oh to see the pain</a:t>
            </a:r>
          </a:p>
          <a:p>
            <a:pPr indent="0" algn="ctr">
              <a:lnSpc>
                <a:spcPct val="150000"/>
              </a:lnSpc>
            </a:pPr>
            <a:r>
              <a:rPr lang="en-US" sz="4000" dirty="0"/>
              <a:t>  written on Your face</a:t>
            </a:r>
          </a:p>
          <a:p>
            <a:pPr indent="0" algn="ctr">
              <a:lnSpc>
                <a:spcPct val="150000"/>
              </a:lnSpc>
            </a:pPr>
            <a:r>
              <a:rPr lang="en-US" sz="4000" dirty="0"/>
              <a:t>  bearing the awesome weight of sin</a:t>
            </a:r>
          </a:p>
          <a:p>
            <a:pPr indent="0" algn="ctr">
              <a:lnSpc>
                <a:spcPct val="150000"/>
              </a:lnSpc>
            </a:pPr>
            <a:r>
              <a:rPr lang="en-US" sz="4000" dirty="0"/>
              <a:t>Every bitter thought</a:t>
            </a:r>
          </a:p>
          <a:p>
            <a:pPr indent="0" algn="ctr">
              <a:lnSpc>
                <a:spcPct val="150000"/>
              </a:lnSpc>
            </a:pPr>
            <a:r>
              <a:rPr lang="en-US" sz="4000" dirty="0"/>
              <a:t>  every evil  deed</a:t>
            </a:r>
          </a:p>
          <a:p>
            <a:pPr indent="0" algn="ctr">
              <a:lnSpc>
                <a:spcPct val="150000"/>
              </a:lnSpc>
            </a:pPr>
            <a:r>
              <a:rPr lang="en-US" sz="4000" dirty="0"/>
              <a:t>  crowning Your blood-stained brow 	</a:t>
            </a:r>
          </a:p>
        </p:txBody>
      </p:sp>
    </p:spTree>
    <p:extLst>
      <p:ext uri="{BB962C8B-B14F-4D97-AF65-F5344CB8AC3E}">
        <p14:creationId xmlns:p14="http://schemas.microsoft.com/office/powerpoint/2010/main" val="171929961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ormAutofit/>
          </a:bodyPr>
          <a:lstStyle/>
          <a:p>
            <a:pPr indent="0" algn="ctr">
              <a:lnSpc>
                <a:spcPct val="150000"/>
              </a:lnSpc>
            </a:pPr>
            <a:r>
              <a:rPr lang="en-US" sz="4300" dirty="0"/>
              <a:t>This the power of the cross:</a:t>
            </a:r>
          </a:p>
          <a:p>
            <a:pPr indent="0" algn="ctr">
              <a:lnSpc>
                <a:spcPct val="150000"/>
              </a:lnSpc>
            </a:pPr>
            <a:r>
              <a:rPr lang="en-US" sz="4300" dirty="0"/>
              <a:t>Christ became sin for us </a:t>
            </a:r>
          </a:p>
          <a:p>
            <a:pPr indent="0" algn="ctr">
              <a:lnSpc>
                <a:spcPct val="150000"/>
              </a:lnSpc>
            </a:pPr>
            <a:r>
              <a:rPr lang="en-US" sz="4300" dirty="0"/>
              <a:t>Took the blame, bore the wrath</a:t>
            </a:r>
          </a:p>
          <a:p>
            <a:pPr indent="0" algn="ctr">
              <a:lnSpc>
                <a:spcPct val="150000"/>
              </a:lnSpc>
            </a:pPr>
            <a:r>
              <a:rPr lang="en-US" sz="4300" dirty="0"/>
              <a:t>We stand forgiven at the cross </a:t>
            </a:r>
            <a:br>
              <a:rPr lang="en-US" sz="4300" dirty="0"/>
            </a:br>
            <a:endParaRPr lang="en-US" sz="4300" dirty="0"/>
          </a:p>
        </p:txBody>
      </p:sp>
    </p:spTree>
    <p:extLst>
      <p:ext uri="{BB962C8B-B14F-4D97-AF65-F5344CB8AC3E}">
        <p14:creationId xmlns:p14="http://schemas.microsoft.com/office/powerpoint/2010/main" val="409322625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ormAutofit/>
          </a:bodyPr>
          <a:lstStyle/>
          <a:p>
            <a:pPr indent="0" algn="ctr">
              <a:lnSpc>
                <a:spcPct val="150000"/>
              </a:lnSpc>
            </a:pPr>
            <a:r>
              <a:rPr lang="en-US" sz="4000" dirty="0"/>
              <a:t>Now the daylight flees</a:t>
            </a:r>
          </a:p>
          <a:p>
            <a:pPr indent="0" algn="ctr">
              <a:lnSpc>
                <a:spcPct val="150000"/>
              </a:lnSpc>
            </a:pPr>
            <a:r>
              <a:rPr lang="en-US" sz="4000" dirty="0"/>
              <a:t>  now the ground beneath</a:t>
            </a:r>
          </a:p>
          <a:p>
            <a:pPr indent="0" algn="ctr">
              <a:lnSpc>
                <a:spcPct val="150000"/>
              </a:lnSpc>
            </a:pPr>
            <a:r>
              <a:rPr lang="en-US" sz="4000" dirty="0"/>
              <a:t>  quakes as its Maker bows His head </a:t>
            </a:r>
          </a:p>
          <a:p>
            <a:pPr indent="0" algn="ctr">
              <a:lnSpc>
                <a:spcPct val="150000"/>
              </a:lnSpc>
            </a:pPr>
            <a:r>
              <a:rPr lang="en-US" sz="4000" dirty="0"/>
              <a:t>Curtain torn in two</a:t>
            </a:r>
          </a:p>
          <a:p>
            <a:pPr indent="0" algn="ctr">
              <a:lnSpc>
                <a:spcPct val="150000"/>
              </a:lnSpc>
            </a:pPr>
            <a:r>
              <a:rPr lang="en-US" sz="4000" dirty="0"/>
              <a:t>  dead are raised to life</a:t>
            </a:r>
          </a:p>
          <a:p>
            <a:pPr indent="0" algn="ctr">
              <a:lnSpc>
                <a:spcPct val="150000"/>
              </a:lnSpc>
            </a:pPr>
            <a:r>
              <a:rPr lang="en-US" sz="4000" dirty="0"/>
              <a:t>  ‘Finished!’ the victory cry	</a:t>
            </a:r>
          </a:p>
        </p:txBody>
      </p:sp>
    </p:spTree>
    <p:extLst>
      <p:ext uri="{BB962C8B-B14F-4D97-AF65-F5344CB8AC3E}">
        <p14:creationId xmlns:p14="http://schemas.microsoft.com/office/powerpoint/2010/main" val="105156332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5EE4A6-27F5-4F31-A764-F4E1D1C9418F}"/>
              </a:ext>
            </a:extLst>
          </p:cNvPr>
          <p:cNvSpPr>
            <a:spLocks noGrp="1"/>
          </p:cNvSpPr>
          <p:nvPr>
            <p:ph idx="1"/>
          </p:nvPr>
        </p:nvSpPr>
        <p:spPr/>
        <p:txBody>
          <a:bodyPr anchor="ctr"/>
          <a:lstStyle/>
          <a:p>
            <a:pPr algn="ctr"/>
            <a:r>
              <a:rPr lang="en-US" sz="4000" dirty="0"/>
              <a:t>This the power of the cross:</a:t>
            </a:r>
          </a:p>
          <a:p>
            <a:pPr algn="ctr"/>
            <a:r>
              <a:rPr lang="en-US" sz="4000" dirty="0"/>
              <a:t>Christ became sin for us </a:t>
            </a:r>
          </a:p>
          <a:p>
            <a:pPr algn="ctr"/>
            <a:r>
              <a:rPr lang="en-US" sz="4000" dirty="0"/>
              <a:t>Took the blame, bore the wrath</a:t>
            </a:r>
          </a:p>
          <a:p>
            <a:pPr algn="ctr"/>
            <a:r>
              <a:rPr lang="en-US" sz="4000" dirty="0"/>
              <a:t>We stand forgiven at the cross </a:t>
            </a:r>
            <a:br>
              <a:rPr lang="en-US" sz="4000" dirty="0"/>
            </a:br>
            <a:endParaRPr lang="en-US" sz="4000" dirty="0"/>
          </a:p>
        </p:txBody>
      </p:sp>
    </p:spTree>
    <p:extLst>
      <p:ext uri="{BB962C8B-B14F-4D97-AF65-F5344CB8AC3E}">
        <p14:creationId xmlns:p14="http://schemas.microsoft.com/office/powerpoint/2010/main" val="150482629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1F29F3-AEFC-4DC2-8672-E2EAB5B9B57F}"/>
              </a:ext>
            </a:extLst>
          </p:cNvPr>
          <p:cNvSpPr>
            <a:spLocks noGrp="1"/>
          </p:cNvSpPr>
          <p:nvPr>
            <p:ph idx="1"/>
          </p:nvPr>
        </p:nvSpPr>
        <p:spPr/>
        <p:txBody>
          <a:bodyPr anchor="ctr"/>
          <a:lstStyle/>
          <a:p>
            <a:pPr algn="ctr"/>
            <a:r>
              <a:rPr lang="en-US" sz="4000" dirty="0"/>
              <a:t> Oh to see my name</a:t>
            </a:r>
          </a:p>
          <a:p>
            <a:pPr algn="ctr"/>
            <a:r>
              <a:rPr lang="en-US" sz="4000" dirty="0"/>
              <a:t>  written in the wound</a:t>
            </a:r>
          </a:p>
          <a:p>
            <a:pPr algn="ctr"/>
            <a:r>
              <a:rPr lang="en-US" sz="4000" dirty="0"/>
              <a:t>  for through Your </a:t>
            </a:r>
            <a:r>
              <a:rPr lang="en-US" sz="4000" dirty="0" err="1"/>
              <a:t>suf‘fring</a:t>
            </a:r>
            <a:r>
              <a:rPr lang="en-US" sz="4000" dirty="0"/>
              <a:t> I am free </a:t>
            </a:r>
          </a:p>
          <a:p>
            <a:pPr algn="ctr"/>
            <a:r>
              <a:rPr lang="en-US" sz="4000" dirty="0"/>
              <a:t>Death is crushed to death</a:t>
            </a:r>
          </a:p>
          <a:p>
            <a:pPr algn="ctr"/>
            <a:r>
              <a:rPr lang="en-US" sz="4000" dirty="0"/>
              <a:t>  life is mine to live</a:t>
            </a:r>
          </a:p>
          <a:p>
            <a:pPr algn="ctr"/>
            <a:r>
              <a:rPr lang="en-US" sz="4000" dirty="0"/>
              <a:t>  won through Your selfless love </a:t>
            </a:r>
            <a:br>
              <a:rPr lang="en-US" sz="4000" dirty="0"/>
            </a:br>
            <a:endParaRPr lang="en-US" sz="4000" dirty="0"/>
          </a:p>
        </p:txBody>
      </p:sp>
    </p:spTree>
    <p:extLst>
      <p:ext uri="{BB962C8B-B14F-4D97-AF65-F5344CB8AC3E}">
        <p14:creationId xmlns:p14="http://schemas.microsoft.com/office/powerpoint/2010/main" val="147562990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1F29F3-AEFC-4DC2-8672-E2EAB5B9B57F}"/>
              </a:ext>
            </a:extLst>
          </p:cNvPr>
          <p:cNvSpPr>
            <a:spLocks noGrp="1"/>
          </p:cNvSpPr>
          <p:nvPr>
            <p:ph idx="1"/>
          </p:nvPr>
        </p:nvSpPr>
        <p:spPr/>
        <p:txBody>
          <a:bodyPr anchor="ctr"/>
          <a:lstStyle/>
          <a:p>
            <a:pPr algn="ctr"/>
            <a:r>
              <a:rPr lang="en-US" sz="4000" dirty="0"/>
              <a:t>This the power of the cross:</a:t>
            </a:r>
          </a:p>
          <a:p>
            <a:pPr algn="ctr"/>
            <a:r>
              <a:rPr lang="en-US" sz="4000" dirty="0"/>
              <a:t>Son of God slain for us </a:t>
            </a:r>
          </a:p>
          <a:p>
            <a:pPr algn="ctr"/>
            <a:r>
              <a:rPr lang="en-US" sz="4000" dirty="0"/>
              <a:t>What a life, what a cost! </a:t>
            </a:r>
          </a:p>
          <a:p>
            <a:pPr algn="ctr"/>
            <a:r>
              <a:rPr lang="en-US" sz="4000" dirty="0"/>
              <a:t>We stand forgiven at the cross </a:t>
            </a:r>
            <a:br>
              <a:rPr lang="en-US" sz="4000" dirty="0"/>
            </a:br>
            <a:endParaRPr lang="en-US" sz="4000" dirty="0"/>
          </a:p>
        </p:txBody>
      </p:sp>
    </p:spTree>
    <p:extLst>
      <p:ext uri="{BB962C8B-B14F-4D97-AF65-F5344CB8AC3E}">
        <p14:creationId xmlns:p14="http://schemas.microsoft.com/office/powerpoint/2010/main" val="6838320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lose up of a book&#10;&#10;Description automatically generated with medium confidence">
            <a:extLst>
              <a:ext uri="{FF2B5EF4-FFF2-40B4-BE49-F238E27FC236}">
                <a16:creationId xmlns:a16="http://schemas.microsoft.com/office/drawing/2014/main" id="{EB44DD48-E22C-189D-A728-83063E3271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517" b="13746"/>
          <a:stretch/>
        </p:blipFill>
        <p:spPr>
          <a:xfrm>
            <a:off x="20" y="1282"/>
            <a:ext cx="12191980" cy="6856718"/>
          </a:xfrm>
          <a:prstGeom prst="rect">
            <a:avLst/>
          </a:prstGeom>
        </p:spPr>
      </p:pic>
    </p:spTree>
    <p:extLst>
      <p:ext uri="{BB962C8B-B14F-4D97-AF65-F5344CB8AC3E}">
        <p14:creationId xmlns:p14="http://schemas.microsoft.com/office/powerpoint/2010/main" val="317841280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2B0EF0-788E-D320-6301-BBB80FAF19FA}"/>
              </a:ext>
            </a:extLst>
          </p:cNvPr>
          <p:cNvSpPr>
            <a:spLocks noGrp="1"/>
          </p:cNvSpPr>
          <p:nvPr>
            <p:ph type="sldNum" sz="quarter" idx="12"/>
          </p:nvPr>
        </p:nvSpPr>
        <p:spPr/>
        <p:txBody>
          <a:bodyPr/>
          <a:lstStyle/>
          <a:p>
            <a:fld id="{0AA4ED6C-8A48-421A-ADF2-3AFB31B0387B}" type="slidenum">
              <a:rPr lang="en-US" smtClean="0"/>
              <a:pPr/>
              <a:t>38</a:t>
            </a:fld>
            <a:endParaRPr lang="en-US"/>
          </a:p>
        </p:txBody>
      </p:sp>
    </p:spTree>
    <p:extLst>
      <p:ext uri="{BB962C8B-B14F-4D97-AF65-F5344CB8AC3E}">
        <p14:creationId xmlns:p14="http://schemas.microsoft.com/office/powerpoint/2010/main" val="44003644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map of israel with black text&#10;&#10;Description automatically generated">
            <a:extLst>
              <a:ext uri="{FF2B5EF4-FFF2-40B4-BE49-F238E27FC236}">
                <a16:creationId xmlns:a16="http://schemas.microsoft.com/office/drawing/2014/main" id="{D0FB9B11-B334-A8FE-3D76-F33827D000A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71555" y="643466"/>
            <a:ext cx="5848889" cy="5571067"/>
          </a:xfrm>
          <a:prstGeom prst="rect">
            <a:avLst/>
          </a:prstGeom>
        </p:spPr>
      </p:pic>
      <p:sp>
        <p:nvSpPr>
          <p:cNvPr id="6" name="Frame 5">
            <a:extLst>
              <a:ext uri="{FF2B5EF4-FFF2-40B4-BE49-F238E27FC236}">
                <a16:creationId xmlns:a16="http://schemas.microsoft.com/office/drawing/2014/main" id="{614ABA93-0839-4725-2C7B-6FA491A73B45}"/>
              </a:ext>
            </a:extLst>
          </p:cNvPr>
          <p:cNvSpPr/>
          <p:nvPr/>
        </p:nvSpPr>
        <p:spPr>
          <a:xfrm>
            <a:off x="6096000" y="1981200"/>
            <a:ext cx="762000" cy="533400"/>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EE4DAAB8-073A-D989-44FD-263EBCC79CDC}"/>
              </a:ext>
            </a:extLst>
          </p:cNvPr>
          <p:cNvSpPr/>
          <p:nvPr/>
        </p:nvSpPr>
        <p:spPr>
          <a:xfrm>
            <a:off x="5742708" y="512233"/>
            <a:ext cx="1420091" cy="533400"/>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90F80ECC-3E05-6C3F-B2A2-47CE74208008}"/>
              </a:ext>
            </a:extLst>
          </p:cNvPr>
          <p:cNvSpPr/>
          <p:nvPr/>
        </p:nvSpPr>
        <p:spPr>
          <a:xfrm>
            <a:off x="4419600" y="3124200"/>
            <a:ext cx="1219200" cy="609599"/>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2649C2C6-DC55-885F-0F14-713C78EC8A36}"/>
              </a:ext>
            </a:extLst>
          </p:cNvPr>
          <p:cNvSpPr/>
          <p:nvPr/>
        </p:nvSpPr>
        <p:spPr>
          <a:xfrm>
            <a:off x="4993572" y="2666999"/>
            <a:ext cx="873827" cy="435429"/>
          </a:xfrm>
          <a:prstGeom prst="fram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7348721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6A121316-E4D0-41D7-9C79-9FF8F36D4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pic>
        <p:nvPicPr>
          <p:cNvPr id="16" name="Picture 3" descr="Diagram, engineering drawing&#10;&#10;Description automatically generated">
            <a:extLst>
              <a:ext uri="{FF2B5EF4-FFF2-40B4-BE49-F238E27FC236}">
                <a16:creationId xmlns:a16="http://schemas.microsoft.com/office/drawing/2014/main" id="{863E5F06-A0A5-4387-91A4-0ECBAB344F69}"/>
              </a:ext>
            </a:extLst>
          </p:cNvPr>
          <p:cNvPicPr>
            <a:picLocks noChangeAspect="1"/>
          </p:cNvPicPr>
          <p:nvPr/>
        </p:nvPicPr>
        <p:blipFill rotWithShape="1">
          <a:blip r:embed="rId2"/>
          <a:srcRect r="40666" b="-1"/>
          <a:stretch/>
        </p:blipFill>
        <p:spPr>
          <a:xfrm>
            <a:off x="1" y="10"/>
            <a:ext cx="6096000" cy="6857990"/>
          </a:xfrm>
          <a:prstGeom prst="rect">
            <a:avLst/>
          </a:prstGeom>
        </p:spPr>
      </p:pic>
      <p:sp>
        <p:nvSpPr>
          <p:cNvPr id="17" name="Rectangle 10">
            <a:extLst>
              <a:ext uri="{FF2B5EF4-FFF2-40B4-BE49-F238E27FC236}">
                <a16:creationId xmlns:a16="http://schemas.microsoft.com/office/drawing/2014/main" id="{07EE0F9E-42CB-4AE4-971C-7BD191D5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useBgFill="1">
        <p:nvSpPr>
          <p:cNvPr id="18" name="Rectangle 12">
            <a:extLst>
              <a:ext uri="{FF2B5EF4-FFF2-40B4-BE49-F238E27FC236}">
                <a16:creationId xmlns:a16="http://schemas.microsoft.com/office/drawing/2014/main" id="{1AEB967B-31A3-42E3-8382-73443D264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371601"/>
            <a:ext cx="3390900" cy="411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73EE6587-020C-4648-8829-3CA04CAC8FB8}"/>
              </a:ext>
            </a:extLst>
          </p:cNvPr>
          <p:cNvSpPr>
            <a:spLocks noGrp="1"/>
          </p:cNvSpPr>
          <p:nvPr>
            <p:ph type="ctrTitle"/>
          </p:nvPr>
        </p:nvSpPr>
        <p:spPr>
          <a:xfrm>
            <a:off x="7467599" y="1674629"/>
            <a:ext cx="3390901" cy="2097856"/>
          </a:xfrm>
        </p:spPr>
        <p:txBody>
          <a:bodyPr>
            <a:normAutofit/>
          </a:bodyPr>
          <a:lstStyle/>
          <a:p>
            <a:r>
              <a:rPr lang="en-US" sz="3200" dirty="0"/>
              <a:t>Our God is For Us</a:t>
            </a:r>
          </a:p>
        </p:txBody>
      </p:sp>
      <p:sp>
        <p:nvSpPr>
          <p:cNvPr id="3" name="Subtitle 2">
            <a:extLst>
              <a:ext uri="{FF2B5EF4-FFF2-40B4-BE49-F238E27FC236}">
                <a16:creationId xmlns:a16="http://schemas.microsoft.com/office/drawing/2014/main" id="{01DB5D44-21FA-48AB-91E3-48066C828C09}"/>
              </a:ext>
            </a:extLst>
          </p:cNvPr>
          <p:cNvSpPr>
            <a:spLocks noGrp="1"/>
          </p:cNvSpPr>
          <p:nvPr>
            <p:ph type="subTitle" idx="1"/>
          </p:nvPr>
        </p:nvSpPr>
        <p:spPr>
          <a:xfrm>
            <a:off x="7952936" y="4114800"/>
            <a:ext cx="2538601" cy="1332314"/>
          </a:xfrm>
        </p:spPr>
        <p:txBody>
          <a:bodyPr>
            <a:normAutofit/>
          </a:bodyPr>
          <a:lstStyle/>
          <a:p>
            <a:r>
              <a:rPr lang="en-US" sz="2000" dirty="0"/>
              <a:t>City Alight</a:t>
            </a:r>
          </a:p>
        </p:txBody>
      </p:sp>
    </p:spTree>
    <p:extLst>
      <p:ext uri="{BB962C8B-B14F-4D97-AF65-F5344CB8AC3E}">
        <p14:creationId xmlns:p14="http://schemas.microsoft.com/office/powerpoint/2010/main" val="428513541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2B0EF0-788E-D320-6301-BBB80FAF19FA}"/>
              </a:ext>
            </a:extLst>
          </p:cNvPr>
          <p:cNvSpPr>
            <a:spLocks noGrp="1"/>
          </p:cNvSpPr>
          <p:nvPr>
            <p:ph type="sldNum" sz="quarter" idx="12"/>
          </p:nvPr>
        </p:nvSpPr>
        <p:spPr/>
        <p:txBody>
          <a:bodyPr/>
          <a:lstStyle/>
          <a:p>
            <a:fld id="{0AA4ED6C-8A48-421A-ADF2-3AFB31B0387B}" type="slidenum">
              <a:rPr lang="en-US" smtClean="0"/>
              <a:pPr/>
              <a:t>40</a:t>
            </a:fld>
            <a:endParaRPr lang="en-US"/>
          </a:p>
        </p:txBody>
      </p:sp>
    </p:spTree>
    <p:extLst>
      <p:ext uri="{BB962C8B-B14F-4D97-AF65-F5344CB8AC3E}">
        <p14:creationId xmlns:p14="http://schemas.microsoft.com/office/powerpoint/2010/main" val="354671567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Lord&amp;#39;s Supper Cliparts, Download Free Lord&amp;#39;s Supper Cliparts png  images, Free ClipArts on Clipart Library">
            <a:extLst>
              <a:ext uri="{FF2B5EF4-FFF2-40B4-BE49-F238E27FC236}">
                <a16:creationId xmlns:a16="http://schemas.microsoft.com/office/drawing/2014/main" id="{A21D88CB-C816-9F40-A5C2-5706F864E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048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62701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4165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3EA2BC-E1AA-731A-CD14-9FA89B44E369}"/>
              </a:ext>
            </a:extLst>
          </p:cNvPr>
          <p:cNvSpPr>
            <a:spLocks noGrp="1"/>
          </p:cNvSpPr>
          <p:nvPr>
            <p:ph idx="1"/>
          </p:nvPr>
        </p:nvSpPr>
        <p:spPr>
          <a:xfrm>
            <a:off x="203200" y="228600"/>
            <a:ext cx="11785600" cy="6477000"/>
          </a:xfrm>
        </p:spPr>
        <p:txBody>
          <a:bodyPr>
            <a:normAutofit fontScale="92500" lnSpcReduction="20000"/>
          </a:bodyPr>
          <a:lstStyle/>
          <a:p>
            <a:r>
              <a:rPr lang="en-US" sz="3700" baseline="30000" dirty="0">
                <a:effectLst>
                  <a:outerShdw blurRad="50800" dist="50800" dir="2700000" algn="tl" rotWithShape="0">
                    <a:prstClr val="black">
                      <a:alpha val="40000"/>
                    </a:prstClr>
                  </a:outerShdw>
                </a:effectLst>
              </a:rPr>
              <a:t>14</a:t>
            </a:r>
            <a:r>
              <a:rPr lang="en-US" sz="3700" dirty="0">
                <a:effectLst>
                  <a:outerShdw blurRad="50800" dist="50800" dir="2700000" algn="tl" rotWithShape="0">
                    <a:prstClr val="black">
                      <a:alpha val="40000"/>
                    </a:prstClr>
                  </a:outerShdw>
                </a:effectLst>
              </a:rPr>
              <a:t>For this reason, I kneel before the Father, from whom every family in heaven and on earth derives its name. </a:t>
            </a:r>
            <a:r>
              <a:rPr lang="en-US" sz="3700" baseline="30000" dirty="0">
                <a:effectLst>
                  <a:outerShdw blurRad="50800" dist="50800" dir="2700000" algn="tl" rotWithShape="0">
                    <a:prstClr val="black">
                      <a:alpha val="40000"/>
                    </a:prstClr>
                  </a:outerShdw>
                </a:effectLst>
              </a:rPr>
              <a:t>16</a:t>
            </a:r>
            <a:r>
              <a:rPr lang="en-US" sz="3700" dirty="0">
                <a:effectLst>
                  <a:outerShdw blurRad="50800" dist="50800" dir="2700000" algn="tl" rotWithShape="0">
                    <a:prstClr val="black">
                      <a:alpha val="40000"/>
                    </a:prstClr>
                  </a:outerShdw>
                </a:effectLst>
              </a:rPr>
              <a:t>I pray that out of his glorious riches he may strengthen you with power through his Spirit in your inner being, </a:t>
            </a:r>
            <a:r>
              <a:rPr lang="en-US" sz="3700" baseline="30000" dirty="0">
                <a:effectLst>
                  <a:outerShdw blurRad="50800" dist="50800" dir="2700000" algn="tl" rotWithShape="0">
                    <a:prstClr val="black">
                      <a:alpha val="40000"/>
                    </a:prstClr>
                  </a:outerShdw>
                </a:effectLst>
              </a:rPr>
              <a:t>17</a:t>
            </a:r>
            <a:r>
              <a:rPr lang="en-US" sz="3700" dirty="0">
                <a:effectLst>
                  <a:outerShdw blurRad="50800" dist="50800" dir="2700000" algn="tl" rotWithShape="0">
                    <a:prstClr val="black">
                      <a:alpha val="40000"/>
                    </a:prstClr>
                  </a:outerShdw>
                </a:effectLst>
              </a:rPr>
              <a:t>so that Christ may dwell in your hearts through faith. </a:t>
            </a:r>
          </a:p>
          <a:p>
            <a:r>
              <a:rPr lang="en-US" sz="3700" dirty="0">
                <a:effectLst>
                  <a:outerShdw blurRad="50800" dist="50800" dir="2700000" algn="tl" rotWithShape="0">
                    <a:prstClr val="black">
                      <a:alpha val="40000"/>
                    </a:prstClr>
                  </a:outerShdw>
                </a:effectLst>
              </a:rPr>
              <a:t>And I pray that you, being rooted and established in love, </a:t>
            </a:r>
            <a:r>
              <a:rPr lang="en-US" sz="3700" baseline="30000" dirty="0">
                <a:effectLst>
                  <a:outerShdw blurRad="50800" dist="50800" dir="2700000" algn="tl" rotWithShape="0">
                    <a:prstClr val="black">
                      <a:alpha val="40000"/>
                    </a:prstClr>
                  </a:outerShdw>
                </a:effectLst>
              </a:rPr>
              <a:t>18</a:t>
            </a:r>
            <a:r>
              <a:rPr lang="en-US" sz="3700" dirty="0">
                <a:effectLst>
                  <a:outerShdw blurRad="50800" dist="50800" dir="2700000" algn="tl" rotWithShape="0">
                    <a:prstClr val="black">
                      <a:alpha val="40000"/>
                    </a:prstClr>
                  </a:outerShdw>
                </a:effectLst>
              </a:rPr>
              <a:t>may have power, together with all the Lord’s holy people, to grasp how wide and long and high and deep is the love of Christ, </a:t>
            </a:r>
            <a:r>
              <a:rPr lang="en-US" sz="3700" baseline="30000" dirty="0">
                <a:effectLst>
                  <a:outerShdw blurRad="50800" dist="50800" dir="2700000" algn="tl" rotWithShape="0">
                    <a:prstClr val="black">
                      <a:alpha val="40000"/>
                    </a:prstClr>
                  </a:outerShdw>
                </a:effectLst>
              </a:rPr>
              <a:t>19</a:t>
            </a:r>
            <a:r>
              <a:rPr lang="en-US" sz="3700" dirty="0">
                <a:effectLst>
                  <a:outerShdw blurRad="50800" dist="50800" dir="2700000" algn="tl" rotWithShape="0">
                    <a:prstClr val="black">
                      <a:alpha val="40000"/>
                    </a:prstClr>
                  </a:outerShdw>
                </a:effectLst>
              </a:rPr>
              <a:t>and to know this love that surpasses knowledge — that you may be filled to the measure of all the fullness of God.</a:t>
            </a:r>
          </a:p>
          <a:p>
            <a:r>
              <a:rPr lang="en-US" sz="3700" dirty="0">
                <a:effectLst>
                  <a:outerShdw blurRad="50800" dist="50800" dir="2700000" algn="tl" rotWithShape="0">
                    <a:prstClr val="black">
                      <a:alpha val="40000"/>
                    </a:prstClr>
                  </a:outerShdw>
                </a:effectLst>
              </a:rPr>
              <a:t> </a:t>
            </a:r>
            <a:r>
              <a:rPr lang="en-US" sz="3700" baseline="30000" dirty="0">
                <a:effectLst>
                  <a:outerShdw blurRad="50800" dist="50800" dir="2700000" algn="tl" rotWithShape="0">
                    <a:prstClr val="black">
                      <a:alpha val="40000"/>
                    </a:prstClr>
                  </a:outerShdw>
                </a:effectLst>
              </a:rPr>
              <a:t>20</a:t>
            </a:r>
            <a:r>
              <a:rPr lang="en-US" sz="3700" dirty="0">
                <a:effectLst>
                  <a:outerShdw blurRad="50800" dist="50800" dir="2700000" algn="tl" rotWithShape="0">
                    <a:prstClr val="black">
                      <a:alpha val="40000"/>
                    </a:prstClr>
                  </a:outerShdw>
                </a:effectLst>
              </a:rPr>
              <a:t>Now to him who is able to do immeasurably more than all we ask or imagine, according to his power that is at work within us, to him be glory in the church and in Christ Jesus throughout all generations, for ever and ever! Amen.</a:t>
            </a:r>
          </a:p>
          <a:p>
            <a:endParaRPr lang="en-US" sz="1200" dirty="0"/>
          </a:p>
        </p:txBody>
      </p:sp>
    </p:spTree>
    <p:extLst>
      <p:ext uri="{BB962C8B-B14F-4D97-AF65-F5344CB8AC3E}">
        <p14:creationId xmlns:p14="http://schemas.microsoft.com/office/powerpoint/2010/main" val="193519732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B13A98-FFCC-EE21-BD4F-9F43569F09C0}"/>
              </a:ext>
            </a:extLst>
          </p:cNvPr>
          <p:cNvSpPr>
            <a:spLocks noGrp="1"/>
          </p:cNvSpPr>
          <p:nvPr>
            <p:ph type="sldNum" sz="quarter" idx="12"/>
          </p:nvPr>
        </p:nvSpPr>
        <p:spPr/>
        <p:txBody>
          <a:bodyPr/>
          <a:lstStyle/>
          <a:p>
            <a:fld id="{0AA4ED6C-8A48-421A-ADF2-3AFB31B0387B}" type="slidenum">
              <a:rPr lang="en-US" smtClean="0"/>
              <a:pPr/>
              <a:t>43</a:t>
            </a:fld>
            <a:endParaRPr lang="en-US"/>
          </a:p>
        </p:txBody>
      </p:sp>
      <p:pic>
        <p:nvPicPr>
          <p:cNvPr id="3" name="Picture 2">
            <a:extLst>
              <a:ext uri="{FF2B5EF4-FFF2-40B4-BE49-F238E27FC236}">
                <a16:creationId xmlns:a16="http://schemas.microsoft.com/office/drawing/2014/main" id="{D8E2E9D7-6AEE-7247-7CCC-C88FEB9BF2BA}"/>
              </a:ext>
            </a:extLst>
          </p:cNvPr>
          <p:cNvPicPr>
            <a:picLocks noChangeAspect="1"/>
          </p:cNvPicPr>
          <p:nvPr/>
        </p:nvPicPr>
        <p:blipFill rotWithShape="1">
          <a:blip r:embed="rId2"/>
          <a:srcRect b="19617"/>
          <a:stretch/>
        </p:blipFill>
        <p:spPr>
          <a:xfrm>
            <a:off x="3658054" y="1371600"/>
            <a:ext cx="4875893" cy="3276600"/>
          </a:xfrm>
          <a:prstGeom prst="rect">
            <a:avLst/>
          </a:prstGeom>
        </p:spPr>
      </p:pic>
    </p:spTree>
    <p:extLst>
      <p:ext uri="{BB962C8B-B14F-4D97-AF65-F5344CB8AC3E}">
        <p14:creationId xmlns:p14="http://schemas.microsoft.com/office/powerpoint/2010/main" val="405918248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2B0EF0-788E-D320-6301-BBB80FAF19FA}"/>
              </a:ext>
            </a:extLst>
          </p:cNvPr>
          <p:cNvSpPr>
            <a:spLocks noGrp="1"/>
          </p:cNvSpPr>
          <p:nvPr>
            <p:ph type="sldNum" sz="quarter" idx="12"/>
          </p:nvPr>
        </p:nvSpPr>
        <p:spPr/>
        <p:txBody>
          <a:bodyPr/>
          <a:lstStyle/>
          <a:p>
            <a:fld id="{0AA4ED6C-8A48-421A-ADF2-3AFB31B0387B}" type="slidenum">
              <a:rPr lang="en-US" smtClean="0"/>
              <a:pPr/>
              <a:t>44</a:t>
            </a:fld>
            <a:endParaRPr lang="en-US"/>
          </a:p>
        </p:txBody>
      </p:sp>
    </p:spTree>
    <p:extLst>
      <p:ext uri="{BB962C8B-B14F-4D97-AF65-F5344CB8AC3E}">
        <p14:creationId xmlns:p14="http://schemas.microsoft.com/office/powerpoint/2010/main" val="152947330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8EA81-49C6-4867-B58A-3EED944751DD}"/>
              </a:ext>
            </a:extLst>
          </p:cNvPr>
          <p:cNvSpPr>
            <a:spLocks noGrp="1"/>
          </p:cNvSpPr>
          <p:nvPr>
            <p:ph type="title"/>
          </p:nvPr>
        </p:nvSpPr>
        <p:spPr>
          <a:xfrm>
            <a:off x="838200" y="365126"/>
            <a:ext cx="10515600" cy="724766"/>
          </a:xfrm>
        </p:spPr>
        <p:txBody>
          <a:bodyPr>
            <a:noAutofit/>
          </a:bodyPr>
          <a:lstStyle/>
          <a:p>
            <a:pPr algn="ctr"/>
            <a:r>
              <a:rPr lang="en-US" sz="4800" b="1" dirty="0">
                <a:solidFill>
                  <a:prstClr val="white"/>
                </a:solidFill>
                <a:latin typeface="Calibri"/>
              </a:rPr>
              <a:t>God’s Truthfulness</a:t>
            </a:r>
            <a:endParaRPr lang="en-US" sz="4800" dirty="0"/>
          </a:p>
        </p:txBody>
      </p:sp>
      <p:sp>
        <p:nvSpPr>
          <p:cNvPr id="3" name="Content Placeholder 2">
            <a:extLst>
              <a:ext uri="{FF2B5EF4-FFF2-40B4-BE49-F238E27FC236}">
                <a16:creationId xmlns:a16="http://schemas.microsoft.com/office/drawing/2014/main" id="{4A7C84DE-5D1D-40C9-AA6D-EF69E3BCC3BB}"/>
              </a:ext>
            </a:extLst>
          </p:cNvPr>
          <p:cNvSpPr>
            <a:spLocks noGrp="1"/>
          </p:cNvSpPr>
          <p:nvPr>
            <p:ph idx="1"/>
          </p:nvPr>
        </p:nvSpPr>
        <p:spPr>
          <a:xfrm>
            <a:off x="571500" y="1191490"/>
            <a:ext cx="11102636" cy="5570094"/>
          </a:xfrm>
        </p:spPr>
        <p:txBody>
          <a:bodyPr>
            <a:normAutofit/>
          </a:bodyPr>
          <a:lstStyle/>
          <a:p>
            <a:pPr marL="342900" lvl="0" indent="-342900">
              <a:lnSpc>
                <a:spcPct val="100000"/>
              </a:lnSpc>
              <a:spcBef>
                <a:spcPts val="0"/>
              </a:spcBef>
              <a:spcAft>
                <a:spcPts val="1200"/>
              </a:spcAft>
              <a:buNone/>
            </a:pPr>
            <a:r>
              <a:rPr lang="en-US" sz="3600" dirty="0">
                <a:solidFill>
                  <a:prstClr val="white"/>
                </a:solidFill>
              </a:rPr>
              <a:t>God’s truthfulness refers to the fact that God represents things as they really are. This is sometimes referred to as his veracity.</a:t>
            </a:r>
          </a:p>
          <a:p>
            <a:pPr marL="342900" lvl="0" indent="-342900">
              <a:lnSpc>
                <a:spcPct val="100000"/>
              </a:lnSpc>
              <a:spcBef>
                <a:spcPts val="0"/>
              </a:spcBef>
              <a:spcAft>
                <a:spcPts val="1200"/>
              </a:spcAft>
              <a:buNone/>
            </a:pPr>
            <a:r>
              <a:rPr lang="en-US" sz="3600" dirty="0">
                <a:solidFill>
                  <a:prstClr val="white"/>
                </a:solidFill>
              </a:rPr>
              <a:t>Whether speaking of himself or part of his creation, what God says is accurate and completely true.</a:t>
            </a:r>
          </a:p>
          <a:p>
            <a:pPr marL="342900" lvl="0" indent="-342900">
              <a:lnSpc>
                <a:spcPct val="100000"/>
              </a:lnSpc>
              <a:spcBef>
                <a:spcPts val="0"/>
              </a:spcBef>
              <a:spcAft>
                <a:spcPts val="1200"/>
              </a:spcAft>
              <a:buNone/>
            </a:pPr>
            <a:r>
              <a:rPr lang="en-US" sz="3600" dirty="0">
                <a:solidFill>
                  <a:prstClr val="white"/>
                </a:solidFill>
              </a:rPr>
              <a:t>There are no errors, no lies, no imperfections, no ignorance, no mistakes. </a:t>
            </a:r>
          </a:p>
        </p:txBody>
      </p:sp>
    </p:spTree>
    <p:extLst>
      <p:ext uri="{BB962C8B-B14F-4D97-AF65-F5344CB8AC3E}">
        <p14:creationId xmlns:p14="http://schemas.microsoft.com/office/powerpoint/2010/main" val="388574181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8EA81-49C6-4867-B58A-3EED944751DD}"/>
              </a:ext>
            </a:extLst>
          </p:cNvPr>
          <p:cNvSpPr>
            <a:spLocks noGrp="1"/>
          </p:cNvSpPr>
          <p:nvPr>
            <p:ph type="title"/>
          </p:nvPr>
        </p:nvSpPr>
        <p:spPr>
          <a:xfrm>
            <a:off x="838200" y="365126"/>
            <a:ext cx="10515600" cy="724766"/>
          </a:xfrm>
        </p:spPr>
        <p:txBody>
          <a:bodyPr>
            <a:noAutofit/>
          </a:bodyPr>
          <a:lstStyle/>
          <a:p>
            <a:pPr algn="ctr"/>
            <a:r>
              <a:rPr lang="en-US" sz="4800" b="1" dirty="0">
                <a:solidFill>
                  <a:prstClr val="white"/>
                </a:solidFill>
                <a:latin typeface="Calibri"/>
              </a:rPr>
              <a:t>God’s Truthfulness</a:t>
            </a:r>
            <a:endParaRPr lang="en-US" sz="4800" dirty="0"/>
          </a:p>
        </p:txBody>
      </p:sp>
      <p:sp>
        <p:nvSpPr>
          <p:cNvPr id="3" name="Content Placeholder 2">
            <a:extLst>
              <a:ext uri="{FF2B5EF4-FFF2-40B4-BE49-F238E27FC236}">
                <a16:creationId xmlns:a16="http://schemas.microsoft.com/office/drawing/2014/main" id="{4A7C84DE-5D1D-40C9-AA6D-EF69E3BCC3BB}"/>
              </a:ext>
            </a:extLst>
          </p:cNvPr>
          <p:cNvSpPr>
            <a:spLocks noGrp="1"/>
          </p:cNvSpPr>
          <p:nvPr>
            <p:ph idx="1"/>
          </p:nvPr>
        </p:nvSpPr>
        <p:spPr>
          <a:xfrm>
            <a:off x="609600" y="1295400"/>
            <a:ext cx="10972800" cy="5197473"/>
          </a:xfrm>
        </p:spPr>
        <p:txBody>
          <a:bodyPr>
            <a:noAutofit/>
          </a:bodyPr>
          <a:lstStyle/>
          <a:p>
            <a:pPr marL="342900" lvl="0" indent="-342900">
              <a:lnSpc>
                <a:spcPct val="100000"/>
              </a:lnSpc>
              <a:spcBef>
                <a:spcPts val="0"/>
              </a:spcBef>
              <a:spcAft>
                <a:spcPts val="1200"/>
              </a:spcAft>
              <a:buNone/>
            </a:pPr>
            <a:r>
              <a:rPr lang="en-US" sz="3600" dirty="0">
                <a:solidFill>
                  <a:prstClr val="white"/>
                </a:solidFill>
              </a:rPr>
              <a:t>We know that God has complete knowledge of all things; this we call his omniscience. </a:t>
            </a:r>
          </a:p>
          <a:p>
            <a:pPr marL="342900" lvl="0" indent="-342900">
              <a:lnSpc>
                <a:spcPct val="100000"/>
              </a:lnSpc>
              <a:spcBef>
                <a:spcPts val="0"/>
              </a:spcBef>
              <a:spcAft>
                <a:spcPts val="1200"/>
              </a:spcAft>
              <a:buNone/>
            </a:pPr>
            <a:r>
              <a:rPr lang="en-US" sz="3600" dirty="0">
                <a:solidFill>
                  <a:prstClr val="white"/>
                </a:solidFill>
              </a:rPr>
              <a:t>And we know that this complete knowledge is accurate and without error.</a:t>
            </a:r>
          </a:p>
          <a:p>
            <a:pPr marL="342900" lvl="0" indent="-342900">
              <a:lnSpc>
                <a:spcPct val="100000"/>
              </a:lnSpc>
              <a:spcBef>
                <a:spcPts val="0"/>
              </a:spcBef>
              <a:spcAft>
                <a:spcPts val="1200"/>
              </a:spcAft>
              <a:buNone/>
            </a:pPr>
            <a:r>
              <a:rPr lang="en-US" sz="3600" dirty="0">
                <a:solidFill>
                  <a:prstClr val="white"/>
                </a:solidFill>
              </a:rPr>
              <a:t>Furthermore, the Scripture teaches that God cannot lie, for lying is contrary to his very nature.</a:t>
            </a:r>
          </a:p>
          <a:p>
            <a:pPr marL="342900" lvl="0" indent="-342900">
              <a:lnSpc>
                <a:spcPct val="100000"/>
              </a:lnSpc>
              <a:spcBef>
                <a:spcPts val="0"/>
              </a:spcBef>
              <a:spcAft>
                <a:spcPts val="1200"/>
              </a:spcAft>
              <a:buNone/>
            </a:pPr>
            <a:endParaRPr lang="en-US" sz="3600" dirty="0">
              <a:solidFill>
                <a:prstClr val="white"/>
              </a:solidFill>
            </a:endParaRPr>
          </a:p>
        </p:txBody>
      </p:sp>
    </p:spTree>
    <p:extLst>
      <p:ext uri="{BB962C8B-B14F-4D97-AF65-F5344CB8AC3E}">
        <p14:creationId xmlns:p14="http://schemas.microsoft.com/office/powerpoint/2010/main" val="3326525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8EA81-49C6-4867-B58A-3EED944751DD}"/>
              </a:ext>
            </a:extLst>
          </p:cNvPr>
          <p:cNvSpPr>
            <a:spLocks noGrp="1"/>
          </p:cNvSpPr>
          <p:nvPr>
            <p:ph type="title"/>
          </p:nvPr>
        </p:nvSpPr>
        <p:spPr>
          <a:xfrm>
            <a:off x="838200" y="365126"/>
            <a:ext cx="10515600" cy="724766"/>
          </a:xfrm>
        </p:spPr>
        <p:txBody>
          <a:bodyPr>
            <a:noAutofit/>
          </a:bodyPr>
          <a:lstStyle/>
          <a:p>
            <a:pPr algn="ctr"/>
            <a:r>
              <a:rPr lang="en-US" sz="4800" b="1" dirty="0">
                <a:solidFill>
                  <a:prstClr val="white"/>
                </a:solidFill>
                <a:latin typeface="Calibri"/>
              </a:rPr>
              <a:t>God’s Truthfulness</a:t>
            </a:r>
            <a:endParaRPr lang="en-US" sz="4800" dirty="0"/>
          </a:p>
        </p:txBody>
      </p:sp>
      <p:sp>
        <p:nvSpPr>
          <p:cNvPr id="3" name="Content Placeholder 2">
            <a:extLst>
              <a:ext uri="{FF2B5EF4-FFF2-40B4-BE49-F238E27FC236}">
                <a16:creationId xmlns:a16="http://schemas.microsoft.com/office/drawing/2014/main" id="{4A7C84DE-5D1D-40C9-AA6D-EF69E3BCC3BB}"/>
              </a:ext>
            </a:extLst>
          </p:cNvPr>
          <p:cNvSpPr>
            <a:spLocks noGrp="1"/>
          </p:cNvSpPr>
          <p:nvPr>
            <p:ph idx="1"/>
          </p:nvPr>
        </p:nvSpPr>
        <p:spPr>
          <a:xfrm>
            <a:off x="609600" y="1295400"/>
            <a:ext cx="10972800" cy="5197473"/>
          </a:xfrm>
        </p:spPr>
        <p:txBody>
          <a:bodyPr>
            <a:noAutofit/>
          </a:bodyPr>
          <a:lstStyle/>
          <a:p>
            <a:pPr marL="342900" lvl="0" indent="-342900">
              <a:lnSpc>
                <a:spcPct val="110000"/>
              </a:lnSpc>
              <a:spcBef>
                <a:spcPts val="0"/>
              </a:spcBef>
              <a:spcAft>
                <a:spcPts val="1200"/>
              </a:spcAft>
              <a:buNone/>
            </a:pPr>
            <a:r>
              <a:rPr lang="en-US" sz="3600" dirty="0">
                <a:solidFill>
                  <a:prstClr val="white"/>
                </a:solidFill>
              </a:rPr>
              <a:t>Therefore, we can trust what he says is true. Because he is all knowing (and perfect in that knowledge) and because he does not lie, everything he says about anything is absolutely reliable.</a:t>
            </a:r>
          </a:p>
          <a:p>
            <a:pPr marL="342900" lvl="0" indent="-342900">
              <a:lnSpc>
                <a:spcPct val="110000"/>
              </a:lnSpc>
              <a:spcBef>
                <a:spcPts val="0"/>
              </a:spcBef>
              <a:spcAft>
                <a:spcPts val="1200"/>
              </a:spcAft>
              <a:buNone/>
            </a:pPr>
            <a:r>
              <a:rPr lang="en-US" sz="3600" dirty="0">
                <a:solidFill>
                  <a:prstClr val="white"/>
                </a:solidFill>
              </a:rPr>
              <a:t>God has demonstrated the trustworthiness of his word from the beginning of time.  In fact, the Scriptures are a written record of his truthfulness.</a:t>
            </a:r>
          </a:p>
          <a:p>
            <a:pPr marL="342900" lvl="0" indent="-342900">
              <a:lnSpc>
                <a:spcPct val="110000"/>
              </a:lnSpc>
              <a:spcBef>
                <a:spcPts val="0"/>
              </a:spcBef>
              <a:spcAft>
                <a:spcPts val="1200"/>
              </a:spcAft>
              <a:buNone/>
            </a:pPr>
            <a:endParaRPr lang="en-US" sz="3600" dirty="0">
              <a:solidFill>
                <a:prstClr val="white"/>
              </a:solidFill>
            </a:endParaRPr>
          </a:p>
        </p:txBody>
      </p:sp>
    </p:spTree>
    <p:extLst>
      <p:ext uri="{BB962C8B-B14F-4D97-AF65-F5344CB8AC3E}">
        <p14:creationId xmlns:p14="http://schemas.microsoft.com/office/powerpoint/2010/main" val="163374156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8EA81-49C6-4867-B58A-3EED944751DD}"/>
              </a:ext>
            </a:extLst>
          </p:cNvPr>
          <p:cNvSpPr>
            <a:spLocks noGrp="1"/>
          </p:cNvSpPr>
          <p:nvPr>
            <p:ph type="title"/>
          </p:nvPr>
        </p:nvSpPr>
        <p:spPr>
          <a:xfrm>
            <a:off x="838200" y="365126"/>
            <a:ext cx="10515600" cy="724766"/>
          </a:xfrm>
        </p:spPr>
        <p:txBody>
          <a:bodyPr>
            <a:noAutofit/>
          </a:bodyPr>
          <a:lstStyle/>
          <a:p>
            <a:pPr algn="ctr"/>
            <a:r>
              <a:rPr lang="en-US" sz="4800" b="1" dirty="0">
                <a:solidFill>
                  <a:prstClr val="white"/>
                </a:solidFill>
                <a:latin typeface="Calibri"/>
              </a:rPr>
              <a:t>God’s Truthfulness</a:t>
            </a:r>
            <a:endParaRPr lang="en-US" sz="4800" dirty="0"/>
          </a:p>
        </p:txBody>
      </p:sp>
      <p:sp>
        <p:nvSpPr>
          <p:cNvPr id="3" name="Content Placeholder 2">
            <a:extLst>
              <a:ext uri="{FF2B5EF4-FFF2-40B4-BE49-F238E27FC236}">
                <a16:creationId xmlns:a16="http://schemas.microsoft.com/office/drawing/2014/main" id="{4A7C84DE-5D1D-40C9-AA6D-EF69E3BCC3BB}"/>
              </a:ext>
            </a:extLst>
          </p:cNvPr>
          <p:cNvSpPr>
            <a:spLocks noGrp="1"/>
          </p:cNvSpPr>
          <p:nvPr>
            <p:ph idx="1"/>
          </p:nvPr>
        </p:nvSpPr>
        <p:spPr>
          <a:xfrm>
            <a:off x="838200" y="1191491"/>
            <a:ext cx="10515600" cy="5420804"/>
          </a:xfrm>
        </p:spPr>
        <p:txBody>
          <a:bodyPr>
            <a:normAutofit/>
          </a:bodyPr>
          <a:lstStyle/>
          <a:p>
            <a:pPr marL="342900" lvl="0" indent="-342900">
              <a:lnSpc>
                <a:spcPct val="100000"/>
              </a:lnSpc>
              <a:spcBef>
                <a:spcPts val="0"/>
              </a:spcBef>
              <a:spcAft>
                <a:spcPts val="1200"/>
              </a:spcAft>
              <a:buNone/>
            </a:pPr>
            <a:r>
              <a:rPr lang="en-US" sz="3600" dirty="0">
                <a:solidFill>
                  <a:prstClr val="white"/>
                </a:solidFill>
              </a:rPr>
              <a:t>All that God knows and thinks is true and is a correct understanding of the nature of reality. </a:t>
            </a:r>
          </a:p>
          <a:p>
            <a:pPr marL="342900" lvl="0" indent="-342900">
              <a:lnSpc>
                <a:spcPct val="100000"/>
              </a:lnSpc>
              <a:spcBef>
                <a:spcPts val="0"/>
              </a:spcBef>
              <a:spcAft>
                <a:spcPts val="1200"/>
              </a:spcAft>
              <a:buNone/>
            </a:pPr>
            <a:r>
              <a:rPr lang="en-US" sz="3600" dirty="0">
                <a:solidFill>
                  <a:prstClr val="white"/>
                </a:solidFill>
              </a:rPr>
              <a:t>In fact, since God knows all things infinitely well, we can say that the standard of true knowledge is conformity to God’s knowledge.</a:t>
            </a:r>
          </a:p>
          <a:p>
            <a:pPr marL="342900" lvl="0" indent="-342900">
              <a:lnSpc>
                <a:spcPct val="100000"/>
              </a:lnSpc>
              <a:spcBef>
                <a:spcPts val="0"/>
              </a:spcBef>
              <a:spcAft>
                <a:spcPts val="1200"/>
              </a:spcAft>
              <a:buNone/>
            </a:pPr>
            <a:r>
              <a:rPr lang="en-US" sz="3600" dirty="0">
                <a:solidFill>
                  <a:prstClr val="white"/>
                </a:solidFill>
              </a:rPr>
              <a:t>If we think the same thing God thinks about anything in the universe, we are thinking truthfully about it.</a:t>
            </a:r>
          </a:p>
        </p:txBody>
      </p:sp>
    </p:spTree>
    <p:extLst>
      <p:ext uri="{BB962C8B-B14F-4D97-AF65-F5344CB8AC3E}">
        <p14:creationId xmlns:p14="http://schemas.microsoft.com/office/powerpoint/2010/main" val="367640063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8EA81-49C6-4867-B58A-3EED944751DD}"/>
              </a:ext>
            </a:extLst>
          </p:cNvPr>
          <p:cNvSpPr>
            <a:spLocks noGrp="1"/>
          </p:cNvSpPr>
          <p:nvPr>
            <p:ph type="title"/>
          </p:nvPr>
        </p:nvSpPr>
        <p:spPr>
          <a:xfrm>
            <a:off x="838200" y="365126"/>
            <a:ext cx="10515600" cy="724766"/>
          </a:xfrm>
        </p:spPr>
        <p:txBody>
          <a:bodyPr>
            <a:noAutofit/>
          </a:bodyPr>
          <a:lstStyle/>
          <a:p>
            <a:pPr algn="ctr"/>
            <a:r>
              <a:rPr lang="en-US" sz="4800" b="1" dirty="0">
                <a:solidFill>
                  <a:prstClr val="white"/>
                </a:solidFill>
                <a:latin typeface="Calibri"/>
              </a:rPr>
              <a:t>God’s Truthfulness</a:t>
            </a:r>
            <a:endParaRPr lang="en-US" sz="4800" dirty="0"/>
          </a:p>
        </p:txBody>
      </p:sp>
      <p:sp>
        <p:nvSpPr>
          <p:cNvPr id="3" name="Content Placeholder 2">
            <a:extLst>
              <a:ext uri="{FF2B5EF4-FFF2-40B4-BE49-F238E27FC236}">
                <a16:creationId xmlns:a16="http://schemas.microsoft.com/office/drawing/2014/main" id="{4A7C84DE-5D1D-40C9-AA6D-EF69E3BCC3BB}"/>
              </a:ext>
            </a:extLst>
          </p:cNvPr>
          <p:cNvSpPr>
            <a:spLocks noGrp="1"/>
          </p:cNvSpPr>
          <p:nvPr>
            <p:ph idx="1"/>
          </p:nvPr>
        </p:nvSpPr>
        <p:spPr>
          <a:xfrm>
            <a:off x="838199" y="1191490"/>
            <a:ext cx="10647947" cy="5482025"/>
          </a:xfrm>
        </p:spPr>
        <p:txBody>
          <a:bodyPr>
            <a:normAutofit/>
          </a:bodyPr>
          <a:lstStyle/>
          <a:p>
            <a:pPr marL="342900" lvl="0" indent="-342900">
              <a:lnSpc>
                <a:spcPct val="100000"/>
              </a:lnSpc>
              <a:spcBef>
                <a:spcPts val="0"/>
              </a:spcBef>
              <a:spcAft>
                <a:spcPts val="1200"/>
              </a:spcAft>
              <a:buNone/>
            </a:pPr>
            <a:r>
              <a:rPr lang="en-US" sz="3600" dirty="0">
                <a:solidFill>
                  <a:prstClr val="white"/>
                </a:solidFill>
              </a:rPr>
              <a:t>God’s words are both true and the final standard of truth. This reliability and truthfulness of his words  also applies to his promises.  God always does what he promises to do, and we can depend on him to never be unfaithful to his promises.</a:t>
            </a:r>
          </a:p>
          <a:p>
            <a:pPr marL="342900" lvl="0" indent="-342900">
              <a:lnSpc>
                <a:spcPct val="100000"/>
              </a:lnSpc>
              <a:spcBef>
                <a:spcPts val="0"/>
              </a:spcBef>
              <a:spcAft>
                <a:spcPts val="1200"/>
              </a:spcAft>
              <a:buNone/>
            </a:pPr>
            <a:r>
              <a:rPr lang="en-US" sz="3600" dirty="0">
                <a:solidFill>
                  <a:prstClr val="white"/>
                </a:solidFill>
              </a:rPr>
              <a:t>Realization about God’s veracity should also encourage us in the pursuit of knowledge in all areas of the natural and social sciences.</a:t>
            </a:r>
          </a:p>
          <a:p>
            <a:pPr marL="342900" lvl="0" indent="-342900">
              <a:lnSpc>
                <a:spcPct val="100000"/>
              </a:lnSpc>
              <a:spcBef>
                <a:spcPts val="0"/>
              </a:spcBef>
              <a:spcAft>
                <a:spcPts val="1200"/>
              </a:spcAft>
              <a:buNone/>
            </a:pPr>
            <a:endParaRPr lang="en-US" sz="3600" dirty="0">
              <a:solidFill>
                <a:prstClr val="white"/>
              </a:solidFill>
            </a:endParaRPr>
          </a:p>
        </p:txBody>
      </p:sp>
    </p:spTree>
    <p:extLst>
      <p:ext uri="{BB962C8B-B14F-4D97-AF65-F5344CB8AC3E}">
        <p14:creationId xmlns:p14="http://schemas.microsoft.com/office/powerpoint/2010/main" val="415102378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ormAutofit/>
          </a:bodyPr>
          <a:lstStyle/>
          <a:p>
            <a:pPr indent="0" algn="ctr">
              <a:lnSpc>
                <a:spcPct val="150000"/>
              </a:lnSpc>
            </a:pPr>
            <a:r>
              <a:rPr lang="en-US" sz="4000" dirty="0"/>
              <a:t> We won't fear the battle, </a:t>
            </a:r>
            <a:br>
              <a:rPr lang="en-US" sz="4000" dirty="0"/>
            </a:br>
            <a:r>
              <a:rPr lang="en-US" sz="4000" dirty="0"/>
              <a:t>we won't fear the night</a:t>
            </a:r>
            <a:br>
              <a:rPr lang="en-US" sz="4000" dirty="0"/>
            </a:br>
            <a:r>
              <a:rPr lang="en-US" sz="4000" dirty="0"/>
              <a:t>We will walk the valley with You by our side</a:t>
            </a:r>
            <a:br>
              <a:rPr lang="en-US" sz="4000" dirty="0"/>
            </a:br>
            <a:r>
              <a:rPr lang="en-US" sz="4000" dirty="0"/>
              <a:t>You will go before us, </a:t>
            </a:r>
            <a:br>
              <a:rPr lang="en-US" sz="4000" dirty="0"/>
            </a:br>
            <a:r>
              <a:rPr lang="en-US" sz="4000" dirty="0"/>
              <a:t>You will lead the way</a:t>
            </a:r>
            <a:br>
              <a:rPr lang="en-US" sz="4000" dirty="0"/>
            </a:br>
            <a:r>
              <a:rPr lang="en-US" sz="4000" dirty="0"/>
              <a:t>We have found a refuge, only You can save </a:t>
            </a:r>
          </a:p>
        </p:txBody>
      </p:sp>
    </p:spTree>
    <p:extLst>
      <p:ext uri="{BB962C8B-B14F-4D97-AF65-F5344CB8AC3E}">
        <p14:creationId xmlns:p14="http://schemas.microsoft.com/office/powerpoint/2010/main" val="194332780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41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8EA81-49C6-4867-B58A-3EED944751DD}"/>
              </a:ext>
            </a:extLst>
          </p:cNvPr>
          <p:cNvSpPr>
            <a:spLocks noGrp="1"/>
          </p:cNvSpPr>
          <p:nvPr>
            <p:ph type="title"/>
          </p:nvPr>
        </p:nvSpPr>
        <p:spPr>
          <a:xfrm>
            <a:off x="838200" y="365126"/>
            <a:ext cx="10515600" cy="724766"/>
          </a:xfrm>
        </p:spPr>
        <p:txBody>
          <a:bodyPr>
            <a:noAutofit/>
          </a:bodyPr>
          <a:lstStyle/>
          <a:p>
            <a:pPr algn="ctr"/>
            <a:r>
              <a:rPr lang="en-US" sz="4800" b="1" dirty="0">
                <a:solidFill>
                  <a:prstClr val="white"/>
                </a:solidFill>
                <a:latin typeface="Calibri"/>
              </a:rPr>
              <a:t>God’s Truthfulness</a:t>
            </a:r>
            <a:endParaRPr lang="en-US" sz="4800" dirty="0"/>
          </a:p>
        </p:txBody>
      </p:sp>
      <p:sp>
        <p:nvSpPr>
          <p:cNvPr id="3" name="Content Placeholder 2">
            <a:extLst>
              <a:ext uri="{FF2B5EF4-FFF2-40B4-BE49-F238E27FC236}">
                <a16:creationId xmlns:a16="http://schemas.microsoft.com/office/drawing/2014/main" id="{4A7C84DE-5D1D-40C9-AA6D-EF69E3BCC3BB}"/>
              </a:ext>
            </a:extLst>
          </p:cNvPr>
          <p:cNvSpPr>
            <a:spLocks noGrp="1"/>
          </p:cNvSpPr>
          <p:nvPr>
            <p:ph idx="1"/>
          </p:nvPr>
        </p:nvSpPr>
        <p:spPr>
          <a:xfrm>
            <a:off x="609600" y="1295400"/>
            <a:ext cx="10972800" cy="5197473"/>
          </a:xfrm>
        </p:spPr>
        <p:txBody>
          <a:bodyPr>
            <a:noAutofit/>
          </a:bodyPr>
          <a:lstStyle/>
          <a:p>
            <a:pPr marL="342900" lvl="0" indent="-342900">
              <a:lnSpc>
                <a:spcPct val="100000"/>
              </a:lnSpc>
              <a:spcBef>
                <a:spcPts val="0"/>
              </a:spcBef>
              <a:spcAft>
                <a:spcPts val="1200"/>
              </a:spcAft>
              <a:buNone/>
            </a:pPr>
            <a:r>
              <a:rPr lang="en-US" sz="3600" dirty="0">
                <a:solidFill>
                  <a:prstClr val="white"/>
                </a:solidFill>
              </a:rPr>
              <a:t>All of God’s words about himself and about his creation completely correspond to reality.  Whatever the area of our investigation, when we discover more truth about the nature of reality, we discover more of the truth that God already knows. </a:t>
            </a:r>
          </a:p>
          <a:p>
            <a:pPr marL="342900" lvl="0" indent="-342900">
              <a:lnSpc>
                <a:spcPct val="100000"/>
              </a:lnSpc>
              <a:spcBef>
                <a:spcPts val="0"/>
              </a:spcBef>
              <a:spcAft>
                <a:spcPts val="1200"/>
              </a:spcAft>
              <a:buNone/>
            </a:pPr>
            <a:r>
              <a:rPr lang="en-US" sz="3600" dirty="0">
                <a:solidFill>
                  <a:prstClr val="white"/>
                </a:solidFill>
              </a:rPr>
              <a:t>Indeed, growth in knowledge is part of the process of becoming more like God. ❖ </a:t>
            </a:r>
          </a:p>
          <a:p>
            <a:pPr marL="342900" lvl="0" indent="-342900">
              <a:lnSpc>
                <a:spcPct val="100000"/>
              </a:lnSpc>
              <a:spcBef>
                <a:spcPts val="0"/>
              </a:spcBef>
              <a:spcAft>
                <a:spcPts val="1200"/>
              </a:spcAft>
              <a:buNone/>
            </a:pPr>
            <a:endParaRPr lang="en-US" sz="3600" dirty="0">
              <a:solidFill>
                <a:prstClr val="white"/>
              </a:solidFill>
            </a:endParaRPr>
          </a:p>
        </p:txBody>
      </p:sp>
    </p:spTree>
    <p:extLst>
      <p:ext uri="{BB962C8B-B14F-4D97-AF65-F5344CB8AC3E}">
        <p14:creationId xmlns:p14="http://schemas.microsoft.com/office/powerpoint/2010/main" val="1236530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p:nvSpPr>
        <p:spPr>
          <a:xfrm>
            <a:off x="2895600" y="3124200"/>
            <a:ext cx="9067800" cy="3447098"/>
          </a:xfrm>
          <a:prstGeom prst="rect">
            <a:avLst/>
          </a:prstGeom>
          <a:noFill/>
        </p:spPr>
        <p:txBody>
          <a:bodyPr wrap="square" rtlCol="0">
            <a:spAutoFit/>
          </a:bodyPr>
          <a:lstStyle/>
          <a:p>
            <a:pPr algn="ctr" defTabSz="914377">
              <a:defRPr/>
            </a:pPr>
            <a:endParaRPr lang="en-US" sz="2000" b="1" dirty="0">
              <a:solidFill>
                <a:prstClr val="white"/>
              </a:solidFill>
              <a:latin typeface="Calibri"/>
            </a:endParaRPr>
          </a:p>
          <a:p>
            <a:pPr algn="ctr" defTabSz="914377">
              <a:defRPr/>
            </a:pPr>
            <a:r>
              <a:rPr lang="en-US" sz="6600" b="1" dirty="0">
                <a:solidFill>
                  <a:prstClr val="white"/>
                </a:solidFill>
                <a:effectLst>
                  <a:outerShdw dist="88900" dir="5400000" sx="100928" sy="100928" algn="t" rotWithShape="0">
                    <a:schemeClr val="tx1">
                      <a:alpha val="40000"/>
                    </a:schemeClr>
                  </a:outerShdw>
                </a:effectLst>
                <a:latin typeface="Calibri"/>
              </a:rPr>
              <a:t>Give Thanks to the Lord </a:t>
            </a:r>
          </a:p>
          <a:p>
            <a:pPr algn="ctr" defTabSz="914377">
              <a:defRPr/>
            </a:pPr>
            <a:r>
              <a:rPr lang="en-US" sz="6600" b="1" dirty="0">
                <a:solidFill>
                  <a:prstClr val="white"/>
                </a:solidFill>
                <a:effectLst>
                  <a:outerShdw dist="88900" dir="5400000" sx="100928" sy="100928" algn="t" rotWithShape="0">
                    <a:schemeClr val="tx1">
                      <a:alpha val="40000"/>
                    </a:schemeClr>
                  </a:outerShdw>
                </a:effectLst>
                <a:latin typeface="Calibri"/>
              </a:rPr>
              <a:t>For He is Good</a:t>
            </a:r>
          </a:p>
          <a:p>
            <a:pPr algn="ctr" defTabSz="914377">
              <a:defRPr/>
            </a:pPr>
            <a:r>
              <a:rPr lang="en-US" sz="6600" b="1" dirty="0">
                <a:solidFill>
                  <a:prstClr val="white"/>
                </a:solidFill>
                <a:effectLst>
                  <a:outerShdw dist="88900" dir="5400000" sx="100928" sy="100928" algn="t" rotWithShape="0">
                    <a:schemeClr val="tx1">
                      <a:alpha val="40000"/>
                    </a:schemeClr>
                  </a:outerShdw>
                </a:effectLst>
                <a:latin typeface="Calibri"/>
              </a:rPr>
              <a:t>His Love Endures Forever</a:t>
            </a:r>
          </a:p>
        </p:txBody>
      </p:sp>
    </p:spTree>
    <p:extLst>
      <p:ext uri="{BB962C8B-B14F-4D97-AF65-F5344CB8AC3E}">
        <p14:creationId xmlns:p14="http://schemas.microsoft.com/office/powerpoint/2010/main" val="205265958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ctrTitle"/>
          </p:nvPr>
        </p:nvSpPr>
        <p:spPr>
          <a:xfrm>
            <a:off x="1524000" y="1771883"/>
            <a:ext cx="9144000" cy="2387600"/>
          </a:xfrm>
          <a:prstGeom prst="rect">
            <a:avLst/>
          </a:prstGeom>
          <a:noFill/>
          <a:ln>
            <a:noFill/>
          </a:ln>
        </p:spPr>
        <p:txBody>
          <a:bodyPr spcFirstLastPara="1" wrap="square" lIns="91425" tIns="45700" rIns="91425" bIns="45700" anchor="b" anchorCtr="0">
            <a:normAutofit/>
          </a:bodyPr>
          <a:lstStyle/>
          <a:p>
            <a:r>
              <a:rPr lang="en-US" dirty="0"/>
              <a:t>Sanctification:</a:t>
            </a:r>
            <a:br>
              <a:rPr lang="en-US" dirty="0"/>
            </a:br>
            <a:r>
              <a:rPr lang="en-US" sz="4400" dirty="0"/>
              <a:t>Trials, Temptations, &amp; Suffering</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5"/>
          <p:cNvSpPr txBox="1">
            <a:spLocks noGrp="1"/>
          </p:cNvSpPr>
          <p:nvPr>
            <p:ph type="title"/>
          </p:nvPr>
        </p:nvSpPr>
        <p:spPr>
          <a:xfrm>
            <a:off x="838200" y="899535"/>
            <a:ext cx="10515600" cy="9260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Libre Franklin Medium"/>
              <a:buNone/>
            </a:pPr>
            <a:r>
              <a:rPr lang="en-US"/>
              <a:t>Previous sermons in this series:</a:t>
            </a:r>
            <a:endParaRPr/>
          </a:p>
        </p:txBody>
      </p:sp>
      <p:sp>
        <p:nvSpPr>
          <p:cNvPr id="102" name="Google Shape;102;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lt1"/>
              </a:buClr>
              <a:buSzPct val="100000"/>
              <a:buChar char="•"/>
            </a:pPr>
            <a:r>
              <a:rPr lang="en-US" sz="3600"/>
              <a:t>Introduction</a:t>
            </a:r>
            <a:endParaRPr/>
          </a:p>
          <a:p>
            <a:pPr marL="228600" lvl="0" indent="-228600" algn="l" rtl="0">
              <a:lnSpc>
                <a:spcPct val="90000"/>
              </a:lnSpc>
              <a:spcBef>
                <a:spcPts val="1000"/>
              </a:spcBef>
              <a:spcAft>
                <a:spcPts val="0"/>
              </a:spcAft>
              <a:buClr>
                <a:schemeClr val="lt1"/>
              </a:buClr>
              <a:buSzPct val="100000"/>
              <a:buChar char="•"/>
            </a:pPr>
            <a:r>
              <a:rPr lang="en-US" sz="3600"/>
              <a:t>Scripture</a:t>
            </a:r>
            <a:endParaRPr/>
          </a:p>
          <a:p>
            <a:pPr marL="228600" lvl="0" indent="-228600" algn="l" rtl="0">
              <a:lnSpc>
                <a:spcPct val="90000"/>
              </a:lnSpc>
              <a:spcBef>
                <a:spcPts val="1000"/>
              </a:spcBef>
              <a:spcAft>
                <a:spcPts val="0"/>
              </a:spcAft>
              <a:buClr>
                <a:schemeClr val="lt1"/>
              </a:buClr>
              <a:buSzPct val="100000"/>
              <a:buChar char="•"/>
            </a:pPr>
            <a:r>
              <a:rPr lang="en-US" sz="3600"/>
              <a:t>Prayer</a:t>
            </a:r>
            <a:endParaRPr/>
          </a:p>
          <a:p>
            <a:pPr marL="228600" lvl="0" indent="-228600" algn="l" rtl="0">
              <a:lnSpc>
                <a:spcPct val="90000"/>
              </a:lnSpc>
              <a:spcBef>
                <a:spcPts val="1000"/>
              </a:spcBef>
              <a:spcAft>
                <a:spcPts val="0"/>
              </a:spcAft>
              <a:buClr>
                <a:schemeClr val="lt1"/>
              </a:buClr>
              <a:buSzPct val="100000"/>
              <a:buChar char="•"/>
            </a:pPr>
            <a:r>
              <a:rPr lang="en-US" sz="3600"/>
              <a:t>Church Community</a:t>
            </a:r>
            <a:endParaRPr/>
          </a:p>
          <a:p>
            <a:pPr marL="228600" lvl="0" indent="-228600" algn="l" rtl="0">
              <a:lnSpc>
                <a:spcPct val="90000"/>
              </a:lnSpc>
              <a:spcBef>
                <a:spcPts val="1000"/>
              </a:spcBef>
              <a:spcAft>
                <a:spcPts val="0"/>
              </a:spcAft>
              <a:buClr>
                <a:schemeClr val="lt1"/>
              </a:buClr>
              <a:buSzPct val="100000"/>
              <a:buChar char="•"/>
            </a:pPr>
            <a:r>
              <a:rPr lang="en-US" sz="3600"/>
              <a:t>Church Institution</a:t>
            </a:r>
            <a:endParaRPr/>
          </a:p>
          <a:p>
            <a:pPr marL="228600" lvl="0" indent="-228600" algn="l" rtl="0">
              <a:lnSpc>
                <a:spcPct val="90000"/>
              </a:lnSpc>
              <a:spcBef>
                <a:spcPts val="1000"/>
              </a:spcBef>
              <a:spcAft>
                <a:spcPts val="0"/>
              </a:spcAft>
              <a:buClr>
                <a:schemeClr val="lt1"/>
              </a:buClr>
              <a:buSzPct val="100000"/>
              <a:buChar char="•"/>
            </a:pPr>
            <a:r>
              <a:rPr lang="en-US" sz="3600"/>
              <a:t>Confession</a:t>
            </a:r>
            <a:endParaRPr/>
          </a:p>
          <a:p>
            <a:pPr marL="228600" lvl="0" indent="-228600" algn="l" rtl="0">
              <a:lnSpc>
                <a:spcPct val="90000"/>
              </a:lnSpc>
              <a:spcBef>
                <a:spcPts val="1000"/>
              </a:spcBef>
              <a:spcAft>
                <a:spcPts val="0"/>
              </a:spcAft>
              <a:buClr>
                <a:schemeClr val="lt1"/>
              </a:buClr>
              <a:buSzPct val="100000"/>
              <a:buChar char="•"/>
            </a:pPr>
            <a:r>
              <a:rPr lang="en-US" sz="3600"/>
              <a:t>Marriage &amp; Family</a:t>
            </a:r>
            <a:endParaRPr/>
          </a:p>
          <a:p>
            <a:pPr marL="228600" lvl="0" indent="-228600" algn="l" rtl="0">
              <a:lnSpc>
                <a:spcPct val="90000"/>
              </a:lnSpc>
              <a:spcBef>
                <a:spcPts val="1000"/>
              </a:spcBef>
              <a:spcAft>
                <a:spcPts val="0"/>
              </a:spcAft>
              <a:buClr>
                <a:schemeClr val="lt1"/>
              </a:buClr>
              <a:buSzPct val="100000"/>
              <a:buChar char="•"/>
            </a:pPr>
            <a:r>
              <a:rPr lang="en-US" sz="3600" i="1"/>
              <a:t>Today</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712937"/>
          </a:xfrm>
          <a:prstGeom prst="rect">
            <a:avLst/>
          </a:prstGeom>
          <a:noFill/>
          <a:ln>
            <a:noFill/>
          </a:ln>
        </p:spPr>
        <p:txBody>
          <a:bodyPr spcFirstLastPara="1" wrap="square" lIns="91425" tIns="45700" rIns="91425" bIns="45700" anchor="ctr" anchorCtr="0">
            <a:normAutofit/>
          </a:bodyPr>
          <a:lstStyle/>
          <a:p>
            <a:r>
              <a:rPr lang="en-US" dirty="0"/>
              <a:t>OBJECTIVES</a:t>
            </a:r>
            <a:br>
              <a:rPr lang="en-US" dirty="0"/>
            </a:br>
            <a:r>
              <a:rPr lang="en-US" sz="3200" dirty="0"/>
              <a:t>regarding trials and temptations</a:t>
            </a:r>
          </a:p>
        </p:txBody>
      </p:sp>
      <p:sp>
        <p:nvSpPr>
          <p:cNvPr id="108" name="Google Shape;108;p16"/>
          <p:cNvSpPr txBox="1">
            <a:spLocks noGrp="1"/>
          </p:cNvSpPr>
          <p:nvPr>
            <p:ph type="body" idx="1"/>
          </p:nvPr>
        </p:nvSpPr>
        <p:spPr>
          <a:xfrm>
            <a:off x="1210917" y="2604190"/>
            <a:ext cx="6763579" cy="3647316"/>
          </a:xfrm>
          <a:prstGeom prst="rect">
            <a:avLst/>
          </a:prstGeom>
          <a:noFill/>
          <a:ln>
            <a:noFill/>
          </a:ln>
        </p:spPr>
        <p:txBody>
          <a:bodyPr spcFirstLastPara="1" wrap="square" lIns="91425" tIns="45700" rIns="91425" bIns="45700" anchor="t" anchorCtr="0">
            <a:normAutofit fontScale="92500" lnSpcReduction="10000"/>
          </a:bodyPr>
          <a:lstStyle/>
          <a:p>
            <a:pPr marL="742950" indent="-742950">
              <a:lnSpc>
                <a:spcPct val="150000"/>
              </a:lnSpc>
              <a:spcBef>
                <a:spcPts val="0"/>
              </a:spcBef>
              <a:buSzPts val="3600"/>
              <a:buAutoNum type="arabicPeriod"/>
            </a:pPr>
            <a:r>
              <a:rPr lang="en-US" sz="4400" dirty="0"/>
              <a:t>Biblical understanding</a:t>
            </a:r>
            <a:endParaRPr lang="en-US" dirty="0"/>
          </a:p>
          <a:p>
            <a:pPr marL="742950" indent="-742950">
              <a:lnSpc>
                <a:spcPct val="150000"/>
              </a:lnSpc>
              <a:spcBef>
                <a:spcPts val="0"/>
              </a:spcBef>
              <a:buSzPts val="3600"/>
              <a:buAutoNum type="arabicPeriod"/>
            </a:pPr>
            <a:r>
              <a:rPr lang="en-US" sz="4400" dirty="0"/>
              <a:t>Sanctifying effects</a:t>
            </a:r>
          </a:p>
          <a:p>
            <a:pPr marL="742950" indent="-742950">
              <a:lnSpc>
                <a:spcPct val="150000"/>
              </a:lnSpc>
              <a:spcBef>
                <a:spcPts val="0"/>
              </a:spcBef>
              <a:buSzPts val="3600"/>
              <a:buAutoNum type="arabicPeriod"/>
            </a:pPr>
            <a:r>
              <a:rPr lang="en-US" sz="4400" dirty="0"/>
              <a:t>Pitfalls to avoid</a:t>
            </a:r>
          </a:p>
          <a:p>
            <a:pPr marL="742950" indent="-742950">
              <a:lnSpc>
                <a:spcPct val="150000"/>
              </a:lnSpc>
              <a:spcBef>
                <a:spcPts val="0"/>
              </a:spcBef>
              <a:buSzPts val="3600"/>
              <a:buAutoNum type="arabicPeriod"/>
            </a:pPr>
            <a:r>
              <a:rPr lang="en-US" sz="4400" dirty="0"/>
              <a:t>Our response &amp; actions</a:t>
            </a:r>
            <a:endParaRPr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0"/>
                                  </p:stCondLst>
                                  <p:childTnLst>
                                    <p:set>
                                      <p:cBhvr>
                                        <p:cTn id="9" dur="1" fill="hold">
                                          <p:stCondLst>
                                            <p:cond delay="0"/>
                                          </p:stCondLst>
                                        </p:cTn>
                                        <p:tgtEl>
                                          <p:spTgt spid="108">
                                            <p:txEl>
                                              <p:pRg st="1" end="1"/>
                                            </p:txEl>
                                          </p:spTgt>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nodeType="afterEffect">
                                  <p:stCondLst>
                                    <p:cond delay="3500"/>
                                  </p:stCondLst>
                                  <p:childTnLst>
                                    <p:set>
                                      <p:cBhvr>
                                        <p:cTn id="12" dur="1" fill="hold">
                                          <p:stCondLst>
                                            <p:cond delay="0"/>
                                          </p:stCondLst>
                                        </p:cTn>
                                        <p:tgtEl>
                                          <p:spTgt spid="108">
                                            <p:txEl>
                                              <p:pRg st="2" end="2"/>
                                            </p:txEl>
                                          </p:spTgt>
                                        </p:tgtEl>
                                        <p:attrNameLst>
                                          <p:attrName>style.visibility</p:attrName>
                                        </p:attrNameLst>
                                      </p:cBhvr>
                                      <p:to>
                                        <p:strVal val="visible"/>
                                      </p:to>
                                    </p:set>
                                  </p:childTnLst>
                                </p:cTn>
                              </p:par>
                            </p:childTnLst>
                          </p:cTn>
                        </p:par>
                        <p:par>
                          <p:cTn id="13" fill="hold">
                            <p:stCondLst>
                              <p:cond delay="8500"/>
                            </p:stCondLst>
                            <p:childTnLst>
                              <p:par>
                                <p:cTn id="14" presetID="1" presetClass="entr" presetSubtype="0" fill="hold" nodeType="afterEffect">
                                  <p:stCondLst>
                                    <p:cond delay="5000"/>
                                  </p:stCondLst>
                                  <p:childTnLst>
                                    <p:set>
                                      <p:cBhvr>
                                        <p:cTn id="15" dur="1" fill="hold">
                                          <p:stCondLst>
                                            <p:cond delay="0"/>
                                          </p:stCondLst>
                                        </p:cTn>
                                        <p:tgtEl>
                                          <p:spTgt spid="10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Tree>
    <p:extLst>
      <p:ext uri="{BB962C8B-B14F-4D97-AF65-F5344CB8AC3E}">
        <p14:creationId xmlns:p14="http://schemas.microsoft.com/office/powerpoint/2010/main" val="30421109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6" name="Picture 5" descr="A close-up of a potter&amp;#39;s hands&#10;&#10;Description automatically generated">
            <a:extLst>
              <a:ext uri="{FF2B5EF4-FFF2-40B4-BE49-F238E27FC236}">
                <a16:creationId xmlns:a16="http://schemas.microsoft.com/office/drawing/2014/main" id="{6CAA9FFB-5C1D-7857-27F0-1F6EEB6A8B96}"/>
              </a:ext>
            </a:extLst>
          </p:cNvPr>
          <p:cNvPicPr>
            <a:picLocks noChangeAspect="1"/>
          </p:cNvPicPr>
          <p:nvPr/>
        </p:nvPicPr>
        <p:blipFill rotWithShape="1">
          <a:blip r:embed="rId3"/>
          <a:srcRect l="7196" r="4752" b="-297"/>
          <a:stretch/>
        </p:blipFill>
        <p:spPr>
          <a:xfrm>
            <a:off x="-2508" y="526897"/>
            <a:ext cx="12206238" cy="6349818"/>
          </a:xfrm>
          <a:prstGeom prst="rect">
            <a:avLst/>
          </a:prstGeom>
        </p:spPr>
      </p:pic>
    </p:spTree>
    <p:extLst>
      <p:ext uri="{BB962C8B-B14F-4D97-AF65-F5344CB8AC3E}">
        <p14:creationId xmlns:p14="http://schemas.microsoft.com/office/powerpoint/2010/main" val="37130795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063826"/>
          </a:xfrm>
          <a:prstGeom prst="rect">
            <a:avLst/>
          </a:prstGeom>
          <a:noFill/>
          <a:ln>
            <a:noFill/>
          </a:ln>
        </p:spPr>
        <p:txBody>
          <a:bodyPr spcFirstLastPara="1" wrap="square" lIns="91425" tIns="45700" rIns="91425" bIns="45700" anchor="ctr" anchorCtr="0">
            <a:normAutofit/>
          </a:bodyPr>
          <a:lstStyle/>
          <a:p>
            <a:r>
              <a:rPr lang="en-US" dirty="0"/>
              <a:t>PLAN</a:t>
            </a:r>
          </a:p>
        </p:txBody>
      </p:sp>
      <p:sp>
        <p:nvSpPr>
          <p:cNvPr id="108" name="Google Shape;108;p16"/>
          <p:cNvSpPr txBox="1">
            <a:spLocks noGrp="1"/>
          </p:cNvSpPr>
          <p:nvPr>
            <p:ph type="body" idx="1"/>
          </p:nvPr>
        </p:nvSpPr>
        <p:spPr>
          <a:xfrm>
            <a:off x="1210917" y="2002116"/>
            <a:ext cx="10093801" cy="4465760"/>
          </a:xfrm>
          <a:prstGeom prst="rect">
            <a:avLst/>
          </a:prstGeom>
          <a:noFill/>
          <a:ln>
            <a:noFill/>
          </a:ln>
        </p:spPr>
        <p:txBody>
          <a:bodyPr spcFirstLastPara="1" wrap="square" lIns="91425" tIns="45700" rIns="91425" bIns="45700" anchor="t" anchorCtr="0">
            <a:normAutofit/>
          </a:bodyPr>
          <a:lstStyle/>
          <a:p>
            <a:pPr marL="742950" indent="-742950">
              <a:lnSpc>
                <a:spcPct val="150000"/>
              </a:lnSpc>
              <a:spcBef>
                <a:spcPts val="0"/>
              </a:spcBef>
              <a:buSzPts val="3600"/>
              <a:buAutoNum type="arabicPeriod"/>
            </a:pPr>
            <a:r>
              <a:rPr lang="en-US" sz="4400" dirty="0"/>
              <a:t>Terms</a:t>
            </a:r>
            <a:endParaRPr lang="en-US" dirty="0"/>
          </a:p>
          <a:p>
            <a:pPr marL="742950" indent="-742950">
              <a:lnSpc>
                <a:spcPct val="150000"/>
              </a:lnSpc>
              <a:spcBef>
                <a:spcPts val="0"/>
              </a:spcBef>
              <a:buSzPts val="3600"/>
              <a:buAutoNum type="arabicPeriod"/>
            </a:pPr>
            <a:r>
              <a:rPr lang="en-US" sz="4400" dirty="0"/>
              <a:t>Biblical overview</a:t>
            </a:r>
            <a:endParaRPr lang="en-US" dirty="0"/>
          </a:p>
          <a:p>
            <a:pPr marL="742950" indent="-742950">
              <a:lnSpc>
                <a:spcPct val="150000"/>
              </a:lnSpc>
              <a:spcBef>
                <a:spcPts val="0"/>
              </a:spcBef>
              <a:buSzPts val="3600"/>
              <a:buAutoNum type="arabicPeriod"/>
            </a:pPr>
            <a:r>
              <a:rPr lang="en-US" sz="4400" dirty="0"/>
              <a:t>The means (and pitfalls to avoid)</a:t>
            </a:r>
            <a:endParaRPr lang="en-US" dirty="0"/>
          </a:p>
          <a:p>
            <a:pPr marL="742950" indent="-742950">
              <a:lnSpc>
                <a:spcPct val="150000"/>
              </a:lnSpc>
              <a:spcBef>
                <a:spcPts val="0"/>
              </a:spcBef>
              <a:buSzPts val="3600"/>
              <a:buAutoNum type="arabicPeriod"/>
            </a:pPr>
            <a:r>
              <a:rPr lang="en-US" sz="4400" dirty="0"/>
              <a:t>Our response</a:t>
            </a:r>
          </a:p>
        </p:txBody>
      </p:sp>
    </p:spTree>
    <p:extLst>
      <p:ext uri="{BB962C8B-B14F-4D97-AF65-F5344CB8AC3E}">
        <p14:creationId xmlns:p14="http://schemas.microsoft.com/office/powerpoint/2010/main" val="9517518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B433-A92D-EE22-0FE1-0EB2D5316E93}"/>
              </a:ext>
            </a:extLst>
          </p:cNvPr>
          <p:cNvSpPr>
            <a:spLocks noGrp="1"/>
          </p:cNvSpPr>
          <p:nvPr>
            <p:ph type="title"/>
          </p:nvPr>
        </p:nvSpPr>
        <p:spPr>
          <a:xfrm>
            <a:off x="838200" y="1945569"/>
            <a:ext cx="10515600" cy="1325563"/>
          </a:xfrm>
        </p:spPr>
        <p:txBody>
          <a:bodyPr/>
          <a:lstStyle/>
          <a:p>
            <a:pPr algn="ctr"/>
            <a:r>
              <a:rPr lang="en-US" dirty="0"/>
              <a:t>Sanctification</a:t>
            </a:r>
          </a:p>
        </p:txBody>
      </p:sp>
      <p:sp>
        <p:nvSpPr>
          <p:cNvPr id="3" name="Text Placeholder 2">
            <a:extLst>
              <a:ext uri="{FF2B5EF4-FFF2-40B4-BE49-F238E27FC236}">
                <a16:creationId xmlns:a16="http://schemas.microsoft.com/office/drawing/2014/main" id="{4A9F0F59-D7F3-E6EE-7C04-478186940682}"/>
              </a:ext>
            </a:extLst>
          </p:cNvPr>
          <p:cNvSpPr>
            <a:spLocks noGrp="1"/>
          </p:cNvSpPr>
          <p:nvPr>
            <p:ph type="body" idx="1"/>
          </p:nvPr>
        </p:nvSpPr>
        <p:spPr>
          <a:xfrm>
            <a:off x="838200" y="3274366"/>
            <a:ext cx="10515600" cy="2639190"/>
          </a:xfrm>
        </p:spPr>
        <p:txBody>
          <a:bodyPr/>
          <a:lstStyle/>
          <a:p>
            <a:pPr marL="114300" indent="0" algn="ctr">
              <a:buNone/>
            </a:pPr>
            <a:r>
              <a:rPr lang="en-US" i="1" dirty="0"/>
              <a:t>The ongoing process of being conformed</a:t>
            </a:r>
            <a:endParaRPr lang="en-US" dirty="0"/>
          </a:p>
          <a:p>
            <a:pPr marL="114300" indent="0" algn="ctr">
              <a:buNone/>
            </a:pPr>
            <a:r>
              <a:rPr lang="en-US" i="1" dirty="0"/>
              <a:t>to the image of Christ</a:t>
            </a:r>
            <a:endParaRPr lang="en-US"/>
          </a:p>
        </p:txBody>
      </p:sp>
    </p:spTree>
    <p:extLst>
      <p:ext uri="{BB962C8B-B14F-4D97-AF65-F5344CB8AC3E}">
        <p14:creationId xmlns:p14="http://schemas.microsoft.com/office/powerpoint/2010/main" val="777001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ormAutofit/>
          </a:bodyPr>
          <a:lstStyle/>
          <a:p>
            <a:pPr indent="0" algn="ctr">
              <a:lnSpc>
                <a:spcPct val="150000"/>
              </a:lnSpc>
            </a:pPr>
            <a:r>
              <a:rPr lang="en-US" sz="4000" dirty="0"/>
              <a:t>Sing with joy now, our God is for us</a:t>
            </a:r>
            <a:br>
              <a:rPr lang="en-US" sz="4000" dirty="0"/>
            </a:br>
            <a:r>
              <a:rPr lang="en-US" sz="4000" dirty="0"/>
              <a:t>The Father's love is a strong and mighty fortress</a:t>
            </a:r>
            <a:br>
              <a:rPr lang="en-US" sz="4000" dirty="0"/>
            </a:br>
            <a:r>
              <a:rPr lang="en-US" sz="4000" dirty="0"/>
              <a:t>Raise your voice now, no love is greater</a:t>
            </a:r>
            <a:br>
              <a:rPr lang="en-US" sz="4000" dirty="0"/>
            </a:br>
            <a:r>
              <a:rPr lang="en-US" sz="4000" dirty="0"/>
              <a:t>Who can stand against us if our God is for us</a:t>
            </a:r>
          </a:p>
        </p:txBody>
      </p:sp>
    </p:spTree>
    <p:extLst>
      <p:ext uri="{BB962C8B-B14F-4D97-AF65-F5344CB8AC3E}">
        <p14:creationId xmlns:p14="http://schemas.microsoft.com/office/powerpoint/2010/main" val="250776664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B433-A92D-EE22-0FE1-0EB2D5316E93}"/>
              </a:ext>
            </a:extLst>
          </p:cNvPr>
          <p:cNvSpPr>
            <a:spLocks noGrp="1"/>
          </p:cNvSpPr>
          <p:nvPr>
            <p:ph type="title"/>
          </p:nvPr>
        </p:nvSpPr>
        <p:spPr>
          <a:xfrm>
            <a:off x="838200" y="1945569"/>
            <a:ext cx="10515600" cy="1325563"/>
          </a:xfrm>
        </p:spPr>
        <p:txBody>
          <a:bodyPr/>
          <a:lstStyle/>
          <a:p>
            <a:pPr algn="ctr"/>
            <a:r>
              <a:rPr lang="en-US" dirty="0"/>
              <a:t>Trials &amp; Temptations</a:t>
            </a:r>
          </a:p>
        </p:txBody>
      </p:sp>
      <p:sp>
        <p:nvSpPr>
          <p:cNvPr id="3" name="Text Placeholder 2">
            <a:extLst>
              <a:ext uri="{FF2B5EF4-FFF2-40B4-BE49-F238E27FC236}">
                <a16:creationId xmlns:a16="http://schemas.microsoft.com/office/drawing/2014/main" id="{4A9F0F59-D7F3-E6EE-7C04-478186940682}"/>
              </a:ext>
            </a:extLst>
          </p:cNvPr>
          <p:cNvSpPr>
            <a:spLocks noGrp="1"/>
          </p:cNvSpPr>
          <p:nvPr>
            <p:ph type="body" idx="1"/>
          </p:nvPr>
        </p:nvSpPr>
        <p:spPr>
          <a:xfrm>
            <a:off x="838200" y="3274366"/>
            <a:ext cx="10515600" cy="2639190"/>
          </a:xfrm>
        </p:spPr>
        <p:txBody>
          <a:bodyPr/>
          <a:lstStyle/>
          <a:p>
            <a:pPr marL="114300" indent="0" algn="ctr">
              <a:buNone/>
            </a:pPr>
            <a:r>
              <a:rPr lang="en-US" i="1" dirty="0"/>
              <a:t>our source of testing and a means of our sanctification</a:t>
            </a:r>
          </a:p>
        </p:txBody>
      </p:sp>
    </p:spTree>
    <p:extLst>
      <p:ext uri="{BB962C8B-B14F-4D97-AF65-F5344CB8AC3E}">
        <p14:creationId xmlns:p14="http://schemas.microsoft.com/office/powerpoint/2010/main" val="26899880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712937"/>
          </a:xfrm>
          <a:prstGeom prst="rect">
            <a:avLst/>
          </a:prstGeom>
          <a:noFill/>
          <a:ln>
            <a:noFill/>
          </a:ln>
        </p:spPr>
        <p:txBody>
          <a:bodyPr spcFirstLastPara="1" wrap="square" lIns="91425" tIns="45700" rIns="91425" bIns="45700" anchor="ctr" anchorCtr="0">
            <a:normAutofit/>
          </a:bodyPr>
          <a:lstStyle/>
          <a:p>
            <a:r>
              <a:rPr lang="en-US" dirty="0"/>
              <a:t>SOURCES</a:t>
            </a:r>
            <a:br>
              <a:rPr lang="en-US" dirty="0"/>
            </a:br>
            <a:r>
              <a:rPr lang="en-US" sz="3200" dirty="0"/>
              <a:t>of our trials</a:t>
            </a:r>
          </a:p>
        </p:txBody>
      </p:sp>
      <p:sp>
        <p:nvSpPr>
          <p:cNvPr id="108" name="Google Shape;108;p16"/>
          <p:cNvSpPr txBox="1">
            <a:spLocks noGrp="1"/>
          </p:cNvSpPr>
          <p:nvPr>
            <p:ph type="body" idx="1"/>
          </p:nvPr>
        </p:nvSpPr>
        <p:spPr>
          <a:xfrm>
            <a:off x="1210917" y="2585376"/>
            <a:ext cx="10197282" cy="3666130"/>
          </a:xfrm>
          <a:prstGeom prst="rect">
            <a:avLst/>
          </a:prstGeom>
          <a:noFill/>
          <a:ln>
            <a:noFill/>
          </a:ln>
        </p:spPr>
        <p:txBody>
          <a:bodyPr spcFirstLastPara="1" wrap="square" lIns="91425" tIns="45700" rIns="91425" bIns="45700" anchor="t" anchorCtr="0">
            <a:normAutofit fontScale="77500" lnSpcReduction="20000"/>
          </a:bodyPr>
          <a:lstStyle/>
          <a:p>
            <a:pPr marL="742950" indent="-742950">
              <a:lnSpc>
                <a:spcPct val="150000"/>
              </a:lnSpc>
              <a:spcBef>
                <a:spcPts val="0"/>
              </a:spcBef>
              <a:buSzPts val="3600"/>
              <a:buAutoNum type="arabicPeriod"/>
            </a:pPr>
            <a:r>
              <a:rPr lang="en-US" sz="4400" dirty="0">
                <a:solidFill>
                  <a:schemeClr val="bg1"/>
                </a:solidFill>
              </a:rPr>
              <a:t>Persecution for our faith</a:t>
            </a:r>
            <a:endParaRPr lang="en-US">
              <a:solidFill>
                <a:schemeClr val="bg1"/>
              </a:solidFill>
            </a:endParaRPr>
          </a:p>
          <a:p>
            <a:pPr marL="742950" indent="-742950">
              <a:lnSpc>
                <a:spcPct val="150000"/>
              </a:lnSpc>
              <a:spcBef>
                <a:spcPts val="0"/>
              </a:spcBef>
              <a:buSzPts val="3600"/>
              <a:buAutoNum type="arabicPeriod"/>
            </a:pPr>
            <a:r>
              <a:rPr lang="en-US" sz="4400" dirty="0">
                <a:solidFill>
                  <a:schemeClr val="accent4"/>
                </a:solidFill>
              </a:rPr>
              <a:t>Effects of a sinful world</a:t>
            </a:r>
          </a:p>
          <a:p>
            <a:pPr marL="742950" indent="-742950">
              <a:lnSpc>
                <a:spcPct val="150000"/>
              </a:lnSpc>
              <a:spcBef>
                <a:spcPts val="0"/>
              </a:spcBef>
              <a:buSzPts val="3600"/>
              <a:buAutoNum type="arabicPeriod"/>
            </a:pPr>
            <a:r>
              <a:rPr lang="en-US" sz="4400" dirty="0">
                <a:solidFill>
                  <a:schemeClr val="accent4"/>
                </a:solidFill>
              </a:rPr>
              <a:t>Resisting temptation</a:t>
            </a:r>
          </a:p>
          <a:p>
            <a:pPr marL="742950" indent="-742950">
              <a:lnSpc>
                <a:spcPct val="150000"/>
              </a:lnSpc>
              <a:spcBef>
                <a:spcPts val="0"/>
              </a:spcBef>
              <a:buSzPts val="3600"/>
              <a:buAutoNum type="arabicPeriod"/>
            </a:pPr>
            <a:r>
              <a:rPr lang="en-US" sz="4400" dirty="0">
                <a:solidFill>
                  <a:schemeClr val="accent4"/>
                </a:solidFill>
              </a:rPr>
              <a:t>Sinful or unwise choices</a:t>
            </a:r>
          </a:p>
          <a:p>
            <a:pPr marL="742950" indent="-742950">
              <a:lnSpc>
                <a:spcPct val="150000"/>
              </a:lnSpc>
              <a:spcBef>
                <a:spcPts val="0"/>
              </a:spcBef>
              <a:buSzPts val="3600"/>
              <a:buAutoNum type="arabicPeriod"/>
            </a:pPr>
            <a:r>
              <a:rPr lang="en-US" sz="4400" dirty="0">
                <a:solidFill>
                  <a:schemeClr val="accent4"/>
                </a:solidFill>
              </a:rPr>
              <a:t>Self-inflicted harm</a:t>
            </a:r>
          </a:p>
          <a:p>
            <a:pPr marL="742950" indent="-742950">
              <a:lnSpc>
                <a:spcPct val="150000"/>
              </a:lnSpc>
              <a:spcBef>
                <a:spcPts val="0"/>
              </a:spcBef>
              <a:buSzPts val="3600"/>
              <a:buAutoNum type="arabicPeriod"/>
            </a:pPr>
            <a:endParaRPr lang="en-US" sz="4400" dirty="0"/>
          </a:p>
        </p:txBody>
      </p:sp>
    </p:spTree>
    <p:extLst>
      <p:ext uri="{BB962C8B-B14F-4D97-AF65-F5344CB8AC3E}">
        <p14:creationId xmlns:p14="http://schemas.microsoft.com/office/powerpoint/2010/main" val="33332537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712937"/>
          </a:xfrm>
          <a:prstGeom prst="rect">
            <a:avLst/>
          </a:prstGeom>
          <a:noFill/>
          <a:ln>
            <a:noFill/>
          </a:ln>
        </p:spPr>
        <p:txBody>
          <a:bodyPr spcFirstLastPara="1" wrap="square" lIns="91425" tIns="45700" rIns="91425" bIns="45700" anchor="ctr" anchorCtr="0">
            <a:normAutofit/>
          </a:bodyPr>
          <a:lstStyle/>
          <a:p>
            <a:r>
              <a:rPr lang="en-US" dirty="0"/>
              <a:t>SOURCES</a:t>
            </a:r>
            <a:br>
              <a:rPr lang="en-US" dirty="0"/>
            </a:br>
            <a:r>
              <a:rPr lang="en-US" sz="3200" dirty="0"/>
              <a:t>of our trials</a:t>
            </a:r>
          </a:p>
        </p:txBody>
      </p:sp>
      <p:sp>
        <p:nvSpPr>
          <p:cNvPr id="108" name="Google Shape;108;p16"/>
          <p:cNvSpPr txBox="1">
            <a:spLocks noGrp="1"/>
          </p:cNvSpPr>
          <p:nvPr>
            <p:ph type="body" idx="1"/>
          </p:nvPr>
        </p:nvSpPr>
        <p:spPr>
          <a:xfrm>
            <a:off x="1210917" y="2585376"/>
            <a:ext cx="10197282" cy="3666130"/>
          </a:xfrm>
          <a:prstGeom prst="rect">
            <a:avLst/>
          </a:prstGeom>
          <a:noFill/>
          <a:ln>
            <a:noFill/>
          </a:ln>
        </p:spPr>
        <p:txBody>
          <a:bodyPr spcFirstLastPara="1" wrap="square" lIns="91425" tIns="45700" rIns="91425" bIns="45700" anchor="t" anchorCtr="0">
            <a:normAutofit fontScale="77500" lnSpcReduction="20000"/>
          </a:bodyPr>
          <a:lstStyle/>
          <a:p>
            <a:pPr marL="742950" indent="-742950">
              <a:lnSpc>
                <a:spcPct val="150000"/>
              </a:lnSpc>
              <a:spcBef>
                <a:spcPts val="0"/>
              </a:spcBef>
              <a:buSzPts val="3600"/>
              <a:buAutoNum type="arabicPeriod"/>
            </a:pPr>
            <a:r>
              <a:rPr lang="en-US" sz="4400" dirty="0">
                <a:solidFill>
                  <a:schemeClr val="accent4"/>
                </a:solidFill>
              </a:rPr>
              <a:t>Persecution for our faith</a:t>
            </a:r>
            <a:endParaRPr lang="en-US">
              <a:solidFill>
                <a:schemeClr val="accent4"/>
              </a:solidFill>
            </a:endParaRPr>
          </a:p>
          <a:p>
            <a:pPr marL="742950" indent="-742950">
              <a:lnSpc>
                <a:spcPct val="150000"/>
              </a:lnSpc>
              <a:spcBef>
                <a:spcPts val="0"/>
              </a:spcBef>
              <a:buSzPts val="3600"/>
              <a:buAutoNum type="arabicPeriod"/>
            </a:pPr>
            <a:r>
              <a:rPr lang="en-US" sz="4400" dirty="0">
                <a:solidFill>
                  <a:schemeClr val="bg1"/>
                </a:solidFill>
              </a:rPr>
              <a:t>Effects of a sinful world</a:t>
            </a:r>
          </a:p>
          <a:p>
            <a:pPr marL="742950" indent="-742950">
              <a:lnSpc>
                <a:spcPct val="150000"/>
              </a:lnSpc>
              <a:spcBef>
                <a:spcPts val="0"/>
              </a:spcBef>
              <a:buSzPts val="3600"/>
              <a:buAutoNum type="arabicPeriod"/>
            </a:pPr>
            <a:r>
              <a:rPr lang="en-US" sz="4400" dirty="0">
                <a:solidFill>
                  <a:schemeClr val="accent4"/>
                </a:solidFill>
              </a:rPr>
              <a:t>Resisting temptation</a:t>
            </a:r>
          </a:p>
          <a:p>
            <a:pPr marL="742950" indent="-742950">
              <a:lnSpc>
                <a:spcPct val="150000"/>
              </a:lnSpc>
              <a:spcBef>
                <a:spcPts val="0"/>
              </a:spcBef>
              <a:buSzPts val="3600"/>
              <a:buAutoNum type="arabicPeriod"/>
            </a:pPr>
            <a:r>
              <a:rPr lang="en-US" sz="4400" dirty="0">
                <a:solidFill>
                  <a:schemeClr val="accent4"/>
                </a:solidFill>
              </a:rPr>
              <a:t>Sinful or unwise choices</a:t>
            </a:r>
          </a:p>
          <a:p>
            <a:pPr marL="742950" indent="-742950">
              <a:lnSpc>
                <a:spcPct val="150000"/>
              </a:lnSpc>
              <a:spcBef>
                <a:spcPts val="0"/>
              </a:spcBef>
              <a:buSzPts val="3600"/>
              <a:buAutoNum type="arabicPeriod"/>
            </a:pPr>
            <a:r>
              <a:rPr lang="en-US" sz="4400" dirty="0">
                <a:solidFill>
                  <a:schemeClr val="accent4"/>
                </a:solidFill>
              </a:rPr>
              <a:t>Self-inflicted harm</a:t>
            </a:r>
          </a:p>
          <a:p>
            <a:pPr marL="742950" indent="-742950">
              <a:lnSpc>
                <a:spcPct val="150000"/>
              </a:lnSpc>
              <a:spcBef>
                <a:spcPts val="0"/>
              </a:spcBef>
              <a:buSzPts val="3600"/>
              <a:buAutoNum type="arabicPeriod"/>
            </a:pPr>
            <a:endParaRPr lang="en-US" sz="4400" dirty="0"/>
          </a:p>
        </p:txBody>
      </p:sp>
    </p:spTree>
    <p:extLst>
      <p:ext uri="{BB962C8B-B14F-4D97-AF65-F5344CB8AC3E}">
        <p14:creationId xmlns:p14="http://schemas.microsoft.com/office/powerpoint/2010/main" val="4507728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712937"/>
          </a:xfrm>
          <a:prstGeom prst="rect">
            <a:avLst/>
          </a:prstGeom>
          <a:noFill/>
          <a:ln>
            <a:noFill/>
          </a:ln>
        </p:spPr>
        <p:txBody>
          <a:bodyPr spcFirstLastPara="1" wrap="square" lIns="91425" tIns="45700" rIns="91425" bIns="45700" anchor="ctr" anchorCtr="0">
            <a:normAutofit/>
          </a:bodyPr>
          <a:lstStyle/>
          <a:p>
            <a:r>
              <a:rPr lang="en-US" dirty="0"/>
              <a:t>SOURCES</a:t>
            </a:r>
            <a:br>
              <a:rPr lang="en-US" dirty="0"/>
            </a:br>
            <a:r>
              <a:rPr lang="en-US" sz="3200" dirty="0"/>
              <a:t>of our trials</a:t>
            </a:r>
          </a:p>
        </p:txBody>
      </p:sp>
      <p:sp>
        <p:nvSpPr>
          <p:cNvPr id="108" name="Google Shape;108;p16"/>
          <p:cNvSpPr txBox="1">
            <a:spLocks noGrp="1"/>
          </p:cNvSpPr>
          <p:nvPr>
            <p:ph type="body" idx="1"/>
          </p:nvPr>
        </p:nvSpPr>
        <p:spPr>
          <a:xfrm>
            <a:off x="1210917" y="2585376"/>
            <a:ext cx="10197282" cy="3666130"/>
          </a:xfrm>
          <a:prstGeom prst="rect">
            <a:avLst/>
          </a:prstGeom>
          <a:noFill/>
          <a:ln>
            <a:noFill/>
          </a:ln>
        </p:spPr>
        <p:txBody>
          <a:bodyPr spcFirstLastPara="1" wrap="square" lIns="91425" tIns="45700" rIns="91425" bIns="45700" anchor="t" anchorCtr="0">
            <a:normAutofit fontScale="77500" lnSpcReduction="20000"/>
          </a:bodyPr>
          <a:lstStyle/>
          <a:p>
            <a:pPr marL="742950" indent="-742950">
              <a:lnSpc>
                <a:spcPct val="150000"/>
              </a:lnSpc>
              <a:spcBef>
                <a:spcPts val="0"/>
              </a:spcBef>
              <a:buSzPts val="3600"/>
              <a:buAutoNum type="arabicPeriod"/>
            </a:pPr>
            <a:r>
              <a:rPr lang="en-US" sz="4400" dirty="0">
                <a:solidFill>
                  <a:schemeClr val="accent4"/>
                </a:solidFill>
              </a:rPr>
              <a:t>Persecution for our faith</a:t>
            </a:r>
            <a:endParaRPr lang="en-US">
              <a:solidFill>
                <a:schemeClr val="accent4"/>
              </a:solidFill>
            </a:endParaRPr>
          </a:p>
          <a:p>
            <a:pPr marL="742950" indent="-742950">
              <a:lnSpc>
                <a:spcPct val="150000"/>
              </a:lnSpc>
              <a:spcBef>
                <a:spcPts val="0"/>
              </a:spcBef>
              <a:buSzPts val="3600"/>
              <a:buAutoNum type="arabicPeriod"/>
            </a:pPr>
            <a:r>
              <a:rPr lang="en-US" sz="4400" dirty="0">
                <a:solidFill>
                  <a:schemeClr val="accent4"/>
                </a:solidFill>
              </a:rPr>
              <a:t>Effects of a sinful world</a:t>
            </a:r>
          </a:p>
          <a:p>
            <a:pPr marL="742950" indent="-742950">
              <a:lnSpc>
                <a:spcPct val="150000"/>
              </a:lnSpc>
              <a:spcBef>
                <a:spcPts val="0"/>
              </a:spcBef>
              <a:buSzPts val="3600"/>
              <a:buAutoNum type="arabicPeriod"/>
            </a:pPr>
            <a:r>
              <a:rPr lang="en-US" sz="4400" dirty="0">
                <a:solidFill>
                  <a:schemeClr val="bg1"/>
                </a:solidFill>
              </a:rPr>
              <a:t>Resisting temptation</a:t>
            </a:r>
          </a:p>
          <a:p>
            <a:pPr marL="742950" indent="-742950">
              <a:lnSpc>
                <a:spcPct val="150000"/>
              </a:lnSpc>
              <a:spcBef>
                <a:spcPts val="0"/>
              </a:spcBef>
              <a:buSzPts val="3600"/>
              <a:buAutoNum type="arabicPeriod"/>
            </a:pPr>
            <a:r>
              <a:rPr lang="en-US" sz="4400" dirty="0">
                <a:solidFill>
                  <a:schemeClr val="accent4"/>
                </a:solidFill>
              </a:rPr>
              <a:t>Sinful or unwise choices</a:t>
            </a:r>
          </a:p>
          <a:p>
            <a:pPr marL="742950" indent="-742950">
              <a:lnSpc>
                <a:spcPct val="150000"/>
              </a:lnSpc>
              <a:spcBef>
                <a:spcPts val="0"/>
              </a:spcBef>
              <a:buSzPts val="3600"/>
              <a:buAutoNum type="arabicPeriod"/>
            </a:pPr>
            <a:r>
              <a:rPr lang="en-US" sz="4400" dirty="0">
                <a:solidFill>
                  <a:schemeClr val="accent4"/>
                </a:solidFill>
              </a:rPr>
              <a:t>Self-inflicted harm</a:t>
            </a:r>
          </a:p>
          <a:p>
            <a:pPr marL="742950" indent="-742950">
              <a:lnSpc>
                <a:spcPct val="150000"/>
              </a:lnSpc>
              <a:spcBef>
                <a:spcPts val="0"/>
              </a:spcBef>
              <a:buSzPts val="3600"/>
              <a:buAutoNum type="arabicPeriod"/>
            </a:pPr>
            <a:endParaRPr lang="en-US" sz="4400" dirty="0"/>
          </a:p>
        </p:txBody>
      </p:sp>
    </p:spTree>
    <p:extLst>
      <p:ext uri="{BB962C8B-B14F-4D97-AF65-F5344CB8AC3E}">
        <p14:creationId xmlns:p14="http://schemas.microsoft.com/office/powerpoint/2010/main" val="39521040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712937"/>
          </a:xfrm>
          <a:prstGeom prst="rect">
            <a:avLst/>
          </a:prstGeom>
          <a:noFill/>
          <a:ln>
            <a:noFill/>
          </a:ln>
        </p:spPr>
        <p:txBody>
          <a:bodyPr spcFirstLastPara="1" wrap="square" lIns="91425" tIns="45700" rIns="91425" bIns="45700" anchor="ctr" anchorCtr="0">
            <a:normAutofit/>
          </a:bodyPr>
          <a:lstStyle/>
          <a:p>
            <a:r>
              <a:rPr lang="en-US" dirty="0"/>
              <a:t>SOURCES</a:t>
            </a:r>
            <a:br>
              <a:rPr lang="en-US" dirty="0"/>
            </a:br>
            <a:r>
              <a:rPr lang="en-US" sz="3200" dirty="0"/>
              <a:t>of our trials</a:t>
            </a:r>
          </a:p>
        </p:txBody>
      </p:sp>
      <p:sp>
        <p:nvSpPr>
          <p:cNvPr id="108" name="Google Shape;108;p16"/>
          <p:cNvSpPr txBox="1">
            <a:spLocks noGrp="1"/>
          </p:cNvSpPr>
          <p:nvPr>
            <p:ph type="body" idx="1"/>
          </p:nvPr>
        </p:nvSpPr>
        <p:spPr>
          <a:xfrm>
            <a:off x="1210917" y="2585376"/>
            <a:ext cx="10197282" cy="3666130"/>
          </a:xfrm>
          <a:prstGeom prst="rect">
            <a:avLst/>
          </a:prstGeom>
          <a:noFill/>
          <a:ln>
            <a:noFill/>
          </a:ln>
        </p:spPr>
        <p:txBody>
          <a:bodyPr spcFirstLastPara="1" wrap="square" lIns="91425" tIns="45700" rIns="91425" bIns="45700" anchor="t" anchorCtr="0">
            <a:normAutofit fontScale="77500" lnSpcReduction="20000"/>
          </a:bodyPr>
          <a:lstStyle/>
          <a:p>
            <a:pPr marL="742950" indent="-742950">
              <a:lnSpc>
                <a:spcPct val="150000"/>
              </a:lnSpc>
              <a:spcBef>
                <a:spcPts val="0"/>
              </a:spcBef>
              <a:buSzPts val="3600"/>
              <a:buAutoNum type="arabicPeriod"/>
            </a:pPr>
            <a:r>
              <a:rPr lang="en-US" sz="4400" dirty="0">
                <a:solidFill>
                  <a:schemeClr val="accent4"/>
                </a:solidFill>
              </a:rPr>
              <a:t>Persecution for our faith</a:t>
            </a:r>
            <a:endParaRPr lang="en-US">
              <a:solidFill>
                <a:schemeClr val="accent4"/>
              </a:solidFill>
            </a:endParaRPr>
          </a:p>
          <a:p>
            <a:pPr marL="742950" indent="-742950">
              <a:lnSpc>
                <a:spcPct val="150000"/>
              </a:lnSpc>
              <a:spcBef>
                <a:spcPts val="0"/>
              </a:spcBef>
              <a:buSzPts val="3600"/>
              <a:buAutoNum type="arabicPeriod"/>
            </a:pPr>
            <a:r>
              <a:rPr lang="en-US" sz="4400" dirty="0">
                <a:solidFill>
                  <a:schemeClr val="accent4"/>
                </a:solidFill>
              </a:rPr>
              <a:t>Effects of a sinful world</a:t>
            </a:r>
          </a:p>
          <a:p>
            <a:pPr marL="742950" indent="-742950">
              <a:lnSpc>
                <a:spcPct val="150000"/>
              </a:lnSpc>
              <a:spcBef>
                <a:spcPts val="0"/>
              </a:spcBef>
              <a:buSzPts val="3600"/>
              <a:buAutoNum type="arabicPeriod"/>
            </a:pPr>
            <a:r>
              <a:rPr lang="en-US" sz="4400" dirty="0">
                <a:solidFill>
                  <a:schemeClr val="accent4"/>
                </a:solidFill>
              </a:rPr>
              <a:t>Resisting temptation</a:t>
            </a:r>
          </a:p>
          <a:p>
            <a:pPr marL="742950" indent="-742950">
              <a:lnSpc>
                <a:spcPct val="150000"/>
              </a:lnSpc>
              <a:spcBef>
                <a:spcPts val="0"/>
              </a:spcBef>
              <a:buSzPts val="3600"/>
              <a:buAutoNum type="arabicPeriod"/>
            </a:pPr>
            <a:r>
              <a:rPr lang="en-US" sz="4400" dirty="0">
                <a:solidFill>
                  <a:schemeClr val="bg1"/>
                </a:solidFill>
              </a:rPr>
              <a:t>Sinful or unwise choices</a:t>
            </a:r>
          </a:p>
          <a:p>
            <a:pPr marL="742950" indent="-742950">
              <a:lnSpc>
                <a:spcPct val="150000"/>
              </a:lnSpc>
              <a:spcBef>
                <a:spcPts val="0"/>
              </a:spcBef>
              <a:buSzPts val="3600"/>
              <a:buAutoNum type="arabicPeriod"/>
            </a:pPr>
            <a:r>
              <a:rPr lang="en-US" sz="4400" dirty="0">
                <a:solidFill>
                  <a:schemeClr val="accent4"/>
                </a:solidFill>
              </a:rPr>
              <a:t>Self-inflicted harm</a:t>
            </a:r>
          </a:p>
          <a:p>
            <a:pPr marL="742950" indent="-742950">
              <a:lnSpc>
                <a:spcPct val="150000"/>
              </a:lnSpc>
              <a:spcBef>
                <a:spcPts val="0"/>
              </a:spcBef>
              <a:buSzPts val="3600"/>
              <a:buAutoNum type="arabicPeriod"/>
            </a:pPr>
            <a:endParaRPr lang="en-US" sz="4400" dirty="0"/>
          </a:p>
        </p:txBody>
      </p:sp>
    </p:spTree>
    <p:extLst>
      <p:ext uri="{BB962C8B-B14F-4D97-AF65-F5344CB8AC3E}">
        <p14:creationId xmlns:p14="http://schemas.microsoft.com/office/powerpoint/2010/main" val="7979307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712937"/>
          </a:xfrm>
          <a:prstGeom prst="rect">
            <a:avLst/>
          </a:prstGeom>
          <a:noFill/>
          <a:ln>
            <a:noFill/>
          </a:ln>
        </p:spPr>
        <p:txBody>
          <a:bodyPr spcFirstLastPara="1" wrap="square" lIns="91425" tIns="45700" rIns="91425" bIns="45700" anchor="ctr" anchorCtr="0">
            <a:normAutofit/>
          </a:bodyPr>
          <a:lstStyle/>
          <a:p>
            <a:r>
              <a:rPr lang="en-US" dirty="0"/>
              <a:t>SOURCES</a:t>
            </a:r>
            <a:br>
              <a:rPr lang="en-US" dirty="0"/>
            </a:br>
            <a:r>
              <a:rPr lang="en-US" sz="3200" dirty="0"/>
              <a:t>of our trials</a:t>
            </a:r>
          </a:p>
        </p:txBody>
      </p:sp>
      <p:sp>
        <p:nvSpPr>
          <p:cNvPr id="108" name="Google Shape;108;p16"/>
          <p:cNvSpPr txBox="1">
            <a:spLocks noGrp="1"/>
          </p:cNvSpPr>
          <p:nvPr>
            <p:ph type="body" idx="1"/>
          </p:nvPr>
        </p:nvSpPr>
        <p:spPr>
          <a:xfrm>
            <a:off x="1210917" y="2585376"/>
            <a:ext cx="10197282" cy="3666130"/>
          </a:xfrm>
          <a:prstGeom prst="rect">
            <a:avLst/>
          </a:prstGeom>
          <a:noFill/>
          <a:ln>
            <a:noFill/>
          </a:ln>
        </p:spPr>
        <p:txBody>
          <a:bodyPr spcFirstLastPara="1" wrap="square" lIns="91425" tIns="45700" rIns="91425" bIns="45700" anchor="t" anchorCtr="0">
            <a:normAutofit fontScale="77500" lnSpcReduction="20000"/>
          </a:bodyPr>
          <a:lstStyle/>
          <a:p>
            <a:pPr marL="742950" indent="-742950">
              <a:lnSpc>
                <a:spcPct val="150000"/>
              </a:lnSpc>
              <a:spcBef>
                <a:spcPts val="0"/>
              </a:spcBef>
              <a:buSzPts val="3600"/>
              <a:buAutoNum type="arabicPeriod"/>
            </a:pPr>
            <a:r>
              <a:rPr lang="en-US" sz="4400" dirty="0">
                <a:solidFill>
                  <a:schemeClr val="accent4"/>
                </a:solidFill>
              </a:rPr>
              <a:t>Persecution for our faith</a:t>
            </a:r>
            <a:endParaRPr lang="en-US">
              <a:solidFill>
                <a:schemeClr val="accent4"/>
              </a:solidFill>
            </a:endParaRPr>
          </a:p>
          <a:p>
            <a:pPr marL="742950" indent="-742950">
              <a:lnSpc>
                <a:spcPct val="150000"/>
              </a:lnSpc>
              <a:spcBef>
                <a:spcPts val="0"/>
              </a:spcBef>
              <a:buSzPts val="3600"/>
              <a:buAutoNum type="arabicPeriod"/>
            </a:pPr>
            <a:r>
              <a:rPr lang="en-US" sz="4400" dirty="0">
                <a:solidFill>
                  <a:schemeClr val="accent4"/>
                </a:solidFill>
              </a:rPr>
              <a:t>Effects of a sinful world</a:t>
            </a:r>
          </a:p>
          <a:p>
            <a:pPr marL="742950" indent="-742950">
              <a:lnSpc>
                <a:spcPct val="150000"/>
              </a:lnSpc>
              <a:spcBef>
                <a:spcPts val="0"/>
              </a:spcBef>
              <a:buSzPts val="3600"/>
              <a:buAutoNum type="arabicPeriod"/>
            </a:pPr>
            <a:r>
              <a:rPr lang="en-US" sz="4400" dirty="0">
                <a:solidFill>
                  <a:schemeClr val="accent4"/>
                </a:solidFill>
              </a:rPr>
              <a:t>Resisting temptation</a:t>
            </a:r>
          </a:p>
          <a:p>
            <a:pPr marL="742950" indent="-742950">
              <a:lnSpc>
                <a:spcPct val="150000"/>
              </a:lnSpc>
              <a:spcBef>
                <a:spcPts val="0"/>
              </a:spcBef>
              <a:buSzPts val="3600"/>
              <a:buAutoNum type="arabicPeriod"/>
            </a:pPr>
            <a:r>
              <a:rPr lang="en-US" sz="4400" dirty="0">
                <a:solidFill>
                  <a:schemeClr val="accent4"/>
                </a:solidFill>
              </a:rPr>
              <a:t>Sinful or unwise choices</a:t>
            </a:r>
          </a:p>
          <a:p>
            <a:pPr marL="742950" indent="-742950">
              <a:lnSpc>
                <a:spcPct val="150000"/>
              </a:lnSpc>
              <a:spcBef>
                <a:spcPts val="0"/>
              </a:spcBef>
              <a:buSzPts val="3600"/>
              <a:buAutoNum type="arabicPeriod"/>
            </a:pPr>
            <a:r>
              <a:rPr lang="en-US" sz="4400" dirty="0">
                <a:solidFill>
                  <a:schemeClr val="bg1"/>
                </a:solidFill>
              </a:rPr>
              <a:t>Self-inflicted harm</a:t>
            </a:r>
          </a:p>
          <a:p>
            <a:pPr marL="742950" indent="-742950">
              <a:lnSpc>
                <a:spcPct val="150000"/>
              </a:lnSpc>
              <a:spcBef>
                <a:spcPts val="0"/>
              </a:spcBef>
              <a:buSzPts val="3600"/>
              <a:buAutoNum type="arabicPeriod"/>
            </a:pPr>
            <a:endParaRPr lang="en-US" sz="4400" dirty="0"/>
          </a:p>
        </p:txBody>
      </p:sp>
    </p:spTree>
    <p:extLst>
      <p:ext uri="{BB962C8B-B14F-4D97-AF65-F5344CB8AC3E}">
        <p14:creationId xmlns:p14="http://schemas.microsoft.com/office/powerpoint/2010/main" val="1111528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B433-A92D-EE22-0FE1-0EB2D5316E93}"/>
              </a:ext>
            </a:extLst>
          </p:cNvPr>
          <p:cNvSpPr>
            <a:spLocks noGrp="1"/>
          </p:cNvSpPr>
          <p:nvPr>
            <p:ph type="title"/>
          </p:nvPr>
        </p:nvSpPr>
        <p:spPr>
          <a:xfrm>
            <a:off x="838200" y="1945569"/>
            <a:ext cx="10515600" cy="1325563"/>
          </a:xfrm>
        </p:spPr>
        <p:txBody>
          <a:bodyPr/>
          <a:lstStyle/>
          <a:p>
            <a:pPr algn="ctr"/>
            <a:r>
              <a:rPr lang="en-US" dirty="0"/>
              <a:t>Suffering</a:t>
            </a:r>
          </a:p>
        </p:txBody>
      </p:sp>
      <p:sp>
        <p:nvSpPr>
          <p:cNvPr id="3" name="Text Placeholder 2">
            <a:extLst>
              <a:ext uri="{FF2B5EF4-FFF2-40B4-BE49-F238E27FC236}">
                <a16:creationId xmlns:a16="http://schemas.microsoft.com/office/drawing/2014/main" id="{4A9F0F59-D7F3-E6EE-7C04-478186940682}"/>
              </a:ext>
            </a:extLst>
          </p:cNvPr>
          <p:cNvSpPr>
            <a:spLocks noGrp="1"/>
          </p:cNvSpPr>
          <p:nvPr>
            <p:ph type="body" idx="1"/>
          </p:nvPr>
        </p:nvSpPr>
        <p:spPr>
          <a:xfrm>
            <a:off x="838200" y="3274366"/>
            <a:ext cx="10515600" cy="2639190"/>
          </a:xfrm>
        </p:spPr>
        <p:txBody>
          <a:bodyPr/>
          <a:lstStyle/>
          <a:p>
            <a:pPr marL="114300" indent="0" algn="ctr">
              <a:buNone/>
            </a:pPr>
            <a:r>
              <a:rPr lang="en-US" i="1" dirty="0"/>
              <a:t>the emotional outcome of many trials</a:t>
            </a:r>
          </a:p>
        </p:txBody>
      </p:sp>
    </p:spTree>
    <p:extLst>
      <p:ext uri="{BB962C8B-B14F-4D97-AF65-F5344CB8AC3E}">
        <p14:creationId xmlns:p14="http://schemas.microsoft.com/office/powerpoint/2010/main" val="17761301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063826"/>
          </a:xfrm>
          <a:prstGeom prst="rect">
            <a:avLst/>
          </a:prstGeom>
          <a:noFill/>
          <a:ln>
            <a:noFill/>
          </a:ln>
        </p:spPr>
        <p:txBody>
          <a:bodyPr spcFirstLastPara="1" wrap="square" lIns="91425" tIns="45700" rIns="91425" bIns="45700" anchor="ctr" anchorCtr="0">
            <a:normAutofit/>
          </a:bodyPr>
          <a:lstStyle/>
          <a:p>
            <a:r>
              <a:rPr lang="en-US" dirty="0"/>
              <a:t>SUFFERING</a:t>
            </a:r>
          </a:p>
        </p:txBody>
      </p:sp>
      <p:sp>
        <p:nvSpPr>
          <p:cNvPr id="108" name="Google Shape;108;p16"/>
          <p:cNvSpPr txBox="1">
            <a:spLocks noGrp="1"/>
          </p:cNvSpPr>
          <p:nvPr>
            <p:ph type="body" idx="1"/>
          </p:nvPr>
        </p:nvSpPr>
        <p:spPr>
          <a:xfrm>
            <a:off x="1210917" y="2002116"/>
            <a:ext cx="10093801" cy="4465760"/>
          </a:xfrm>
          <a:prstGeom prst="rect">
            <a:avLst/>
          </a:prstGeom>
          <a:noFill/>
          <a:ln>
            <a:noFill/>
          </a:ln>
        </p:spPr>
        <p:txBody>
          <a:bodyPr spcFirstLastPara="1" wrap="square" lIns="91425" tIns="45700" rIns="91425" bIns="45700" anchor="t" anchorCtr="0">
            <a:normAutofit/>
          </a:bodyPr>
          <a:lstStyle/>
          <a:p>
            <a:pPr marL="742950" indent="-742950">
              <a:lnSpc>
                <a:spcPct val="150000"/>
              </a:lnSpc>
              <a:spcBef>
                <a:spcPts val="0"/>
              </a:spcBef>
              <a:buSzPts val="3600"/>
            </a:pPr>
            <a:r>
              <a:rPr lang="en-US" sz="4400" dirty="0"/>
              <a:t>Type: </a:t>
            </a:r>
            <a:r>
              <a:rPr lang="en-US" sz="3600" dirty="0"/>
              <a:t>physical or emotional</a:t>
            </a:r>
            <a:endParaRPr lang="en-US" sz="3600" dirty="0">
              <a:solidFill>
                <a:schemeClr val="accent4"/>
              </a:solidFill>
            </a:endParaRPr>
          </a:p>
          <a:p>
            <a:pPr marL="742950" indent="-742950">
              <a:lnSpc>
                <a:spcPct val="150000"/>
              </a:lnSpc>
              <a:spcBef>
                <a:spcPts val="0"/>
              </a:spcBef>
              <a:buSzPts val="3600"/>
            </a:pPr>
            <a:r>
              <a:rPr lang="en-US" sz="4400" dirty="0">
                <a:solidFill>
                  <a:schemeClr val="accent4"/>
                </a:solidFill>
              </a:rPr>
              <a:t>Duration</a:t>
            </a:r>
            <a:endParaRPr lang="en-US" sz="4400">
              <a:solidFill>
                <a:schemeClr val="accent4"/>
              </a:solidFill>
            </a:endParaRPr>
          </a:p>
          <a:p>
            <a:pPr marL="742950" indent="-742950">
              <a:lnSpc>
                <a:spcPct val="150000"/>
              </a:lnSpc>
              <a:spcBef>
                <a:spcPts val="0"/>
              </a:spcBef>
              <a:buSzPts val="3600"/>
            </a:pPr>
            <a:r>
              <a:rPr lang="en-US" sz="4400" dirty="0">
                <a:solidFill>
                  <a:schemeClr val="accent4"/>
                </a:solidFill>
              </a:rPr>
              <a:t>Degree</a:t>
            </a:r>
            <a:endParaRPr lang="en-US" sz="4400">
              <a:solidFill>
                <a:schemeClr val="accent4"/>
              </a:solidFill>
            </a:endParaRPr>
          </a:p>
        </p:txBody>
      </p:sp>
    </p:spTree>
    <p:extLst>
      <p:ext uri="{BB962C8B-B14F-4D97-AF65-F5344CB8AC3E}">
        <p14:creationId xmlns:p14="http://schemas.microsoft.com/office/powerpoint/2010/main" val="33093651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063826"/>
          </a:xfrm>
          <a:prstGeom prst="rect">
            <a:avLst/>
          </a:prstGeom>
          <a:noFill/>
          <a:ln>
            <a:noFill/>
          </a:ln>
        </p:spPr>
        <p:txBody>
          <a:bodyPr spcFirstLastPara="1" wrap="square" lIns="91425" tIns="45700" rIns="91425" bIns="45700" anchor="ctr" anchorCtr="0">
            <a:normAutofit/>
          </a:bodyPr>
          <a:lstStyle/>
          <a:p>
            <a:r>
              <a:rPr lang="en-US" dirty="0"/>
              <a:t>SUFFERING</a:t>
            </a:r>
          </a:p>
        </p:txBody>
      </p:sp>
      <p:sp>
        <p:nvSpPr>
          <p:cNvPr id="108" name="Google Shape;108;p16"/>
          <p:cNvSpPr txBox="1">
            <a:spLocks noGrp="1"/>
          </p:cNvSpPr>
          <p:nvPr>
            <p:ph type="body" idx="1"/>
          </p:nvPr>
        </p:nvSpPr>
        <p:spPr>
          <a:xfrm>
            <a:off x="1210917" y="2002116"/>
            <a:ext cx="10093801" cy="4465760"/>
          </a:xfrm>
          <a:prstGeom prst="rect">
            <a:avLst/>
          </a:prstGeom>
          <a:noFill/>
          <a:ln>
            <a:noFill/>
          </a:ln>
        </p:spPr>
        <p:txBody>
          <a:bodyPr spcFirstLastPara="1" wrap="square" lIns="91425" tIns="45700" rIns="91425" bIns="45700" anchor="t" anchorCtr="0">
            <a:normAutofit/>
          </a:bodyPr>
          <a:lstStyle/>
          <a:p>
            <a:pPr marL="742950" indent="-742950">
              <a:lnSpc>
                <a:spcPct val="150000"/>
              </a:lnSpc>
              <a:spcBef>
                <a:spcPts val="0"/>
              </a:spcBef>
              <a:buSzPts val="3600"/>
            </a:pPr>
            <a:r>
              <a:rPr lang="en-US" sz="4400" dirty="0">
                <a:solidFill>
                  <a:schemeClr val="accent4"/>
                </a:solidFill>
              </a:rPr>
              <a:t>Type</a:t>
            </a:r>
            <a:endParaRPr lang="en-US">
              <a:solidFill>
                <a:schemeClr val="accent4"/>
              </a:solidFill>
            </a:endParaRPr>
          </a:p>
          <a:p>
            <a:pPr marL="742950" indent="-742950">
              <a:lnSpc>
                <a:spcPct val="150000"/>
              </a:lnSpc>
              <a:spcBef>
                <a:spcPts val="0"/>
              </a:spcBef>
              <a:buSzPts val="3600"/>
            </a:pPr>
            <a:r>
              <a:rPr lang="en-US" sz="4400" dirty="0">
                <a:solidFill>
                  <a:schemeClr val="bg1"/>
                </a:solidFill>
              </a:rPr>
              <a:t>Duration: </a:t>
            </a:r>
            <a:r>
              <a:rPr lang="en-US" sz="3600" dirty="0">
                <a:solidFill>
                  <a:schemeClr val="bg1"/>
                </a:solidFill>
              </a:rPr>
              <a:t>brief or lengthy</a:t>
            </a:r>
          </a:p>
          <a:p>
            <a:pPr marL="742950" indent="-742950">
              <a:lnSpc>
                <a:spcPct val="150000"/>
              </a:lnSpc>
              <a:spcBef>
                <a:spcPts val="0"/>
              </a:spcBef>
              <a:buSzPts val="3600"/>
            </a:pPr>
            <a:r>
              <a:rPr lang="en-US" sz="4400" dirty="0">
                <a:solidFill>
                  <a:schemeClr val="accent4"/>
                </a:solidFill>
              </a:rPr>
              <a:t>Degree</a:t>
            </a:r>
            <a:endParaRPr lang="en-US" sz="4400">
              <a:solidFill>
                <a:schemeClr val="accent4"/>
              </a:solidFill>
            </a:endParaRPr>
          </a:p>
        </p:txBody>
      </p:sp>
    </p:spTree>
    <p:extLst>
      <p:ext uri="{BB962C8B-B14F-4D97-AF65-F5344CB8AC3E}">
        <p14:creationId xmlns:p14="http://schemas.microsoft.com/office/powerpoint/2010/main" val="29479732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063826"/>
          </a:xfrm>
          <a:prstGeom prst="rect">
            <a:avLst/>
          </a:prstGeom>
          <a:noFill/>
          <a:ln>
            <a:noFill/>
          </a:ln>
        </p:spPr>
        <p:txBody>
          <a:bodyPr spcFirstLastPara="1" wrap="square" lIns="91425" tIns="45700" rIns="91425" bIns="45700" anchor="ctr" anchorCtr="0">
            <a:normAutofit/>
          </a:bodyPr>
          <a:lstStyle/>
          <a:p>
            <a:r>
              <a:rPr lang="en-US" dirty="0"/>
              <a:t>SUFFERING</a:t>
            </a:r>
          </a:p>
        </p:txBody>
      </p:sp>
      <p:sp>
        <p:nvSpPr>
          <p:cNvPr id="108" name="Google Shape;108;p16"/>
          <p:cNvSpPr txBox="1">
            <a:spLocks noGrp="1"/>
          </p:cNvSpPr>
          <p:nvPr>
            <p:ph type="body" idx="1"/>
          </p:nvPr>
        </p:nvSpPr>
        <p:spPr>
          <a:xfrm>
            <a:off x="1210917" y="2002116"/>
            <a:ext cx="10093801" cy="4465760"/>
          </a:xfrm>
          <a:prstGeom prst="rect">
            <a:avLst/>
          </a:prstGeom>
          <a:noFill/>
          <a:ln>
            <a:noFill/>
          </a:ln>
        </p:spPr>
        <p:txBody>
          <a:bodyPr spcFirstLastPara="1" wrap="square" lIns="91425" tIns="45700" rIns="91425" bIns="45700" anchor="t" anchorCtr="0">
            <a:normAutofit/>
          </a:bodyPr>
          <a:lstStyle/>
          <a:p>
            <a:pPr marL="742950" indent="-742950">
              <a:lnSpc>
                <a:spcPct val="150000"/>
              </a:lnSpc>
              <a:spcBef>
                <a:spcPts val="0"/>
              </a:spcBef>
              <a:buSzPts val="3600"/>
            </a:pPr>
            <a:r>
              <a:rPr lang="en-US" sz="4400" dirty="0">
                <a:solidFill>
                  <a:schemeClr val="accent4"/>
                </a:solidFill>
              </a:rPr>
              <a:t>Type</a:t>
            </a:r>
            <a:endParaRPr lang="en-US">
              <a:solidFill>
                <a:schemeClr val="accent4"/>
              </a:solidFill>
            </a:endParaRPr>
          </a:p>
          <a:p>
            <a:pPr marL="742950" indent="-742950">
              <a:lnSpc>
                <a:spcPct val="150000"/>
              </a:lnSpc>
              <a:spcBef>
                <a:spcPts val="0"/>
              </a:spcBef>
              <a:buSzPts val="3600"/>
            </a:pPr>
            <a:r>
              <a:rPr lang="en-US" sz="4400" dirty="0">
                <a:solidFill>
                  <a:schemeClr val="accent4"/>
                </a:solidFill>
              </a:rPr>
              <a:t>Duration</a:t>
            </a:r>
            <a:endParaRPr lang="en-US" sz="4400">
              <a:solidFill>
                <a:schemeClr val="accent4"/>
              </a:solidFill>
            </a:endParaRPr>
          </a:p>
          <a:p>
            <a:pPr marL="742950" indent="-742950">
              <a:lnSpc>
                <a:spcPct val="150000"/>
              </a:lnSpc>
              <a:spcBef>
                <a:spcPts val="0"/>
              </a:spcBef>
              <a:buSzPts val="3600"/>
            </a:pPr>
            <a:r>
              <a:rPr lang="en-US" sz="4400" dirty="0">
                <a:solidFill>
                  <a:schemeClr val="bg1"/>
                </a:solidFill>
              </a:rPr>
              <a:t>Degree</a:t>
            </a:r>
          </a:p>
        </p:txBody>
      </p:sp>
    </p:spTree>
    <p:extLst>
      <p:ext uri="{BB962C8B-B14F-4D97-AF65-F5344CB8AC3E}">
        <p14:creationId xmlns:p14="http://schemas.microsoft.com/office/powerpoint/2010/main" val="963676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ormAutofit/>
          </a:bodyPr>
          <a:lstStyle/>
          <a:p>
            <a:pPr indent="0" algn="ctr">
              <a:lnSpc>
                <a:spcPct val="150000"/>
              </a:lnSpc>
            </a:pPr>
            <a:r>
              <a:rPr lang="en-US" sz="4000" dirty="0"/>
              <a:t>Even when I stumble, even when I fall</a:t>
            </a:r>
            <a:br>
              <a:rPr lang="en-US" sz="4000" dirty="0"/>
            </a:br>
            <a:r>
              <a:rPr lang="en-US" sz="4000" dirty="0"/>
              <a:t>Even when I turn back, still Your love is sure</a:t>
            </a:r>
            <a:br>
              <a:rPr lang="en-US" sz="4000" dirty="0"/>
            </a:br>
            <a:r>
              <a:rPr lang="en-US" sz="4000" dirty="0"/>
              <a:t>You will not abandon, You will not forsake</a:t>
            </a:r>
            <a:br>
              <a:rPr lang="en-US" sz="4000" dirty="0"/>
            </a:br>
            <a:r>
              <a:rPr lang="en-US" sz="4000" dirty="0"/>
              <a:t>You will cheer me onward with never-ending grace</a:t>
            </a:r>
          </a:p>
        </p:txBody>
      </p:sp>
    </p:spTree>
    <p:extLst>
      <p:ext uri="{BB962C8B-B14F-4D97-AF65-F5344CB8AC3E}">
        <p14:creationId xmlns:p14="http://schemas.microsoft.com/office/powerpoint/2010/main" val="41180780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F0F59-D7F3-E6EE-7C04-478186940682}"/>
              </a:ext>
            </a:extLst>
          </p:cNvPr>
          <p:cNvSpPr>
            <a:spLocks noGrp="1"/>
          </p:cNvSpPr>
          <p:nvPr>
            <p:ph type="body" idx="1"/>
          </p:nvPr>
        </p:nvSpPr>
        <p:spPr>
          <a:xfrm>
            <a:off x="301978" y="866070"/>
            <a:ext cx="11588044" cy="5292078"/>
          </a:xfrm>
        </p:spPr>
        <p:txBody>
          <a:bodyPr>
            <a:normAutofit/>
          </a:bodyPr>
          <a:lstStyle/>
          <a:p>
            <a:pPr marL="114300" indent="0">
              <a:lnSpc>
                <a:spcPct val="110000"/>
              </a:lnSpc>
              <a:buNone/>
            </a:pPr>
            <a:r>
              <a:rPr lang="en-US" i="1" dirty="0"/>
              <a:t>When a neurotic who has a pathological horror of cats forces himself to pick up a cat for some good reason, it is quite possible that in God's eyes he has shown more courage than a healthy man may have shown in winning the V.C. </a:t>
            </a:r>
            <a:endParaRPr lang="en-US"/>
          </a:p>
          <a:p>
            <a:pPr marL="114300" indent="0">
              <a:lnSpc>
                <a:spcPct val="110000"/>
              </a:lnSpc>
              <a:buNone/>
            </a:pPr>
            <a:r>
              <a:rPr lang="en-US" i="1" dirty="0"/>
              <a:t>When a man who has been perverted from his youth and taught that cruelty is the right thing does some tiny little kindness, or refrains from some cruelty he might have committed, and thereby, perhaps, risks being sneered at by his companions, he may, in God's eyes, be doing more than you and I would do if we gave up life itself for a friend.</a:t>
            </a:r>
            <a:endParaRPr lang="en-US"/>
          </a:p>
        </p:txBody>
      </p:sp>
      <p:sp>
        <p:nvSpPr>
          <p:cNvPr id="2" name="Title 1">
            <a:extLst>
              <a:ext uri="{FF2B5EF4-FFF2-40B4-BE49-F238E27FC236}">
                <a16:creationId xmlns:a16="http://schemas.microsoft.com/office/drawing/2014/main" id="{86AFB433-A92D-EE22-0FE1-0EB2D5316E93}"/>
              </a:ext>
            </a:extLst>
          </p:cNvPr>
          <p:cNvSpPr>
            <a:spLocks noGrp="1"/>
          </p:cNvSpPr>
          <p:nvPr>
            <p:ph type="title"/>
          </p:nvPr>
        </p:nvSpPr>
        <p:spPr>
          <a:xfrm>
            <a:off x="7291681" y="5746161"/>
            <a:ext cx="4353749" cy="572971"/>
          </a:xfrm>
        </p:spPr>
        <p:txBody>
          <a:bodyPr>
            <a:noAutofit/>
          </a:bodyPr>
          <a:lstStyle/>
          <a:p>
            <a:pPr algn="r"/>
            <a:r>
              <a:rPr lang="en-US" sz="3200" dirty="0"/>
              <a:t>CS Lewis</a:t>
            </a:r>
            <a:br>
              <a:rPr lang="en-US" sz="3200" dirty="0"/>
            </a:br>
            <a:r>
              <a:rPr lang="en-US" sz="2400" i="1" dirty="0"/>
              <a:t>Mere Christianity</a:t>
            </a:r>
          </a:p>
        </p:txBody>
      </p:sp>
    </p:spTree>
    <p:extLst>
      <p:ext uri="{BB962C8B-B14F-4D97-AF65-F5344CB8AC3E}">
        <p14:creationId xmlns:p14="http://schemas.microsoft.com/office/powerpoint/2010/main" val="2567537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063826"/>
          </a:xfrm>
          <a:prstGeom prst="rect">
            <a:avLst/>
          </a:prstGeom>
          <a:noFill/>
          <a:ln>
            <a:noFill/>
          </a:ln>
        </p:spPr>
        <p:txBody>
          <a:bodyPr spcFirstLastPara="1" wrap="square" lIns="91425" tIns="45700" rIns="91425" bIns="45700" anchor="ctr" anchorCtr="0">
            <a:normAutofit/>
          </a:bodyPr>
          <a:lstStyle/>
          <a:p>
            <a:r>
              <a:rPr lang="en-US" dirty="0"/>
              <a:t>SUFFERING</a:t>
            </a:r>
          </a:p>
        </p:txBody>
      </p:sp>
      <p:sp>
        <p:nvSpPr>
          <p:cNvPr id="108" name="Google Shape;108;p16"/>
          <p:cNvSpPr txBox="1">
            <a:spLocks noGrp="1"/>
          </p:cNvSpPr>
          <p:nvPr>
            <p:ph type="body" idx="1"/>
          </p:nvPr>
        </p:nvSpPr>
        <p:spPr>
          <a:xfrm>
            <a:off x="1210917" y="2002116"/>
            <a:ext cx="10093801" cy="4465760"/>
          </a:xfrm>
          <a:prstGeom prst="rect">
            <a:avLst/>
          </a:prstGeom>
          <a:noFill/>
          <a:ln>
            <a:noFill/>
          </a:ln>
        </p:spPr>
        <p:txBody>
          <a:bodyPr spcFirstLastPara="1" wrap="square" lIns="91425" tIns="45700" rIns="91425" bIns="45700" anchor="t" anchorCtr="0">
            <a:normAutofit/>
          </a:bodyPr>
          <a:lstStyle/>
          <a:p>
            <a:pPr marL="742950" indent="-742950">
              <a:lnSpc>
                <a:spcPct val="150000"/>
              </a:lnSpc>
              <a:spcBef>
                <a:spcPts val="0"/>
              </a:spcBef>
              <a:buSzPts val="3600"/>
            </a:pPr>
            <a:r>
              <a:rPr lang="en-US" sz="4400" dirty="0">
                <a:solidFill>
                  <a:schemeClr val="accent4"/>
                </a:solidFill>
              </a:rPr>
              <a:t>Type</a:t>
            </a:r>
            <a:endParaRPr lang="en-US">
              <a:solidFill>
                <a:schemeClr val="accent4"/>
              </a:solidFill>
            </a:endParaRPr>
          </a:p>
          <a:p>
            <a:pPr marL="742950" indent="-742950">
              <a:lnSpc>
                <a:spcPct val="150000"/>
              </a:lnSpc>
              <a:spcBef>
                <a:spcPts val="0"/>
              </a:spcBef>
              <a:buSzPts val="3600"/>
            </a:pPr>
            <a:r>
              <a:rPr lang="en-US" sz="4400" dirty="0">
                <a:solidFill>
                  <a:schemeClr val="accent4"/>
                </a:solidFill>
              </a:rPr>
              <a:t>Duration</a:t>
            </a:r>
            <a:endParaRPr lang="en-US" sz="4400">
              <a:solidFill>
                <a:schemeClr val="accent4"/>
              </a:solidFill>
            </a:endParaRPr>
          </a:p>
          <a:p>
            <a:pPr marL="742950" indent="-742950">
              <a:lnSpc>
                <a:spcPct val="150000"/>
              </a:lnSpc>
              <a:spcBef>
                <a:spcPts val="0"/>
              </a:spcBef>
              <a:buSzPts val="3600"/>
            </a:pPr>
            <a:r>
              <a:rPr lang="en-US" sz="4400" dirty="0">
                <a:solidFill>
                  <a:schemeClr val="bg1"/>
                </a:solidFill>
              </a:rPr>
              <a:t>Degree: </a:t>
            </a:r>
            <a:r>
              <a:rPr lang="en-US" sz="3200" dirty="0">
                <a:solidFill>
                  <a:schemeClr val="bg1"/>
                </a:solidFill>
              </a:rPr>
              <a:t>objective and subjective</a:t>
            </a:r>
          </a:p>
        </p:txBody>
      </p:sp>
    </p:spTree>
    <p:extLst>
      <p:ext uri="{BB962C8B-B14F-4D97-AF65-F5344CB8AC3E}">
        <p14:creationId xmlns:p14="http://schemas.microsoft.com/office/powerpoint/2010/main" val="17232689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B433-A92D-EE22-0FE1-0EB2D5316E93}"/>
              </a:ext>
            </a:extLst>
          </p:cNvPr>
          <p:cNvSpPr>
            <a:spLocks noGrp="1"/>
          </p:cNvSpPr>
          <p:nvPr>
            <p:ph type="title"/>
          </p:nvPr>
        </p:nvSpPr>
        <p:spPr>
          <a:xfrm>
            <a:off x="838200" y="2764013"/>
            <a:ext cx="10515600" cy="1325563"/>
          </a:xfrm>
        </p:spPr>
        <p:txBody>
          <a:bodyPr/>
          <a:lstStyle/>
          <a:p>
            <a:pPr algn="ctr"/>
            <a:r>
              <a:rPr lang="en-US" dirty="0"/>
              <a:t>Why do trials, temptations, suffering exist?</a:t>
            </a:r>
          </a:p>
        </p:txBody>
      </p:sp>
    </p:spTree>
    <p:extLst>
      <p:ext uri="{BB962C8B-B14F-4D97-AF65-F5344CB8AC3E}">
        <p14:creationId xmlns:p14="http://schemas.microsoft.com/office/powerpoint/2010/main" val="5351442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F0F59-D7F3-E6EE-7C04-478186940682}"/>
              </a:ext>
            </a:extLst>
          </p:cNvPr>
          <p:cNvSpPr>
            <a:spLocks noGrp="1"/>
          </p:cNvSpPr>
          <p:nvPr>
            <p:ph type="body" idx="1"/>
          </p:nvPr>
        </p:nvSpPr>
        <p:spPr>
          <a:xfrm>
            <a:off x="301978" y="2474736"/>
            <a:ext cx="11588044" cy="2178227"/>
          </a:xfrm>
        </p:spPr>
        <p:txBody>
          <a:bodyPr>
            <a:normAutofit/>
          </a:bodyPr>
          <a:lstStyle/>
          <a:p>
            <a:pPr marL="114300" indent="0">
              <a:lnSpc>
                <a:spcPct val="110000"/>
              </a:lnSpc>
              <a:buNone/>
            </a:pPr>
            <a:r>
              <a:rPr lang="en-US" i="1" dirty="0"/>
              <a:t>The suffering and evil of the world are not due to weakness, oversight, or callousness on God’s part, but, rather they are the inescapable cost of creation allowed to be other than God.</a:t>
            </a:r>
            <a:endParaRPr lang="en-US" dirty="0"/>
          </a:p>
        </p:txBody>
      </p:sp>
      <p:sp>
        <p:nvSpPr>
          <p:cNvPr id="2" name="Title 1">
            <a:extLst>
              <a:ext uri="{FF2B5EF4-FFF2-40B4-BE49-F238E27FC236}">
                <a16:creationId xmlns:a16="http://schemas.microsoft.com/office/drawing/2014/main" id="{86AFB433-A92D-EE22-0FE1-0EB2D5316E93}"/>
              </a:ext>
            </a:extLst>
          </p:cNvPr>
          <p:cNvSpPr>
            <a:spLocks noGrp="1"/>
          </p:cNvSpPr>
          <p:nvPr>
            <p:ph type="title"/>
          </p:nvPr>
        </p:nvSpPr>
        <p:spPr>
          <a:xfrm>
            <a:off x="7291681" y="4410309"/>
            <a:ext cx="4353749" cy="572971"/>
          </a:xfrm>
        </p:spPr>
        <p:txBody>
          <a:bodyPr>
            <a:noAutofit/>
          </a:bodyPr>
          <a:lstStyle/>
          <a:p>
            <a:pPr algn="r"/>
            <a:r>
              <a:rPr lang="en-US" sz="3200" dirty="0"/>
              <a:t>John Polkinghorne</a:t>
            </a:r>
            <a:endParaRPr lang="en-US" dirty="0"/>
          </a:p>
        </p:txBody>
      </p:sp>
    </p:spTree>
    <p:extLst>
      <p:ext uri="{BB962C8B-B14F-4D97-AF65-F5344CB8AC3E}">
        <p14:creationId xmlns:p14="http://schemas.microsoft.com/office/powerpoint/2010/main" val="733117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B433-A92D-EE22-0FE1-0EB2D5316E93}"/>
              </a:ext>
            </a:extLst>
          </p:cNvPr>
          <p:cNvSpPr>
            <a:spLocks noGrp="1"/>
          </p:cNvSpPr>
          <p:nvPr>
            <p:ph type="title"/>
          </p:nvPr>
        </p:nvSpPr>
        <p:spPr>
          <a:xfrm>
            <a:off x="838200" y="2764013"/>
            <a:ext cx="10515600" cy="1325563"/>
          </a:xfrm>
        </p:spPr>
        <p:txBody>
          <a:bodyPr/>
          <a:lstStyle/>
          <a:p>
            <a:pPr algn="ctr"/>
            <a:r>
              <a:rPr lang="en-US" dirty="0"/>
              <a:t>Why do trials, temptations, suffering exist?</a:t>
            </a:r>
          </a:p>
        </p:txBody>
      </p:sp>
    </p:spTree>
    <p:extLst>
      <p:ext uri="{BB962C8B-B14F-4D97-AF65-F5344CB8AC3E}">
        <p14:creationId xmlns:p14="http://schemas.microsoft.com/office/powerpoint/2010/main" val="11216668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4"/>
          <p:cNvSpPr txBox="1">
            <a:spLocks noGrp="1"/>
          </p:cNvSpPr>
          <p:nvPr>
            <p:ph type="body" idx="4294967295"/>
          </p:nvPr>
        </p:nvSpPr>
        <p:spPr>
          <a:xfrm>
            <a:off x="138543" y="999825"/>
            <a:ext cx="11688700" cy="5328000"/>
          </a:xfrm>
          <a:prstGeom prst="rect">
            <a:avLst/>
          </a:prstGeom>
          <a:noFill/>
          <a:ln>
            <a:noFill/>
          </a:ln>
        </p:spPr>
        <p:txBody>
          <a:bodyPr spcFirstLastPara="1" wrap="square" lIns="91425" tIns="45700" rIns="91425" bIns="45700" anchor="t" anchorCtr="0">
            <a:normAutofit lnSpcReduction="10000"/>
          </a:bodyPr>
          <a:lstStyle/>
          <a:p>
            <a:pPr marL="457200" lvl="1" indent="0">
              <a:lnSpc>
                <a:spcPct val="120000"/>
              </a:lnSpc>
              <a:buNone/>
            </a:pPr>
            <a:r>
              <a:rPr lang="en-US" sz="2800" b="1" dirty="0">
                <a:latin typeface="Libre Franklin Medium"/>
              </a:rPr>
              <a:t>NIV</a:t>
            </a:r>
            <a:endParaRPr lang="en-US" sz="2800" dirty="0"/>
          </a:p>
          <a:p>
            <a:pPr marL="457200" lvl="1" indent="0">
              <a:lnSpc>
                <a:spcPct val="120000"/>
              </a:lnSpc>
              <a:buNone/>
            </a:pPr>
            <a:r>
              <a:rPr lang="en-US" sz="2800" dirty="0"/>
              <a:t>When Jesus saw her weeping, and the Jews who had come along with her also weeping, </a:t>
            </a:r>
            <a:r>
              <a:rPr lang="en-US" sz="2800" b="1" u="sng" dirty="0">
                <a:latin typeface="Libre Franklin Medium"/>
              </a:rPr>
              <a:t>he was deeply moved in spirit</a:t>
            </a:r>
            <a:r>
              <a:rPr lang="en-US" sz="2800" dirty="0"/>
              <a:t> and troubled.</a:t>
            </a:r>
            <a:endParaRPr sz="2800"/>
          </a:p>
          <a:p>
            <a:pPr marL="457200" lvl="1" indent="0">
              <a:lnSpc>
                <a:spcPct val="120000"/>
              </a:lnSpc>
              <a:buNone/>
            </a:pPr>
            <a:endParaRPr lang="en-US" sz="2800" dirty="0"/>
          </a:p>
          <a:p>
            <a:pPr marL="457200" lvl="1" indent="0">
              <a:lnSpc>
                <a:spcPct val="120000"/>
              </a:lnSpc>
              <a:buNone/>
            </a:pPr>
            <a:r>
              <a:rPr lang="en-US" sz="2800" b="1" dirty="0">
                <a:latin typeface="Libre Franklin Medium"/>
              </a:rPr>
              <a:t>NLT</a:t>
            </a:r>
            <a:endParaRPr lang="en-US" sz="2800" dirty="0"/>
          </a:p>
          <a:p>
            <a:pPr marL="457200" lvl="1" indent="0">
              <a:lnSpc>
                <a:spcPct val="120000"/>
              </a:lnSpc>
              <a:buNone/>
            </a:pPr>
            <a:r>
              <a:rPr lang="en-US" sz="2800" dirty="0"/>
              <a:t>When Jesus saw her weeping and saw the other people wailing with her, </a:t>
            </a:r>
            <a:r>
              <a:rPr lang="en-US" sz="2800" b="1" u="sng" dirty="0"/>
              <a:t>a </a:t>
            </a:r>
            <a:r>
              <a:rPr lang="en-US" sz="2800" b="1" u="sng" dirty="0">
                <a:latin typeface="Libre Franklin Medium"/>
              </a:rPr>
              <a:t>deep anger welled up within him</a:t>
            </a:r>
            <a:r>
              <a:rPr lang="en-US" sz="2800" dirty="0"/>
              <a:t>, and he was deeply troubled.</a:t>
            </a:r>
          </a:p>
          <a:p>
            <a:pPr marL="457200" lvl="1" indent="0" algn="r">
              <a:lnSpc>
                <a:spcPct val="120000"/>
              </a:lnSpc>
              <a:buNone/>
            </a:pPr>
            <a:r>
              <a:rPr lang="en-US" dirty="0"/>
              <a:t>John 11:33</a:t>
            </a:r>
          </a:p>
        </p:txBody>
      </p:sp>
    </p:spTree>
    <p:extLst>
      <p:ext uri="{BB962C8B-B14F-4D97-AF65-F5344CB8AC3E}">
        <p14:creationId xmlns:p14="http://schemas.microsoft.com/office/powerpoint/2010/main" val="23934189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B433-A92D-EE22-0FE1-0EB2D5316E93}"/>
              </a:ext>
            </a:extLst>
          </p:cNvPr>
          <p:cNvSpPr>
            <a:spLocks noGrp="1"/>
          </p:cNvSpPr>
          <p:nvPr>
            <p:ph type="title"/>
          </p:nvPr>
        </p:nvSpPr>
        <p:spPr>
          <a:xfrm>
            <a:off x="838200" y="1945569"/>
            <a:ext cx="10515600" cy="1325563"/>
          </a:xfrm>
        </p:spPr>
        <p:txBody>
          <a:bodyPr/>
          <a:lstStyle/>
          <a:p>
            <a:pPr algn="ctr"/>
            <a:r>
              <a:rPr lang="en-US" dirty="0"/>
              <a:t>Biblical Content</a:t>
            </a:r>
          </a:p>
        </p:txBody>
      </p:sp>
      <p:sp>
        <p:nvSpPr>
          <p:cNvPr id="3" name="Text Placeholder 2">
            <a:extLst>
              <a:ext uri="{FF2B5EF4-FFF2-40B4-BE49-F238E27FC236}">
                <a16:creationId xmlns:a16="http://schemas.microsoft.com/office/drawing/2014/main" id="{4A9F0F59-D7F3-E6EE-7C04-478186940682}"/>
              </a:ext>
            </a:extLst>
          </p:cNvPr>
          <p:cNvSpPr>
            <a:spLocks noGrp="1"/>
          </p:cNvSpPr>
          <p:nvPr>
            <p:ph type="body" idx="1"/>
          </p:nvPr>
        </p:nvSpPr>
        <p:spPr>
          <a:xfrm>
            <a:off x="838200" y="3274366"/>
            <a:ext cx="10515600" cy="2639190"/>
          </a:xfrm>
        </p:spPr>
        <p:txBody>
          <a:bodyPr/>
          <a:lstStyle/>
          <a:p>
            <a:pPr marL="114300" indent="0" algn="ctr">
              <a:buNone/>
            </a:pPr>
            <a:r>
              <a:rPr lang="en-US" i="1" dirty="0"/>
              <a:t>the Old Testament</a:t>
            </a:r>
          </a:p>
        </p:txBody>
      </p:sp>
    </p:spTree>
    <p:extLst>
      <p:ext uri="{BB962C8B-B14F-4D97-AF65-F5344CB8AC3E}">
        <p14:creationId xmlns:p14="http://schemas.microsoft.com/office/powerpoint/2010/main" val="6586201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B433-A92D-EE22-0FE1-0EB2D5316E93}"/>
              </a:ext>
            </a:extLst>
          </p:cNvPr>
          <p:cNvSpPr>
            <a:spLocks noGrp="1"/>
          </p:cNvSpPr>
          <p:nvPr>
            <p:ph type="title"/>
          </p:nvPr>
        </p:nvSpPr>
        <p:spPr>
          <a:xfrm>
            <a:off x="838200" y="1945569"/>
            <a:ext cx="10515600" cy="1325563"/>
          </a:xfrm>
        </p:spPr>
        <p:txBody>
          <a:bodyPr/>
          <a:lstStyle/>
          <a:p>
            <a:pPr algn="ctr"/>
            <a:r>
              <a:rPr lang="en-US" dirty="0"/>
              <a:t>Biblical Content</a:t>
            </a:r>
          </a:p>
        </p:txBody>
      </p:sp>
      <p:sp>
        <p:nvSpPr>
          <p:cNvPr id="3" name="Text Placeholder 2">
            <a:extLst>
              <a:ext uri="{FF2B5EF4-FFF2-40B4-BE49-F238E27FC236}">
                <a16:creationId xmlns:a16="http://schemas.microsoft.com/office/drawing/2014/main" id="{4A9F0F59-D7F3-E6EE-7C04-478186940682}"/>
              </a:ext>
            </a:extLst>
          </p:cNvPr>
          <p:cNvSpPr>
            <a:spLocks noGrp="1"/>
          </p:cNvSpPr>
          <p:nvPr>
            <p:ph type="body" idx="1"/>
          </p:nvPr>
        </p:nvSpPr>
        <p:spPr>
          <a:xfrm>
            <a:off x="838200" y="3274366"/>
            <a:ext cx="10515600" cy="2639190"/>
          </a:xfrm>
        </p:spPr>
        <p:txBody>
          <a:bodyPr/>
          <a:lstStyle/>
          <a:p>
            <a:pPr marL="114300" indent="0" algn="ctr">
              <a:buNone/>
            </a:pPr>
            <a:r>
              <a:rPr lang="en-US" i="1" dirty="0"/>
              <a:t>the New Testament</a:t>
            </a:r>
          </a:p>
        </p:txBody>
      </p:sp>
    </p:spTree>
    <p:extLst>
      <p:ext uri="{BB962C8B-B14F-4D97-AF65-F5344CB8AC3E}">
        <p14:creationId xmlns:p14="http://schemas.microsoft.com/office/powerpoint/2010/main" val="30880706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body" idx="4294967295"/>
          </p:nvPr>
        </p:nvSpPr>
        <p:spPr>
          <a:xfrm>
            <a:off x="204395" y="792860"/>
            <a:ext cx="11782694" cy="5788902"/>
          </a:xfrm>
          <a:prstGeom prst="rect">
            <a:avLst/>
          </a:prstGeom>
          <a:noFill/>
          <a:ln>
            <a:noFill/>
          </a:ln>
        </p:spPr>
        <p:txBody>
          <a:bodyPr spcFirstLastPara="1" wrap="square" lIns="91425" tIns="45700" rIns="91425" bIns="45700" anchor="t" anchorCtr="0">
            <a:noAutofit/>
          </a:bodyPr>
          <a:lstStyle/>
          <a:p>
            <a:pPr marL="17780" indent="0">
              <a:lnSpc>
                <a:spcPct val="130000"/>
              </a:lnSpc>
              <a:buSzPct val="100000"/>
              <a:buNone/>
            </a:pPr>
            <a:r>
              <a:rPr lang="en-US" sz="2400" baseline="30000" dirty="0"/>
              <a:t>2 </a:t>
            </a:r>
            <a:r>
              <a:rPr lang="en-US" sz="2400" dirty="0"/>
              <a:t>Consider it pure joy, my brothers and sisters, whenever you face trials of many kinds, </a:t>
            </a:r>
            <a:r>
              <a:rPr lang="en-US" sz="2400" baseline="30000" dirty="0"/>
              <a:t>3</a:t>
            </a:r>
            <a:r>
              <a:rPr lang="en-US" sz="2400" dirty="0"/>
              <a:t> because you know that the testing of your faith produces perseverance. </a:t>
            </a:r>
            <a:r>
              <a:rPr lang="en-US" sz="2400" baseline="30000" dirty="0"/>
              <a:t>4</a:t>
            </a:r>
            <a:r>
              <a:rPr lang="en-US" sz="2400" dirty="0"/>
              <a:t> Let perseverance finish its work so that you may be mature and complete, not lacking anything. </a:t>
            </a:r>
            <a:r>
              <a:rPr lang="en-US" sz="2400" baseline="30000" dirty="0"/>
              <a:t>5 </a:t>
            </a:r>
            <a:r>
              <a:rPr lang="en-US" sz="2400" dirty="0"/>
              <a:t>If any of you lacks wisdom, you should ask God, who gives generously to all without finding fault, and it will be given to you.</a:t>
            </a:r>
            <a:r>
              <a:rPr lang="en-US" sz="1050" dirty="0"/>
              <a:t> </a:t>
            </a:r>
            <a:endParaRPr lang="en-US" sz="1050">
              <a:solidFill>
                <a:srgbClr val="FFFFFF"/>
              </a:solidFill>
            </a:endParaRPr>
          </a:p>
          <a:p>
            <a:pPr marL="17780" indent="0">
              <a:lnSpc>
                <a:spcPct val="130000"/>
              </a:lnSpc>
              <a:buSzPct val="100000"/>
              <a:buNone/>
            </a:pPr>
            <a:endParaRPr lang="en-US" sz="1050" dirty="0">
              <a:solidFill>
                <a:schemeClr val="accent3"/>
              </a:solidFill>
            </a:endParaRPr>
          </a:p>
          <a:p>
            <a:pPr marL="17780" indent="0">
              <a:lnSpc>
                <a:spcPct val="130000"/>
              </a:lnSpc>
              <a:buSzPct val="100000"/>
              <a:buNone/>
            </a:pPr>
            <a:r>
              <a:rPr lang="en-US" sz="2400" baseline="30000" dirty="0">
                <a:solidFill>
                  <a:srgbClr val="FFFFFF"/>
                </a:solidFill>
              </a:rPr>
              <a:t>12</a:t>
            </a:r>
            <a:r>
              <a:rPr lang="en-US" sz="2400" dirty="0"/>
              <a:t> Blessed is the one who perseveres under trial because, having stood the test, that person will receive the crown of life that the Lord has promised to those who love him. </a:t>
            </a:r>
            <a:r>
              <a:rPr lang="en-US" sz="2400" baseline="30000" dirty="0"/>
              <a:t>13</a:t>
            </a:r>
            <a:r>
              <a:rPr lang="en-US" sz="2400" dirty="0"/>
              <a:t> When tempted, no one should say, “God is tempting me.” For God cannot be tempted by evil, nor does he tempt anyone...</a:t>
            </a:r>
            <a:endParaRPr lang="en-US" sz="2400" baseline="30000" dirty="0"/>
          </a:p>
        </p:txBody>
      </p:sp>
      <p:sp>
        <p:nvSpPr>
          <p:cNvPr id="8" name="Title 1">
            <a:extLst>
              <a:ext uri="{FF2B5EF4-FFF2-40B4-BE49-F238E27FC236}">
                <a16:creationId xmlns:a16="http://schemas.microsoft.com/office/drawing/2014/main" id="{7846E417-7AE9-F665-F3F7-CA8C2F0E1C8B}"/>
              </a:ext>
            </a:extLst>
          </p:cNvPr>
          <p:cNvSpPr txBox="1">
            <a:spLocks/>
          </p:cNvSpPr>
          <p:nvPr/>
        </p:nvSpPr>
        <p:spPr>
          <a:xfrm>
            <a:off x="7531167" y="6195566"/>
            <a:ext cx="4353749" cy="572971"/>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James 1: 2-5, 12-13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body" idx="4294967295"/>
          </p:nvPr>
        </p:nvSpPr>
        <p:spPr>
          <a:xfrm>
            <a:off x="204395" y="792860"/>
            <a:ext cx="11782694" cy="5788902"/>
          </a:xfrm>
          <a:prstGeom prst="rect">
            <a:avLst/>
          </a:prstGeom>
          <a:noFill/>
          <a:ln>
            <a:noFill/>
          </a:ln>
        </p:spPr>
        <p:txBody>
          <a:bodyPr spcFirstLastPara="1" wrap="square" lIns="91425" tIns="45700" rIns="91425" bIns="45700" anchor="t" anchorCtr="0">
            <a:noAutofit/>
          </a:bodyPr>
          <a:lstStyle/>
          <a:p>
            <a:pPr marL="17780" indent="0">
              <a:lnSpc>
                <a:spcPct val="130000"/>
              </a:lnSpc>
              <a:buSzPct val="100000"/>
              <a:buNone/>
            </a:pPr>
            <a:r>
              <a:rPr lang="en-US" sz="2400" baseline="30000" dirty="0"/>
              <a:t>2 </a:t>
            </a:r>
            <a:r>
              <a:rPr lang="en-US" sz="2400" dirty="0"/>
              <a:t>Consider it pure joy, my brothers and sisters, whenever you face </a:t>
            </a:r>
            <a:r>
              <a:rPr lang="en-US" sz="2400" u="sng" dirty="0"/>
              <a:t>trials</a:t>
            </a:r>
            <a:r>
              <a:rPr lang="en-US" sz="2400" dirty="0"/>
              <a:t> of many kinds, </a:t>
            </a:r>
            <a:r>
              <a:rPr lang="en-US" sz="2400" baseline="30000" dirty="0"/>
              <a:t>3</a:t>
            </a:r>
            <a:r>
              <a:rPr lang="en-US" sz="2400" dirty="0"/>
              <a:t> because you know that the testing of your faith produces perseverance. </a:t>
            </a:r>
            <a:r>
              <a:rPr lang="en-US" sz="2400" baseline="30000" dirty="0"/>
              <a:t>4</a:t>
            </a:r>
            <a:r>
              <a:rPr lang="en-US" sz="2400" dirty="0"/>
              <a:t> Let perseverance finish its work so that you may be mature and complete, not lacking anything. </a:t>
            </a:r>
            <a:r>
              <a:rPr lang="en-US" sz="2400" baseline="30000" dirty="0"/>
              <a:t>5 </a:t>
            </a:r>
            <a:r>
              <a:rPr lang="en-US" sz="2400" dirty="0"/>
              <a:t>If any of you lacks wisdom, you should ask God, who gives generously to all without finding fault, and it will be given to you.</a:t>
            </a:r>
            <a:r>
              <a:rPr lang="en-US" sz="1050" dirty="0"/>
              <a:t> </a:t>
            </a:r>
            <a:endParaRPr lang="en-US" sz="1050">
              <a:solidFill>
                <a:srgbClr val="FFFFFF"/>
              </a:solidFill>
            </a:endParaRPr>
          </a:p>
          <a:p>
            <a:pPr marL="17780" indent="0">
              <a:lnSpc>
                <a:spcPct val="130000"/>
              </a:lnSpc>
              <a:buSzPct val="100000"/>
              <a:buNone/>
            </a:pPr>
            <a:endParaRPr lang="en-US" sz="1050" dirty="0">
              <a:solidFill>
                <a:schemeClr val="accent3"/>
              </a:solidFill>
            </a:endParaRPr>
          </a:p>
          <a:p>
            <a:pPr marL="17780" indent="0">
              <a:lnSpc>
                <a:spcPct val="130000"/>
              </a:lnSpc>
              <a:buSzPct val="100000"/>
              <a:buNone/>
            </a:pPr>
            <a:r>
              <a:rPr lang="en-US" sz="2400" baseline="30000" dirty="0">
                <a:solidFill>
                  <a:srgbClr val="FFFFFF"/>
                </a:solidFill>
              </a:rPr>
              <a:t>12</a:t>
            </a:r>
            <a:r>
              <a:rPr lang="en-US" sz="2400" dirty="0"/>
              <a:t> Blessed is the one who perseveres under trial because, having stood the test, that person will receive the crown of life that the Lord has promised to those who love him. </a:t>
            </a:r>
            <a:r>
              <a:rPr lang="en-US" sz="2400" baseline="30000" dirty="0"/>
              <a:t>13</a:t>
            </a:r>
            <a:r>
              <a:rPr lang="en-US" sz="2400" dirty="0"/>
              <a:t> When </a:t>
            </a:r>
            <a:r>
              <a:rPr lang="en-US" sz="2400" u="sng" dirty="0"/>
              <a:t>tempted</a:t>
            </a:r>
            <a:r>
              <a:rPr lang="en-US" sz="2400" dirty="0"/>
              <a:t>, no one should say, “God is tempting me.” For God cannot be tempted by evil, nor does he tempt anyone...</a:t>
            </a:r>
            <a:endParaRPr lang="en-US" sz="2400" baseline="30000" dirty="0"/>
          </a:p>
        </p:txBody>
      </p:sp>
      <p:sp>
        <p:nvSpPr>
          <p:cNvPr id="2" name="Title 1">
            <a:extLst>
              <a:ext uri="{FF2B5EF4-FFF2-40B4-BE49-F238E27FC236}">
                <a16:creationId xmlns:a16="http://schemas.microsoft.com/office/drawing/2014/main" id="{BD0DB373-4BC1-C5EE-EE4F-49D53036A481}"/>
              </a:ext>
            </a:extLst>
          </p:cNvPr>
          <p:cNvSpPr txBox="1">
            <a:spLocks/>
          </p:cNvSpPr>
          <p:nvPr/>
        </p:nvSpPr>
        <p:spPr>
          <a:xfrm>
            <a:off x="7531167" y="6195566"/>
            <a:ext cx="4353749" cy="572971"/>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James 1: 2-5, 12-13</a:t>
            </a:r>
          </a:p>
        </p:txBody>
      </p:sp>
    </p:spTree>
    <p:extLst>
      <p:ext uri="{BB962C8B-B14F-4D97-AF65-F5344CB8AC3E}">
        <p14:creationId xmlns:p14="http://schemas.microsoft.com/office/powerpoint/2010/main" val="197419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ormAutofit/>
          </a:bodyPr>
          <a:lstStyle/>
          <a:p>
            <a:pPr indent="0" algn="ctr">
              <a:lnSpc>
                <a:spcPct val="150000"/>
              </a:lnSpc>
            </a:pPr>
            <a:r>
              <a:rPr lang="en-US" sz="4000" dirty="0"/>
              <a:t>Sing with joy now, our God is for us</a:t>
            </a:r>
            <a:br>
              <a:rPr lang="en-US" sz="4000" dirty="0"/>
            </a:br>
            <a:r>
              <a:rPr lang="en-US" sz="4000" dirty="0"/>
              <a:t>The Father's love is a strong and mighty fortress</a:t>
            </a:r>
            <a:br>
              <a:rPr lang="en-US" sz="4000" dirty="0"/>
            </a:br>
            <a:r>
              <a:rPr lang="en-US" sz="4000" dirty="0"/>
              <a:t>Raise your voice now, no love is greater</a:t>
            </a:r>
            <a:br>
              <a:rPr lang="en-US" sz="4000" dirty="0"/>
            </a:br>
            <a:r>
              <a:rPr lang="en-US" sz="4000" dirty="0"/>
              <a:t>Who can stand against us if our God is for us</a:t>
            </a:r>
          </a:p>
        </p:txBody>
      </p:sp>
    </p:spTree>
    <p:extLst>
      <p:ext uri="{BB962C8B-B14F-4D97-AF65-F5344CB8AC3E}">
        <p14:creationId xmlns:p14="http://schemas.microsoft.com/office/powerpoint/2010/main" val="340464904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body" idx="4294967295"/>
          </p:nvPr>
        </p:nvSpPr>
        <p:spPr>
          <a:xfrm>
            <a:off x="204395" y="792860"/>
            <a:ext cx="11782694" cy="5788902"/>
          </a:xfrm>
          <a:prstGeom prst="rect">
            <a:avLst/>
          </a:prstGeom>
          <a:noFill/>
          <a:ln>
            <a:noFill/>
          </a:ln>
        </p:spPr>
        <p:txBody>
          <a:bodyPr spcFirstLastPara="1" wrap="square" lIns="91425" tIns="45700" rIns="91425" bIns="45700" anchor="t" anchorCtr="0">
            <a:noAutofit/>
          </a:bodyPr>
          <a:lstStyle/>
          <a:p>
            <a:pPr marL="17780" indent="0">
              <a:lnSpc>
                <a:spcPct val="130000"/>
              </a:lnSpc>
              <a:buSzPct val="100000"/>
              <a:buNone/>
            </a:pPr>
            <a:r>
              <a:rPr lang="en-US" sz="2400" baseline="30000" dirty="0"/>
              <a:t>2 </a:t>
            </a:r>
            <a:r>
              <a:rPr lang="en-US" sz="2400" dirty="0"/>
              <a:t>Consider it pure joy, my brothers and sisters, whenever you face trials of many kinds, </a:t>
            </a:r>
            <a:r>
              <a:rPr lang="en-US" sz="2400" baseline="30000" dirty="0"/>
              <a:t>3</a:t>
            </a:r>
            <a:r>
              <a:rPr lang="en-US" sz="2400" dirty="0"/>
              <a:t> because you know that the </a:t>
            </a:r>
            <a:r>
              <a:rPr lang="en-US" sz="2400" u="sng" dirty="0"/>
              <a:t>testing of your faith produces perseverance</a:t>
            </a:r>
            <a:r>
              <a:rPr lang="en-US" sz="2400" dirty="0"/>
              <a:t>. </a:t>
            </a:r>
            <a:r>
              <a:rPr lang="en-US" sz="2400" baseline="30000" dirty="0"/>
              <a:t>4</a:t>
            </a:r>
            <a:r>
              <a:rPr lang="en-US" sz="2400" dirty="0"/>
              <a:t> Let perseverance finish its work so that you may be mature and complete, not lacking anything. </a:t>
            </a:r>
            <a:r>
              <a:rPr lang="en-US" sz="2400" baseline="30000" dirty="0"/>
              <a:t>5 </a:t>
            </a:r>
            <a:r>
              <a:rPr lang="en-US" sz="2400" dirty="0"/>
              <a:t>If any of you lacks wisdom, you should ask God, who gives generously to all without finding fault, and it will be given to you.</a:t>
            </a:r>
            <a:r>
              <a:rPr lang="en-US" sz="1050" dirty="0"/>
              <a:t> </a:t>
            </a:r>
            <a:endParaRPr lang="en-US" sz="1050">
              <a:solidFill>
                <a:srgbClr val="FFFFFF"/>
              </a:solidFill>
            </a:endParaRPr>
          </a:p>
          <a:p>
            <a:pPr marL="17780" indent="0">
              <a:lnSpc>
                <a:spcPct val="130000"/>
              </a:lnSpc>
              <a:buSzPct val="100000"/>
              <a:buNone/>
            </a:pPr>
            <a:endParaRPr lang="en-US" sz="1050" dirty="0">
              <a:solidFill>
                <a:schemeClr val="accent3"/>
              </a:solidFill>
            </a:endParaRPr>
          </a:p>
          <a:p>
            <a:pPr marL="17780" indent="0">
              <a:lnSpc>
                <a:spcPct val="130000"/>
              </a:lnSpc>
              <a:buSzPct val="100000"/>
              <a:buNone/>
            </a:pPr>
            <a:r>
              <a:rPr lang="en-US" sz="2400" baseline="30000" dirty="0">
                <a:solidFill>
                  <a:srgbClr val="FFFFFF"/>
                </a:solidFill>
              </a:rPr>
              <a:t>12</a:t>
            </a:r>
            <a:r>
              <a:rPr lang="en-US" sz="2400" dirty="0"/>
              <a:t> Blessed is the one who perseveres under trial because, having stood the test, that person will receive the crown of life that the Lord has promised to those who love him. </a:t>
            </a:r>
            <a:r>
              <a:rPr lang="en-US" sz="2400" baseline="30000" dirty="0"/>
              <a:t>13</a:t>
            </a:r>
            <a:r>
              <a:rPr lang="en-US" sz="2400" dirty="0"/>
              <a:t> When tempted, no one should say, “God is tempting me.” For God cannot be tempted by evil, nor does he tempt anyone...</a:t>
            </a:r>
            <a:endParaRPr lang="en-US" sz="2400" baseline="30000" dirty="0"/>
          </a:p>
        </p:txBody>
      </p:sp>
      <p:sp>
        <p:nvSpPr>
          <p:cNvPr id="2" name="Title 1">
            <a:extLst>
              <a:ext uri="{FF2B5EF4-FFF2-40B4-BE49-F238E27FC236}">
                <a16:creationId xmlns:a16="http://schemas.microsoft.com/office/drawing/2014/main" id="{BD0DB373-4BC1-C5EE-EE4F-49D53036A481}"/>
              </a:ext>
            </a:extLst>
          </p:cNvPr>
          <p:cNvSpPr txBox="1">
            <a:spLocks/>
          </p:cNvSpPr>
          <p:nvPr/>
        </p:nvSpPr>
        <p:spPr>
          <a:xfrm>
            <a:off x="7531167" y="6195566"/>
            <a:ext cx="4353749" cy="572971"/>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James 1: 2-5, 12-13</a:t>
            </a:r>
          </a:p>
        </p:txBody>
      </p:sp>
    </p:spTree>
    <p:extLst>
      <p:ext uri="{BB962C8B-B14F-4D97-AF65-F5344CB8AC3E}">
        <p14:creationId xmlns:p14="http://schemas.microsoft.com/office/powerpoint/2010/main" val="3489531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body" idx="4294967295"/>
          </p:nvPr>
        </p:nvSpPr>
        <p:spPr>
          <a:xfrm>
            <a:off x="204395" y="792860"/>
            <a:ext cx="11782694" cy="5788902"/>
          </a:xfrm>
          <a:prstGeom prst="rect">
            <a:avLst/>
          </a:prstGeom>
          <a:noFill/>
          <a:ln>
            <a:noFill/>
          </a:ln>
        </p:spPr>
        <p:txBody>
          <a:bodyPr spcFirstLastPara="1" wrap="square" lIns="91425" tIns="45700" rIns="91425" bIns="45700" anchor="t" anchorCtr="0">
            <a:noAutofit/>
          </a:bodyPr>
          <a:lstStyle/>
          <a:p>
            <a:pPr marL="17780" indent="0">
              <a:lnSpc>
                <a:spcPct val="130000"/>
              </a:lnSpc>
              <a:buSzPct val="100000"/>
              <a:buNone/>
            </a:pPr>
            <a:r>
              <a:rPr lang="en-US" sz="2400" baseline="30000" dirty="0"/>
              <a:t>2 </a:t>
            </a:r>
            <a:r>
              <a:rPr lang="en-US" sz="2400" dirty="0"/>
              <a:t>Consider it pure joy, my brothers and sisters, whenever you face trials of many kinds, </a:t>
            </a:r>
            <a:r>
              <a:rPr lang="en-US" sz="2400" baseline="30000" dirty="0"/>
              <a:t>3</a:t>
            </a:r>
            <a:r>
              <a:rPr lang="en-US" sz="2400" dirty="0"/>
              <a:t> because you know that the testing of your faith produces perseverance. </a:t>
            </a:r>
            <a:r>
              <a:rPr lang="en-US" sz="2400" baseline="30000" dirty="0"/>
              <a:t>4</a:t>
            </a:r>
            <a:r>
              <a:rPr lang="en-US" sz="2400" dirty="0"/>
              <a:t> Let perseverance finish its work so that you may be mature and complete, not lacking anything. </a:t>
            </a:r>
            <a:r>
              <a:rPr lang="en-US" sz="2400" baseline="30000" dirty="0"/>
              <a:t>5 </a:t>
            </a:r>
            <a:r>
              <a:rPr lang="en-US" sz="2400" u="sng" dirty="0"/>
              <a:t>If any of you lacks wisdom, you should ask God, who gives generously to all without finding fault, and it will be given to you</a:t>
            </a:r>
            <a:r>
              <a:rPr lang="en-US" sz="2400" dirty="0"/>
              <a:t>.</a:t>
            </a:r>
            <a:r>
              <a:rPr lang="en-US" sz="1050" dirty="0"/>
              <a:t> </a:t>
            </a:r>
            <a:endParaRPr lang="en-US" sz="1050">
              <a:solidFill>
                <a:srgbClr val="FFFFFF"/>
              </a:solidFill>
            </a:endParaRPr>
          </a:p>
          <a:p>
            <a:pPr marL="17780" indent="0">
              <a:lnSpc>
                <a:spcPct val="130000"/>
              </a:lnSpc>
              <a:buSzPct val="100000"/>
              <a:buNone/>
            </a:pPr>
            <a:endParaRPr lang="en-US" sz="1050" dirty="0">
              <a:solidFill>
                <a:schemeClr val="accent3"/>
              </a:solidFill>
            </a:endParaRPr>
          </a:p>
          <a:p>
            <a:pPr marL="17780" indent="0">
              <a:lnSpc>
                <a:spcPct val="130000"/>
              </a:lnSpc>
              <a:buSzPct val="100000"/>
              <a:buNone/>
            </a:pPr>
            <a:r>
              <a:rPr lang="en-US" sz="2400" baseline="30000" dirty="0">
                <a:solidFill>
                  <a:srgbClr val="FFFFFF"/>
                </a:solidFill>
              </a:rPr>
              <a:t>12</a:t>
            </a:r>
            <a:r>
              <a:rPr lang="en-US" sz="2400" dirty="0"/>
              <a:t> Blessed is the one who perseveres under trial because, having stood the test, that person will receive the crown of life that the Lord has promised to those who love him. </a:t>
            </a:r>
            <a:r>
              <a:rPr lang="en-US" sz="2400" baseline="30000" dirty="0"/>
              <a:t>13</a:t>
            </a:r>
            <a:r>
              <a:rPr lang="en-US" sz="2400" dirty="0"/>
              <a:t> When tempted, no one should say, “God is tempting me.” For God cannot be tempted by evil, nor does he tempt anyone...</a:t>
            </a:r>
            <a:endParaRPr lang="en-US" sz="2400" baseline="30000" dirty="0"/>
          </a:p>
        </p:txBody>
      </p:sp>
      <p:sp>
        <p:nvSpPr>
          <p:cNvPr id="2" name="Title 1">
            <a:extLst>
              <a:ext uri="{FF2B5EF4-FFF2-40B4-BE49-F238E27FC236}">
                <a16:creationId xmlns:a16="http://schemas.microsoft.com/office/drawing/2014/main" id="{BD0DB373-4BC1-C5EE-EE4F-49D53036A481}"/>
              </a:ext>
            </a:extLst>
          </p:cNvPr>
          <p:cNvSpPr txBox="1">
            <a:spLocks/>
          </p:cNvSpPr>
          <p:nvPr/>
        </p:nvSpPr>
        <p:spPr>
          <a:xfrm>
            <a:off x="7531167" y="6195566"/>
            <a:ext cx="4353749" cy="572971"/>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James 1: 2-5, 12-13</a:t>
            </a:r>
          </a:p>
        </p:txBody>
      </p:sp>
    </p:spTree>
    <p:extLst>
      <p:ext uri="{BB962C8B-B14F-4D97-AF65-F5344CB8AC3E}">
        <p14:creationId xmlns:p14="http://schemas.microsoft.com/office/powerpoint/2010/main" val="9169144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body" idx="4294967295"/>
          </p:nvPr>
        </p:nvSpPr>
        <p:spPr>
          <a:xfrm>
            <a:off x="204395" y="792860"/>
            <a:ext cx="11782694" cy="5788902"/>
          </a:xfrm>
          <a:prstGeom prst="rect">
            <a:avLst/>
          </a:prstGeom>
          <a:noFill/>
          <a:ln>
            <a:noFill/>
          </a:ln>
        </p:spPr>
        <p:txBody>
          <a:bodyPr spcFirstLastPara="1" wrap="square" lIns="91425" tIns="45700" rIns="91425" bIns="45700" anchor="t" anchorCtr="0">
            <a:noAutofit/>
          </a:bodyPr>
          <a:lstStyle/>
          <a:p>
            <a:pPr marL="17780" indent="0">
              <a:lnSpc>
                <a:spcPct val="130000"/>
              </a:lnSpc>
              <a:buNone/>
            </a:pPr>
            <a:r>
              <a:rPr lang="en-US" sz="2400" baseline="30000" dirty="0"/>
              <a:t>3</a:t>
            </a:r>
            <a:r>
              <a:rPr lang="en-US" sz="2400" baseline="30000" dirty="0">
                <a:solidFill>
                  <a:srgbClr val="FFFFFF"/>
                </a:solidFill>
              </a:rPr>
              <a:t> </a:t>
            </a:r>
            <a:r>
              <a:rPr lang="en-US" sz="2400" dirty="0"/>
              <a:t>Not only so, but we also glory in our sufferings, because we know that </a:t>
            </a:r>
            <a:r>
              <a:rPr lang="en-US" sz="2400" u="sng" dirty="0"/>
              <a:t>suffering produces perseverance</a:t>
            </a:r>
            <a:r>
              <a:rPr lang="en-US" sz="2400" dirty="0"/>
              <a:t>; </a:t>
            </a:r>
            <a:r>
              <a:rPr lang="en-US" sz="2400" baseline="30000" dirty="0"/>
              <a:t>4 </a:t>
            </a:r>
            <a:r>
              <a:rPr lang="en-US" sz="2400" dirty="0"/>
              <a:t>perseverance, character; and character, hope. </a:t>
            </a:r>
            <a:r>
              <a:rPr lang="en-US" sz="2400" baseline="30000" dirty="0"/>
              <a:t>5 </a:t>
            </a:r>
            <a:r>
              <a:rPr lang="en-US" sz="2400" dirty="0"/>
              <a:t>And hope does not put us to shame, because God’s love has been poured out into our hearts through the Holy Spirit, who has been given to us.</a:t>
            </a:r>
          </a:p>
        </p:txBody>
      </p:sp>
      <p:sp>
        <p:nvSpPr>
          <p:cNvPr id="8" name="Title 1">
            <a:extLst>
              <a:ext uri="{FF2B5EF4-FFF2-40B4-BE49-F238E27FC236}">
                <a16:creationId xmlns:a16="http://schemas.microsoft.com/office/drawing/2014/main" id="{7846E417-7AE9-F665-F3F7-CA8C2F0E1C8B}"/>
              </a:ext>
            </a:extLst>
          </p:cNvPr>
          <p:cNvSpPr txBox="1">
            <a:spLocks/>
          </p:cNvSpPr>
          <p:nvPr/>
        </p:nvSpPr>
        <p:spPr>
          <a:xfrm>
            <a:off x="7531167" y="6195566"/>
            <a:ext cx="4353749" cy="572971"/>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Romans 5:3-5</a:t>
            </a:r>
          </a:p>
        </p:txBody>
      </p:sp>
    </p:spTree>
    <p:extLst>
      <p:ext uri="{BB962C8B-B14F-4D97-AF65-F5344CB8AC3E}">
        <p14:creationId xmlns:p14="http://schemas.microsoft.com/office/powerpoint/2010/main" val="2563208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body" idx="4294967295"/>
          </p:nvPr>
        </p:nvSpPr>
        <p:spPr>
          <a:xfrm>
            <a:off x="204395" y="792860"/>
            <a:ext cx="11782694" cy="5788902"/>
          </a:xfrm>
          <a:prstGeom prst="rect">
            <a:avLst/>
          </a:prstGeom>
          <a:noFill/>
          <a:ln>
            <a:noFill/>
          </a:ln>
        </p:spPr>
        <p:txBody>
          <a:bodyPr spcFirstLastPara="1" wrap="square" lIns="91425" tIns="45700" rIns="91425" bIns="45700" anchor="t" anchorCtr="0">
            <a:noAutofit/>
          </a:bodyPr>
          <a:lstStyle/>
          <a:p>
            <a:pPr marL="17780" indent="0">
              <a:lnSpc>
                <a:spcPct val="130000"/>
              </a:lnSpc>
              <a:buNone/>
            </a:pPr>
            <a:r>
              <a:rPr lang="en-US" sz="2400" baseline="30000" dirty="0"/>
              <a:t>1 </a:t>
            </a:r>
            <a:r>
              <a:rPr lang="en-US" sz="2400" dirty="0"/>
              <a:t>Therefore, since we are surrounded by such a great cloud of witnesses, let us throw off everything that hinders and the sin that so easily entangles. And let us run with perseverance the race marked out for us, </a:t>
            </a:r>
            <a:r>
              <a:rPr lang="en-US" sz="2400" baseline="30000" dirty="0"/>
              <a:t>2 </a:t>
            </a:r>
            <a:r>
              <a:rPr lang="en-US" sz="2400" dirty="0"/>
              <a:t>fixing our eyes on Jesus, the pioneer and perfecter of faith. For the joy set before him he endured the cross, scorning its shame, and sat down at the right hand of the throne of God. </a:t>
            </a:r>
            <a:r>
              <a:rPr lang="en-US" sz="2400" baseline="30000" dirty="0"/>
              <a:t>3 </a:t>
            </a:r>
            <a:r>
              <a:rPr lang="en-US" sz="2400" dirty="0"/>
              <a:t>Consider him who endured such opposition from sinners, so that you will not grow weary and lose heart.</a:t>
            </a:r>
            <a:endParaRPr lang="en-US" dirty="0"/>
          </a:p>
        </p:txBody>
      </p:sp>
      <p:sp>
        <p:nvSpPr>
          <p:cNvPr id="8" name="Title 1">
            <a:extLst>
              <a:ext uri="{FF2B5EF4-FFF2-40B4-BE49-F238E27FC236}">
                <a16:creationId xmlns:a16="http://schemas.microsoft.com/office/drawing/2014/main" id="{7846E417-7AE9-F665-F3F7-CA8C2F0E1C8B}"/>
              </a:ext>
            </a:extLst>
          </p:cNvPr>
          <p:cNvSpPr txBox="1">
            <a:spLocks/>
          </p:cNvSpPr>
          <p:nvPr/>
        </p:nvSpPr>
        <p:spPr>
          <a:xfrm>
            <a:off x="7531167" y="6195566"/>
            <a:ext cx="4353749" cy="572971"/>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Hebrews 12:1-3</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6693316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body" idx="4294967295"/>
          </p:nvPr>
        </p:nvSpPr>
        <p:spPr>
          <a:xfrm>
            <a:off x="204395" y="792860"/>
            <a:ext cx="11782694" cy="5788902"/>
          </a:xfrm>
          <a:prstGeom prst="rect">
            <a:avLst/>
          </a:prstGeom>
          <a:noFill/>
          <a:ln>
            <a:noFill/>
          </a:ln>
        </p:spPr>
        <p:txBody>
          <a:bodyPr spcFirstLastPara="1" wrap="square" lIns="91425" tIns="45700" rIns="91425" bIns="45700" anchor="t" anchorCtr="0">
            <a:noAutofit/>
          </a:bodyPr>
          <a:lstStyle/>
          <a:p>
            <a:pPr marL="17780" indent="0">
              <a:lnSpc>
                <a:spcPct val="130000"/>
              </a:lnSpc>
              <a:buNone/>
            </a:pPr>
            <a:r>
              <a:rPr lang="en-US" sz="2400" baseline="30000" dirty="0"/>
              <a:t>12 </a:t>
            </a:r>
            <a:r>
              <a:rPr lang="en-US" sz="2400" dirty="0"/>
              <a:t>Dear friends, do not be surprised at the fiery ordeal that has come on you to test you, as though something strange were happening to you. </a:t>
            </a:r>
            <a:r>
              <a:rPr lang="en-US" sz="2400" baseline="30000" dirty="0"/>
              <a:t>13 </a:t>
            </a:r>
            <a:r>
              <a:rPr lang="en-US" sz="2400" dirty="0"/>
              <a:t>But </a:t>
            </a:r>
            <a:r>
              <a:rPr lang="en-US" sz="2400" u="sng" dirty="0"/>
              <a:t>rejoice inasmuch as you participate in the sufferings of Christ</a:t>
            </a:r>
            <a:r>
              <a:rPr lang="en-US" sz="2400" dirty="0"/>
              <a:t>, so that you may be overjoyed when his glory is revealed.</a:t>
            </a:r>
            <a:endParaRPr lang="en-US" dirty="0"/>
          </a:p>
        </p:txBody>
      </p:sp>
      <p:sp>
        <p:nvSpPr>
          <p:cNvPr id="8" name="Title 1">
            <a:extLst>
              <a:ext uri="{FF2B5EF4-FFF2-40B4-BE49-F238E27FC236}">
                <a16:creationId xmlns:a16="http://schemas.microsoft.com/office/drawing/2014/main" id="{7846E417-7AE9-F665-F3F7-CA8C2F0E1C8B}"/>
              </a:ext>
            </a:extLst>
          </p:cNvPr>
          <p:cNvSpPr txBox="1">
            <a:spLocks/>
          </p:cNvSpPr>
          <p:nvPr/>
        </p:nvSpPr>
        <p:spPr>
          <a:xfrm>
            <a:off x="7531167" y="6195566"/>
            <a:ext cx="4353749" cy="572971"/>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1 Peter 4:12-13</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29260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body" idx="4294967295"/>
          </p:nvPr>
        </p:nvSpPr>
        <p:spPr>
          <a:xfrm>
            <a:off x="204395" y="792860"/>
            <a:ext cx="11782694" cy="5788902"/>
          </a:xfrm>
          <a:prstGeom prst="rect">
            <a:avLst/>
          </a:prstGeom>
          <a:noFill/>
          <a:ln>
            <a:noFill/>
          </a:ln>
        </p:spPr>
        <p:txBody>
          <a:bodyPr spcFirstLastPara="1" wrap="square" lIns="91425" tIns="45700" rIns="91425" bIns="45700" anchor="t" anchorCtr="0">
            <a:noAutofit/>
          </a:bodyPr>
          <a:lstStyle/>
          <a:p>
            <a:pPr marL="17780" indent="0">
              <a:lnSpc>
                <a:spcPct val="130000"/>
              </a:lnSpc>
              <a:buNone/>
            </a:pPr>
            <a:r>
              <a:rPr lang="en-US" sz="2400" baseline="30000" dirty="0"/>
              <a:t>16 </a:t>
            </a:r>
            <a:r>
              <a:rPr lang="en-US" sz="2400" dirty="0"/>
              <a:t>Therefore we do not lose heart. Though outwardly we are wasting away, yet inwardly we are being renewed day by day. </a:t>
            </a:r>
            <a:r>
              <a:rPr lang="en-US" sz="2400" baseline="30000" dirty="0"/>
              <a:t>17 </a:t>
            </a:r>
            <a:r>
              <a:rPr lang="en-US" sz="2400" dirty="0"/>
              <a:t>For our </a:t>
            </a:r>
            <a:r>
              <a:rPr lang="en-US" sz="2400" u="sng" dirty="0"/>
              <a:t>light and momentary troubles are achieving for us an eternal glory</a:t>
            </a:r>
            <a:r>
              <a:rPr lang="en-US" sz="2400" dirty="0"/>
              <a:t> that far outweighs them all. </a:t>
            </a:r>
            <a:r>
              <a:rPr lang="en-US" sz="2400" baseline="30000" dirty="0"/>
              <a:t>18 </a:t>
            </a:r>
            <a:r>
              <a:rPr lang="en-US" sz="2400" dirty="0"/>
              <a:t>So we fix our eyes not on what is seen, but on what is unseen, since what is seen is temporary, but what is unseen is eternal.</a:t>
            </a:r>
            <a:endParaRPr lang="en-US" dirty="0"/>
          </a:p>
        </p:txBody>
      </p:sp>
      <p:sp>
        <p:nvSpPr>
          <p:cNvPr id="8" name="Title 1">
            <a:extLst>
              <a:ext uri="{FF2B5EF4-FFF2-40B4-BE49-F238E27FC236}">
                <a16:creationId xmlns:a16="http://schemas.microsoft.com/office/drawing/2014/main" id="{7846E417-7AE9-F665-F3F7-CA8C2F0E1C8B}"/>
              </a:ext>
            </a:extLst>
          </p:cNvPr>
          <p:cNvSpPr txBox="1">
            <a:spLocks/>
          </p:cNvSpPr>
          <p:nvPr/>
        </p:nvSpPr>
        <p:spPr>
          <a:xfrm>
            <a:off x="7531167" y="6195566"/>
            <a:ext cx="4353749" cy="572971"/>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2 Corinthians 4:16-18</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849350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body" idx="4294967295"/>
          </p:nvPr>
        </p:nvSpPr>
        <p:spPr>
          <a:xfrm>
            <a:off x="204395" y="792860"/>
            <a:ext cx="11782694" cy="5788902"/>
          </a:xfrm>
          <a:prstGeom prst="rect">
            <a:avLst/>
          </a:prstGeom>
          <a:noFill/>
          <a:ln>
            <a:noFill/>
          </a:ln>
        </p:spPr>
        <p:txBody>
          <a:bodyPr spcFirstLastPara="1" wrap="square" lIns="91425" tIns="45700" rIns="91425" bIns="45700" anchor="t" anchorCtr="0">
            <a:noAutofit/>
          </a:bodyPr>
          <a:lstStyle/>
          <a:p>
            <a:pPr marL="17780" indent="0">
              <a:lnSpc>
                <a:spcPct val="130000"/>
              </a:lnSpc>
              <a:buNone/>
            </a:pPr>
            <a:r>
              <a:rPr lang="en-US" sz="2400" baseline="30000" dirty="0"/>
              <a:t>10 </a:t>
            </a:r>
            <a:r>
              <a:rPr lang="en-US" sz="2400" dirty="0"/>
              <a:t>You, however, know all about my teaching, my way of life, my purpose, faith, patience, love, endurance, </a:t>
            </a:r>
            <a:r>
              <a:rPr lang="en-US" sz="2400" baseline="30000" dirty="0"/>
              <a:t>11 </a:t>
            </a:r>
            <a:r>
              <a:rPr lang="en-US" sz="2400" dirty="0"/>
              <a:t>persecutions, sufferings—what kinds of things happened to me in Antioch, Iconium and Lystra, the persecutions I endured. Yet the Lord rescued me from all of them. </a:t>
            </a:r>
            <a:r>
              <a:rPr lang="en-US" sz="2400" baseline="30000" dirty="0"/>
              <a:t>12 </a:t>
            </a:r>
            <a:r>
              <a:rPr lang="en-US" sz="2400" dirty="0"/>
              <a:t>In fact, </a:t>
            </a:r>
            <a:r>
              <a:rPr lang="en-US" sz="2400" u="sng" dirty="0"/>
              <a:t>everyone who wants to live a godly life in Christ Jesus will be persecuted</a:t>
            </a:r>
            <a:r>
              <a:rPr lang="en-US" sz="2400" dirty="0"/>
              <a:t>...</a:t>
            </a:r>
          </a:p>
          <a:p>
            <a:pPr marL="17780" indent="0">
              <a:lnSpc>
                <a:spcPct val="130000"/>
              </a:lnSpc>
              <a:buNone/>
            </a:pPr>
            <a:endParaRPr lang="en-US" sz="2400" dirty="0"/>
          </a:p>
        </p:txBody>
      </p:sp>
      <p:sp>
        <p:nvSpPr>
          <p:cNvPr id="8" name="Title 1">
            <a:extLst>
              <a:ext uri="{FF2B5EF4-FFF2-40B4-BE49-F238E27FC236}">
                <a16:creationId xmlns:a16="http://schemas.microsoft.com/office/drawing/2014/main" id="{7846E417-7AE9-F665-F3F7-CA8C2F0E1C8B}"/>
              </a:ext>
            </a:extLst>
          </p:cNvPr>
          <p:cNvSpPr txBox="1">
            <a:spLocks/>
          </p:cNvSpPr>
          <p:nvPr/>
        </p:nvSpPr>
        <p:spPr>
          <a:xfrm>
            <a:off x="7531167" y="6195566"/>
            <a:ext cx="4353749" cy="572971"/>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2 Timothy 3:10-12</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16221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body" idx="4294967295"/>
          </p:nvPr>
        </p:nvSpPr>
        <p:spPr>
          <a:xfrm>
            <a:off x="204395" y="792860"/>
            <a:ext cx="11782694" cy="5788902"/>
          </a:xfrm>
          <a:prstGeom prst="rect">
            <a:avLst/>
          </a:prstGeom>
          <a:noFill/>
          <a:ln>
            <a:noFill/>
          </a:ln>
        </p:spPr>
        <p:txBody>
          <a:bodyPr spcFirstLastPara="1" wrap="square" lIns="91425" tIns="45700" rIns="91425" bIns="45700" anchor="t" anchorCtr="0">
            <a:noAutofit/>
          </a:bodyPr>
          <a:lstStyle/>
          <a:p>
            <a:pPr marL="17780" indent="0">
              <a:lnSpc>
                <a:spcPct val="130000"/>
              </a:lnSpc>
              <a:buNone/>
            </a:pPr>
            <a:r>
              <a:rPr lang="en-US" sz="2400" baseline="30000" dirty="0"/>
              <a:t>27 </a:t>
            </a:r>
            <a:r>
              <a:rPr lang="en-US" sz="2400" dirty="0"/>
              <a:t>Whatever happens, conduct yourselves in a manner worthy of the gospel of Christ. Then, whether I come and see you or only hear about you in my absence, I will know that you stand firm in the one Spirit, striving together as one for the faith of the gospel </a:t>
            </a:r>
            <a:r>
              <a:rPr lang="en-US" sz="2400" baseline="30000" dirty="0"/>
              <a:t>28 </a:t>
            </a:r>
            <a:r>
              <a:rPr lang="en-US" sz="2400" dirty="0"/>
              <a:t>without being frightened in any way by those who oppose you. This is a sign to them that they will be destroyed, but that you will be saved—and that by God. </a:t>
            </a:r>
            <a:r>
              <a:rPr lang="en-US" sz="2400" baseline="30000" dirty="0"/>
              <a:t>29 </a:t>
            </a:r>
            <a:r>
              <a:rPr lang="en-US" sz="2400" u="sng" dirty="0"/>
              <a:t>For it has been granted to you on behalf of Christ not only to believe in him, but also to suffer for him,</a:t>
            </a:r>
            <a:r>
              <a:rPr lang="en-US" sz="2400" dirty="0"/>
              <a:t> </a:t>
            </a:r>
            <a:r>
              <a:rPr lang="en-US" sz="2400" baseline="30000" dirty="0"/>
              <a:t>30 </a:t>
            </a:r>
            <a:r>
              <a:rPr lang="en-US" sz="2400" dirty="0"/>
              <a:t>since you are going through the same struggle you saw I had, and now hear that I still have.</a:t>
            </a:r>
            <a:endParaRPr lang="en-US" dirty="0"/>
          </a:p>
          <a:p>
            <a:pPr marL="17780" indent="0">
              <a:lnSpc>
                <a:spcPct val="130000"/>
              </a:lnSpc>
              <a:buNone/>
            </a:pPr>
            <a:endParaRPr lang="en-US" sz="2400" dirty="0"/>
          </a:p>
        </p:txBody>
      </p:sp>
      <p:sp>
        <p:nvSpPr>
          <p:cNvPr id="8" name="Title 1">
            <a:extLst>
              <a:ext uri="{FF2B5EF4-FFF2-40B4-BE49-F238E27FC236}">
                <a16:creationId xmlns:a16="http://schemas.microsoft.com/office/drawing/2014/main" id="{7846E417-7AE9-F665-F3F7-CA8C2F0E1C8B}"/>
              </a:ext>
            </a:extLst>
          </p:cNvPr>
          <p:cNvSpPr txBox="1">
            <a:spLocks/>
          </p:cNvSpPr>
          <p:nvPr/>
        </p:nvSpPr>
        <p:spPr>
          <a:xfrm>
            <a:off x="7531167" y="6195566"/>
            <a:ext cx="4353749" cy="572971"/>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Philippians 1:27-30</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859280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B433-A92D-EE22-0FE1-0EB2D5316E93}"/>
              </a:ext>
            </a:extLst>
          </p:cNvPr>
          <p:cNvSpPr>
            <a:spLocks noGrp="1"/>
          </p:cNvSpPr>
          <p:nvPr>
            <p:ph type="title"/>
          </p:nvPr>
        </p:nvSpPr>
        <p:spPr>
          <a:xfrm>
            <a:off x="838200" y="1945569"/>
            <a:ext cx="10515600" cy="1325563"/>
          </a:xfrm>
        </p:spPr>
        <p:txBody>
          <a:bodyPr/>
          <a:lstStyle/>
          <a:p>
            <a:pPr algn="ctr"/>
            <a:r>
              <a:rPr lang="en-US" dirty="0"/>
              <a:t>The Means</a:t>
            </a:r>
          </a:p>
        </p:txBody>
      </p:sp>
      <p:sp>
        <p:nvSpPr>
          <p:cNvPr id="3" name="Text Placeholder 2">
            <a:extLst>
              <a:ext uri="{FF2B5EF4-FFF2-40B4-BE49-F238E27FC236}">
                <a16:creationId xmlns:a16="http://schemas.microsoft.com/office/drawing/2014/main" id="{4A9F0F59-D7F3-E6EE-7C04-478186940682}"/>
              </a:ext>
            </a:extLst>
          </p:cNvPr>
          <p:cNvSpPr>
            <a:spLocks noGrp="1"/>
          </p:cNvSpPr>
          <p:nvPr>
            <p:ph type="body" idx="1"/>
          </p:nvPr>
        </p:nvSpPr>
        <p:spPr>
          <a:xfrm>
            <a:off x="838200" y="3274366"/>
            <a:ext cx="10515600" cy="2639190"/>
          </a:xfrm>
        </p:spPr>
        <p:txBody>
          <a:bodyPr/>
          <a:lstStyle/>
          <a:p>
            <a:pPr marL="114300" indent="0" algn="ctr">
              <a:buNone/>
            </a:pPr>
            <a:r>
              <a:rPr lang="en-US" i="1" dirty="0"/>
              <a:t>how trials, temptations, and suffering sanctify us</a:t>
            </a:r>
            <a:endParaRPr lang="en-US" dirty="0"/>
          </a:p>
        </p:txBody>
      </p:sp>
    </p:spTree>
    <p:extLst>
      <p:ext uri="{BB962C8B-B14F-4D97-AF65-F5344CB8AC3E}">
        <p14:creationId xmlns:p14="http://schemas.microsoft.com/office/powerpoint/2010/main" val="3528891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712937"/>
          </a:xfrm>
          <a:prstGeom prst="rect">
            <a:avLst/>
          </a:prstGeom>
          <a:noFill/>
          <a:ln>
            <a:noFill/>
          </a:ln>
        </p:spPr>
        <p:txBody>
          <a:bodyPr spcFirstLastPara="1" wrap="square" lIns="91425" tIns="45700" rIns="91425" bIns="45700" anchor="ctr" anchorCtr="0">
            <a:normAutofit/>
          </a:bodyPr>
          <a:lstStyle/>
          <a:p>
            <a:r>
              <a:rPr lang="en-US" dirty="0"/>
              <a:t>THE MEANS</a:t>
            </a:r>
            <a:br>
              <a:rPr lang="en-US" dirty="0"/>
            </a:br>
            <a:r>
              <a:rPr lang="en-US" sz="3200" dirty="0"/>
              <a:t>by which we are sanctified</a:t>
            </a:r>
            <a:endParaRPr lang="en-US" dirty="0"/>
          </a:p>
        </p:txBody>
      </p:sp>
      <p:sp>
        <p:nvSpPr>
          <p:cNvPr id="108" name="Google Shape;108;p16"/>
          <p:cNvSpPr txBox="1">
            <a:spLocks noGrp="1"/>
          </p:cNvSpPr>
          <p:nvPr>
            <p:ph type="body" idx="1"/>
          </p:nvPr>
        </p:nvSpPr>
        <p:spPr>
          <a:xfrm>
            <a:off x="1210917" y="2585376"/>
            <a:ext cx="10197282" cy="3666130"/>
          </a:xfrm>
          <a:prstGeom prst="rect">
            <a:avLst/>
          </a:prstGeom>
          <a:noFill/>
          <a:ln>
            <a:noFill/>
          </a:ln>
        </p:spPr>
        <p:txBody>
          <a:bodyPr spcFirstLastPara="1" wrap="square" lIns="91425" tIns="45700" rIns="91425" bIns="45700" anchor="t" anchorCtr="0">
            <a:normAutofit fontScale="92500" lnSpcReduction="10000"/>
          </a:bodyPr>
          <a:lstStyle/>
          <a:p>
            <a:pPr marL="742950" indent="-742950">
              <a:lnSpc>
                <a:spcPct val="150000"/>
              </a:lnSpc>
              <a:spcBef>
                <a:spcPts val="0"/>
              </a:spcBef>
              <a:buSzPts val="3600"/>
              <a:buAutoNum type="arabicPeriod"/>
            </a:pPr>
            <a:r>
              <a:rPr lang="en-US" sz="4400" dirty="0"/>
              <a:t>Develop Christ-like characteristics</a:t>
            </a:r>
          </a:p>
          <a:p>
            <a:pPr marL="742950" indent="-742950">
              <a:lnSpc>
                <a:spcPct val="150000"/>
              </a:lnSpc>
              <a:spcBef>
                <a:spcPts val="0"/>
              </a:spcBef>
              <a:buSzPts val="3600"/>
              <a:buAutoNum type="arabicPeriod"/>
            </a:pPr>
            <a:r>
              <a:rPr lang="en-US" sz="4400" dirty="0">
                <a:solidFill>
                  <a:schemeClr val="bg1"/>
                </a:solidFill>
              </a:rPr>
              <a:t>Share solidarity with Christ</a:t>
            </a:r>
          </a:p>
          <a:p>
            <a:pPr marL="742950" indent="-742950">
              <a:lnSpc>
                <a:spcPct val="150000"/>
              </a:lnSpc>
              <a:spcBef>
                <a:spcPts val="0"/>
              </a:spcBef>
              <a:buSzPts val="3600"/>
              <a:buAutoNum type="arabicPeriod"/>
            </a:pPr>
            <a:r>
              <a:rPr lang="en-US" sz="4400" dirty="0">
                <a:solidFill>
                  <a:schemeClr val="bg1"/>
                </a:solidFill>
              </a:rPr>
              <a:t>Accept God's sovereignty</a:t>
            </a:r>
          </a:p>
          <a:p>
            <a:pPr marL="742950" indent="-742950">
              <a:lnSpc>
                <a:spcPct val="150000"/>
              </a:lnSpc>
              <a:spcBef>
                <a:spcPts val="0"/>
              </a:spcBef>
              <a:buSzPts val="3600"/>
              <a:buAutoNum type="arabicPeriod"/>
            </a:pPr>
            <a:r>
              <a:rPr lang="en-US" sz="4400" dirty="0">
                <a:solidFill>
                  <a:schemeClr val="bg1"/>
                </a:solidFill>
              </a:rPr>
              <a:t>Build trust in God</a:t>
            </a:r>
          </a:p>
          <a:p>
            <a:pPr marL="742950" indent="-742950">
              <a:lnSpc>
                <a:spcPct val="150000"/>
              </a:lnSpc>
              <a:spcBef>
                <a:spcPts val="0"/>
              </a:spcBef>
              <a:buSzPts val="3600"/>
              <a:buAutoNum type="arabicPeriod"/>
            </a:pPr>
            <a:endParaRPr lang="en-US" sz="4400" dirty="0"/>
          </a:p>
        </p:txBody>
      </p:sp>
    </p:spTree>
    <p:extLst>
      <p:ext uri="{BB962C8B-B14F-4D97-AF65-F5344CB8AC3E}">
        <p14:creationId xmlns:p14="http://schemas.microsoft.com/office/powerpoint/2010/main" val="372390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animEffect transition="in" filter="fade">
                                      <p:cBhvr>
                                        <p:cTn id="7" dur="500"/>
                                        <p:tgtEl>
                                          <p:spTgt spid="1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
                                            <p:txEl>
                                              <p:pRg st="1" end="1"/>
                                            </p:txEl>
                                          </p:spTgt>
                                        </p:tgtEl>
                                        <p:attrNameLst>
                                          <p:attrName>style.visibility</p:attrName>
                                        </p:attrNameLst>
                                      </p:cBhvr>
                                      <p:to>
                                        <p:strVal val="visible"/>
                                      </p:to>
                                    </p:set>
                                    <p:animEffect transition="in" filter="fade">
                                      <p:cBhvr>
                                        <p:cTn id="12" dur="500"/>
                                        <p:tgtEl>
                                          <p:spTgt spid="1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
                                            <p:txEl>
                                              <p:pRg st="2" end="2"/>
                                            </p:txEl>
                                          </p:spTgt>
                                        </p:tgtEl>
                                        <p:attrNameLst>
                                          <p:attrName>style.visibility</p:attrName>
                                        </p:attrNameLst>
                                      </p:cBhvr>
                                      <p:to>
                                        <p:strVal val="visible"/>
                                      </p:to>
                                    </p:set>
                                    <p:animEffect transition="in" filter="fade">
                                      <p:cBhvr>
                                        <p:cTn id="17" dur="500"/>
                                        <p:tgtEl>
                                          <p:spTgt spid="1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8">
                                            <p:txEl>
                                              <p:pRg st="3" end="3"/>
                                            </p:txEl>
                                          </p:spTgt>
                                        </p:tgtEl>
                                        <p:attrNameLst>
                                          <p:attrName>style.visibility</p:attrName>
                                        </p:attrNameLst>
                                      </p:cBhvr>
                                      <p:to>
                                        <p:strVal val="visible"/>
                                      </p:to>
                                    </p:set>
                                    <p:animEffect transition="in" filter="fade">
                                      <p:cBhvr>
                                        <p:cTn id="22" dur="500"/>
                                        <p:tgtEl>
                                          <p:spTgt spid="1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ormAutofit/>
          </a:bodyPr>
          <a:lstStyle/>
          <a:p>
            <a:pPr indent="0" algn="ctr">
              <a:lnSpc>
                <a:spcPct val="150000"/>
              </a:lnSpc>
            </a:pPr>
            <a:r>
              <a:rPr lang="en-US" sz="4000" dirty="0"/>
              <a:t>Neither height nor depth can separate us</a:t>
            </a:r>
            <a:br>
              <a:rPr lang="en-US" sz="4000" dirty="0"/>
            </a:br>
            <a:r>
              <a:rPr lang="en-US" sz="4000" dirty="0"/>
              <a:t>Hell and death will not defeat us</a:t>
            </a:r>
            <a:br>
              <a:rPr lang="en-US" sz="4000" dirty="0"/>
            </a:br>
            <a:r>
              <a:rPr lang="en-US" sz="4000" dirty="0"/>
              <a:t>He who gave His son to free us</a:t>
            </a:r>
            <a:br>
              <a:rPr lang="en-US" sz="4000" dirty="0"/>
            </a:br>
            <a:r>
              <a:rPr lang="en-US" sz="4000" dirty="0"/>
              <a:t>Holds us in His love</a:t>
            </a:r>
            <a:br>
              <a:rPr lang="en-US" sz="4000" dirty="0"/>
            </a:br>
            <a:endParaRPr lang="en-US" sz="4000" dirty="0"/>
          </a:p>
        </p:txBody>
      </p:sp>
    </p:spTree>
    <p:extLst>
      <p:ext uri="{BB962C8B-B14F-4D97-AF65-F5344CB8AC3E}">
        <p14:creationId xmlns:p14="http://schemas.microsoft.com/office/powerpoint/2010/main" val="17344632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712937"/>
          </a:xfrm>
          <a:prstGeom prst="rect">
            <a:avLst/>
          </a:prstGeom>
          <a:noFill/>
          <a:ln>
            <a:noFill/>
          </a:ln>
        </p:spPr>
        <p:txBody>
          <a:bodyPr spcFirstLastPara="1" wrap="square" lIns="91425" tIns="45700" rIns="91425" bIns="45700" anchor="ctr" anchorCtr="0">
            <a:normAutofit/>
          </a:bodyPr>
          <a:lstStyle/>
          <a:p>
            <a:r>
              <a:rPr lang="en-US" dirty="0"/>
              <a:t>THE MEANS</a:t>
            </a:r>
            <a:br>
              <a:rPr lang="en-US" dirty="0"/>
            </a:br>
            <a:r>
              <a:rPr lang="en-US" sz="3200" dirty="0"/>
              <a:t>by which we are sanctified</a:t>
            </a:r>
            <a:endParaRPr lang="en-US" dirty="0"/>
          </a:p>
        </p:txBody>
      </p:sp>
      <p:sp>
        <p:nvSpPr>
          <p:cNvPr id="108" name="Google Shape;108;p16"/>
          <p:cNvSpPr txBox="1">
            <a:spLocks noGrp="1"/>
          </p:cNvSpPr>
          <p:nvPr>
            <p:ph type="body" idx="1"/>
          </p:nvPr>
        </p:nvSpPr>
        <p:spPr>
          <a:xfrm>
            <a:off x="1210917" y="2585376"/>
            <a:ext cx="10197282" cy="3666130"/>
          </a:xfrm>
          <a:prstGeom prst="rect">
            <a:avLst/>
          </a:prstGeom>
          <a:noFill/>
          <a:ln>
            <a:noFill/>
          </a:ln>
        </p:spPr>
        <p:txBody>
          <a:bodyPr spcFirstLastPara="1" wrap="square" lIns="91425" tIns="45700" rIns="91425" bIns="45700" anchor="t" anchorCtr="0">
            <a:normAutofit fontScale="92500" lnSpcReduction="10000"/>
          </a:bodyPr>
          <a:lstStyle/>
          <a:p>
            <a:pPr marL="742950" indent="-742950">
              <a:lnSpc>
                <a:spcPct val="150000"/>
              </a:lnSpc>
              <a:spcBef>
                <a:spcPts val="0"/>
              </a:spcBef>
              <a:buSzPts val="3600"/>
              <a:buAutoNum type="arabicPeriod"/>
            </a:pPr>
            <a:r>
              <a:rPr lang="en-US" sz="4400" dirty="0"/>
              <a:t>Develop Christ-like characteristics</a:t>
            </a:r>
          </a:p>
          <a:p>
            <a:pPr marL="742950" indent="-742950">
              <a:lnSpc>
                <a:spcPct val="150000"/>
              </a:lnSpc>
              <a:spcBef>
                <a:spcPts val="0"/>
              </a:spcBef>
              <a:buSzPts val="3600"/>
              <a:buAutoNum type="arabicPeriod"/>
            </a:pPr>
            <a:r>
              <a:rPr lang="en-US" sz="4400" dirty="0">
                <a:solidFill>
                  <a:schemeClr val="accent4"/>
                </a:solidFill>
              </a:rPr>
              <a:t>Share solidarity with Christ</a:t>
            </a:r>
          </a:p>
          <a:p>
            <a:pPr marL="742950" indent="-742950">
              <a:lnSpc>
                <a:spcPct val="150000"/>
              </a:lnSpc>
              <a:spcBef>
                <a:spcPts val="0"/>
              </a:spcBef>
              <a:buSzPts val="3600"/>
              <a:buAutoNum type="arabicPeriod"/>
            </a:pPr>
            <a:r>
              <a:rPr lang="en-US" sz="4400" dirty="0">
                <a:solidFill>
                  <a:schemeClr val="accent4"/>
                </a:solidFill>
              </a:rPr>
              <a:t>Accept God's sovereignty</a:t>
            </a:r>
          </a:p>
          <a:p>
            <a:pPr marL="742950" indent="-742950">
              <a:lnSpc>
                <a:spcPct val="150000"/>
              </a:lnSpc>
              <a:spcBef>
                <a:spcPts val="0"/>
              </a:spcBef>
              <a:buSzPts val="3600"/>
              <a:buAutoNum type="arabicPeriod"/>
            </a:pPr>
            <a:r>
              <a:rPr lang="en-US" sz="4400" dirty="0">
                <a:solidFill>
                  <a:schemeClr val="accent4"/>
                </a:solidFill>
              </a:rPr>
              <a:t>Build trust in God</a:t>
            </a:r>
          </a:p>
          <a:p>
            <a:pPr marL="742950" indent="-742950">
              <a:lnSpc>
                <a:spcPct val="150000"/>
              </a:lnSpc>
              <a:spcBef>
                <a:spcPts val="0"/>
              </a:spcBef>
              <a:buSzPts val="3600"/>
              <a:buAutoNum type="arabicPeriod"/>
            </a:pPr>
            <a:endParaRPr lang="en-US" sz="4400" dirty="0"/>
          </a:p>
        </p:txBody>
      </p:sp>
    </p:spTree>
    <p:extLst>
      <p:ext uri="{BB962C8B-B14F-4D97-AF65-F5344CB8AC3E}">
        <p14:creationId xmlns:p14="http://schemas.microsoft.com/office/powerpoint/2010/main" val="10443012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body" idx="4294967295"/>
          </p:nvPr>
        </p:nvSpPr>
        <p:spPr>
          <a:xfrm>
            <a:off x="204395" y="792860"/>
            <a:ext cx="11782694" cy="5788902"/>
          </a:xfrm>
          <a:prstGeom prst="rect">
            <a:avLst/>
          </a:prstGeom>
          <a:noFill/>
          <a:ln>
            <a:noFill/>
          </a:ln>
        </p:spPr>
        <p:txBody>
          <a:bodyPr spcFirstLastPara="1" wrap="square" lIns="91425" tIns="45700" rIns="91425" bIns="45700" anchor="t" anchorCtr="0">
            <a:noAutofit/>
          </a:bodyPr>
          <a:lstStyle/>
          <a:p>
            <a:pPr marL="17780" indent="0">
              <a:lnSpc>
                <a:spcPct val="130000"/>
              </a:lnSpc>
              <a:buNone/>
            </a:pPr>
            <a:r>
              <a:rPr lang="en-US" sz="2400" baseline="30000" dirty="0"/>
              <a:t>6 </a:t>
            </a:r>
            <a:r>
              <a:rPr lang="en-US" sz="2400" dirty="0"/>
              <a:t>In all this you greatly rejoice, though now for a little while you may have had to suffer grief in all kinds of trials. </a:t>
            </a:r>
            <a:r>
              <a:rPr lang="en-US" sz="2400" baseline="30000" dirty="0"/>
              <a:t>7 </a:t>
            </a:r>
            <a:r>
              <a:rPr lang="en-US" sz="2400" dirty="0"/>
              <a:t>These have come so that the proven genuineness of your faith—of greater worth than gold, which perishes even though refined by fire—may result in praise, glory and honor when Jesus Christ is revealed.</a:t>
            </a:r>
            <a:endParaRPr lang="en-US" dirty="0"/>
          </a:p>
        </p:txBody>
      </p:sp>
      <p:sp>
        <p:nvSpPr>
          <p:cNvPr id="8" name="Title 1">
            <a:extLst>
              <a:ext uri="{FF2B5EF4-FFF2-40B4-BE49-F238E27FC236}">
                <a16:creationId xmlns:a16="http://schemas.microsoft.com/office/drawing/2014/main" id="{7846E417-7AE9-F665-F3F7-CA8C2F0E1C8B}"/>
              </a:ext>
            </a:extLst>
          </p:cNvPr>
          <p:cNvSpPr txBox="1">
            <a:spLocks/>
          </p:cNvSpPr>
          <p:nvPr/>
        </p:nvSpPr>
        <p:spPr>
          <a:xfrm>
            <a:off x="7531167" y="6195566"/>
            <a:ext cx="4353749" cy="572971"/>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1 Peter 1:6-7</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7465114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712937"/>
          </a:xfrm>
          <a:prstGeom prst="rect">
            <a:avLst/>
          </a:prstGeom>
          <a:noFill/>
          <a:ln>
            <a:noFill/>
          </a:ln>
        </p:spPr>
        <p:txBody>
          <a:bodyPr spcFirstLastPara="1" wrap="square" lIns="91425" tIns="45700" rIns="91425" bIns="45700" anchor="ctr" anchorCtr="0">
            <a:normAutofit/>
          </a:bodyPr>
          <a:lstStyle/>
          <a:p>
            <a:r>
              <a:rPr lang="en-US" dirty="0"/>
              <a:t>THE MEANS</a:t>
            </a:r>
            <a:br>
              <a:rPr lang="en-US" dirty="0"/>
            </a:br>
            <a:r>
              <a:rPr lang="en-US" sz="3200" dirty="0"/>
              <a:t>by which we are sanctified</a:t>
            </a:r>
            <a:endParaRPr lang="en-US" dirty="0"/>
          </a:p>
        </p:txBody>
      </p:sp>
      <p:sp>
        <p:nvSpPr>
          <p:cNvPr id="108" name="Google Shape;108;p16"/>
          <p:cNvSpPr txBox="1">
            <a:spLocks noGrp="1"/>
          </p:cNvSpPr>
          <p:nvPr>
            <p:ph type="body" idx="1"/>
          </p:nvPr>
        </p:nvSpPr>
        <p:spPr>
          <a:xfrm>
            <a:off x="1210917" y="2585376"/>
            <a:ext cx="10197282" cy="3666130"/>
          </a:xfrm>
          <a:prstGeom prst="rect">
            <a:avLst/>
          </a:prstGeom>
          <a:noFill/>
          <a:ln>
            <a:noFill/>
          </a:ln>
        </p:spPr>
        <p:txBody>
          <a:bodyPr spcFirstLastPara="1" wrap="square" lIns="91425" tIns="45700" rIns="91425" bIns="45700" anchor="t" anchorCtr="0">
            <a:normAutofit fontScale="92500" lnSpcReduction="10000"/>
          </a:bodyPr>
          <a:lstStyle/>
          <a:p>
            <a:pPr marL="742950" indent="-742950">
              <a:lnSpc>
                <a:spcPct val="150000"/>
              </a:lnSpc>
              <a:spcBef>
                <a:spcPts val="0"/>
              </a:spcBef>
              <a:buSzPts val="3600"/>
              <a:buAutoNum type="arabicPeriod"/>
            </a:pPr>
            <a:r>
              <a:rPr lang="en-US" sz="4400" dirty="0"/>
              <a:t>Develop Christ-like characteristics</a:t>
            </a:r>
          </a:p>
          <a:p>
            <a:pPr marL="742950" indent="-742950">
              <a:lnSpc>
                <a:spcPct val="150000"/>
              </a:lnSpc>
              <a:spcBef>
                <a:spcPts val="0"/>
              </a:spcBef>
              <a:buSzPts val="3600"/>
              <a:buAutoNum type="arabicPeriod"/>
            </a:pPr>
            <a:r>
              <a:rPr lang="en-US" sz="4400" dirty="0">
                <a:solidFill>
                  <a:schemeClr val="accent4"/>
                </a:solidFill>
              </a:rPr>
              <a:t>Share solidarity with Christ</a:t>
            </a:r>
          </a:p>
          <a:p>
            <a:pPr marL="742950" indent="-742950">
              <a:lnSpc>
                <a:spcPct val="150000"/>
              </a:lnSpc>
              <a:spcBef>
                <a:spcPts val="0"/>
              </a:spcBef>
              <a:buSzPts val="3600"/>
              <a:buAutoNum type="arabicPeriod"/>
            </a:pPr>
            <a:r>
              <a:rPr lang="en-US" sz="4400" dirty="0">
                <a:solidFill>
                  <a:schemeClr val="accent4"/>
                </a:solidFill>
              </a:rPr>
              <a:t>Accept God's sovereignty</a:t>
            </a:r>
          </a:p>
          <a:p>
            <a:pPr marL="742950" indent="-742950">
              <a:lnSpc>
                <a:spcPct val="150000"/>
              </a:lnSpc>
              <a:spcBef>
                <a:spcPts val="0"/>
              </a:spcBef>
              <a:buSzPts val="3600"/>
              <a:buAutoNum type="arabicPeriod"/>
            </a:pPr>
            <a:r>
              <a:rPr lang="en-US" sz="4400" dirty="0">
                <a:solidFill>
                  <a:schemeClr val="accent4"/>
                </a:solidFill>
              </a:rPr>
              <a:t>Build trust in God</a:t>
            </a:r>
          </a:p>
          <a:p>
            <a:pPr marL="742950" indent="-742950">
              <a:lnSpc>
                <a:spcPct val="150000"/>
              </a:lnSpc>
              <a:spcBef>
                <a:spcPts val="0"/>
              </a:spcBef>
              <a:buSzPts val="3600"/>
              <a:buAutoNum type="arabicPeriod"/>
            </a:pPr>
            <a:endParaRPr lang="en-US" sz="4400" dirty="0"/>
          </a:p>
        </p:txBody>
      </p:sp>
    </p:spTree>
    <p:extLst>
      <p:ext uri="{BB962C8B-B14F-4D97-AF65-F5344CB8AC3E}">
        <p14:creationId xmlns:p14="http://schemas.microsoft.com/office/powerpoint/2010/main" val="6427840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712937"/>
          </a:xfrm>
          <a:prstGeom prst="rect">
            <a:avLst/>
          </a:prstGeom>
          <a:noFill/>
          <a:ln>
            <a:noFill/>
          </a:ln>
        </p:spPr>
        <p:txBody>
          <a:bodyPr spcFirstLastPara="1" wrap="square" lIns="91425" tIns="45700" rIns="91425" bIns="45700" anchor="ctr" anchorCtr="0">
            <a:normAutofit/>
          </a:bodyPr>
          <a:lstStyle/>
          <a:p>
            <a:r>
              <a:rPr lang="en-US" dirty="0"/>
              <a:t>THE MEANS</a:t>
            </a:r>
            <a:br>
              <a:rPr lang="en-US" dirty="0"/>
            </a:br>
            <a:r>
              <a:rPr lang="en-US" sz="3200" dirty="0"/>
              <a:t>by which we are sanctified</a:t>
            </a:r>
            <a:endParaRPr lang="en-US" dirty="0"/>
          </a:p>
        </p:txBody>
      </p:sp>
      <p:sp>
        <p:nvSpPr>
          <p:cNvPr id="108" name="Google Shape;108;p16"/>
          <p:cNvSpPr txBox="1">
            <a:spLocks noGrp="1"/>
          </p:cNvSpPr>
          <p:nvPr>
            <p:ph type="body" idx="1"/>
          </p:nvPr>
        </p:nvSpPr>
        <p:spPr>
          <a:xfrm>
            <a:off x="1210917" y="2585376"/>
            <a:ext cx="10197282" cy="3666130"/>
          </a:xfrm>
          <a:prstGeom prst="rect">
            <a:avLst/>
          </a:prstGeom>
          <a:noFill/>
          <a:ln>
            <a:noFill/>
          </a:ln>
        </p:spPr>
        <p:txBody>
          <a:bodyPr spcFirstLastPara="1" wrap="square" lIns="91425" tIns="45700" rIns="91425" bIns="45700" anchor="t" anchorCtr="0">
            <a:normAutofit fontScale="92500" lnSpcReduction="10000"/>
          </a:bodyPr>
          <a:lstStyle/>
          <a:p>
            <a:pPr marL="742950" indent="-742950">
              <a:lnSpc>
                <a:spcPct val="150000"/>
              </a:lnSpc>
              <a:spcBef>
                <a:spcPts val="0"/>
              </a:spcBef>
              <a:buSzPts val="3600"/>
              <a:buAutoNum type="arabicPeriod"/>
            </a:pPr>
            <a:r>
              <a:rPr lang="en-US" sz="4400" dirty="0">
                <a:solidFill>
                  <a:schemeClr val="accent4"/>
                </a:solidFill>
              </a:rPr>
              <a:t>Develop Christ-like characteristics</a:t>
            </a:r>
          </a:p>
          <a:p>
            <a:pPr marL="742950" indent="-742950">
              <a:lnSpc>
                <a:spcPct val="150000"/>
              </a:lnSpc>
              <a:spcBef>
                <a:spcPts val="0"/>
              </a:spcBef>
              <a:buSzPts val="3600"/>
              <a:buAutoNum type="arabicPeriod"/>
            </a:pPr>
            <a:r>
              <a:rPr lang="en-US" sz="4400" dirty="0"/>
              <a:t>Share solidarity with Christ</a:t>
            </a:r>
          </a:p>
          <a:p>
            <a:pPr marL="742950" indent="-742950">
              <a:lnSpc>
                <a:spcPct val="150000"/>
              </a:lnSpc>
              <a:spcBef>
                <a:spcPts val="0"/>
              </a:spcBef>
              <a:buSzPts val="3600"/>
              <a:buAutoNum type="arabicPeriod"/>
            </a:pPr>
            <a:r>
              <a:rPr lang="en-US" sz="4400" dirty="0">
                <a:solidFill>
                  <a:schemeClr val="accent4"/>
                </a:solidFill>
              </a:rPr>
              <a:t>Accept God's sovereignty</a:t>
            </a:r>
          </a:p>
          <a:p>
            <a:pPr marL="742950" indent="-742950">
              <a:lnSpc>
                <a:spcPct val="150000"/>
              </a:lnSpc>
              <a:spcBef>
                <a:spcPts val="0"/>
              </a:spcBef>
              <a:buSzPts val="3600"/>
              <a:buAutoNum type="arabicPeriod"/>
            </a:pPr>
            <a:r>
              <a:rPr lang="en-US" sz="4400" dirty="0">
                <a:solidFill>
                  <a:schemeClr val="accent4"/>
                </a:solidFill>
              </a:rPr>
              <a:t>Build trust in God</a:t>
            </a:r>
          </a:p>
          <a:p>
            <a:pPr marL="742950" indent="-742950">
              <a:lnSpc>
                <a:spcPct val="150000"/>
              </a:lnSpc>
              <a:spcBef>
                <a:spcPts val="0"/>
              </a:spcBef>
              <a:buSzPts val="3600"/>
              <a:buAutoNum type="arabicPeriod"/>
            </a:pPr>
            <a:endParaRPr lang="en-US" sz="4400" dirty="0"/>
          </a:p>
        </p:txBody>
      </p:sp>
    </p:spTree>
    <p:extLst>
      <p:ext uri="{BB962C8B-B14F-4D97-AF65-F5344CB8AC3E}">
        <p14:creationId xmlns:p14="http://schemas.microsoft.com/office/powerpoint/2010/main" val="34819626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body" idx="4294967295"/>
          </p:nvPr>
        </p:nvSpPr>
        <p:spPr>
          <a:xfrm>
            <a:off x="204395" y="792860"/>
            <a:ext cx="11782694" cy="5788902"/>
          </a:xfrm>
          <a:prstGeom prst="rect">
            <a:avLst/>
          </a:prstGeom>
          <a:noFill/>
          <a:ln>
            <a:noFill/>
          </a:ln>
        </p:spPr>
        <p:txBody>
          <a:bodyPr spcFirstLastPara="1" wrap="square" lIns="91425" tIns="45700" rIns="91425" bIns="45700" anchor="t" anchorCtr="0">
            <a:noAutofit/>
          </a:bodyPr>
          <a:lstStyle/>
          <a:p>
            <a:pPr marL="17780" indent="0">
              <a:lnSpc>
                <a:spcPct val="130000"/>
              </a:lnSpc>
              <a:buNone/>
            </a:pPr>
            <a:r>
              <a:rPr lang="en-US" sz="2400" baseline="30000" dirty="0"/>
              <a:t>10 </a:t>
            </a:r>
            <a:r>
              <a:rPr lang="en-US" sz="2400" dirty="0"/>
              <a:t>I want to know Christ—yes, to know the power of his resurrection and </a:t>
            </a:r>
            <a:r>
              <a:rPr lang="en-US" sz="2400" u="sng" dirty="0"/>
              <a:t>participation in his sufferings</a:t>
            </a:r>
            <a:r>
              <a:rPr lang="en-US" sz="2400" dirty="0"/>
              <a:t>, becoming like him in his death, </a:t>
            </a:r>
            <a:r>
              <a:rPr lang="en-US" sz="2400" baseline="30000" dirty="0"/>
              <a:t>11 </a:t>
            </a:r>
            <a:r>
              <a:rPr lang="en-US" sz="2400" dirty="0"/>
              <a:t>and so, somehow, attaining to the resurrection from the dead.</a:t>
            </a:r>
            <a:endParaRPr lang="en-US" dirty="0"/>
          </a:p>
        </p:txBody>
      </p:sp>
      <p:sp>
        <p:nvSpPr>
          <p:cNvPr id="8" name="Title 1">
            <a:extLst>
              <a:ext uri="{FF2B5EF4-FFF2-40B4-BE49-F238E27FC236}">
                <a16:creationId xmlns:a16="http://schemas.microsoft.com/office/drawing/2014/main" id="{7846E417-7AE9-F665-F3F7-CA8C2F0E1C8B}"/>
              </a:ext>
            </a:extLst>
          </p:cNvPr>
          <p:cNvSpPr txBox="1">
            <a:spLocks/>
          </p:cNvSpPr>
          <p:nvPr/>
        </p:nvSpPr>
        <p:spPr>
          <a:xfrm>
            <a:off x="7531167" y="6195566"/>
            <a:ext cx="4353749" cy="572971"/>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Philippians 3:10-11</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479517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712937"/>
          </a:xfrm>
          <a:prstGeom prst="rect">
            <a:avLst/>
          </a:prstGeom>
          <a:noFill/>
          <a:ln>
            <a:noFill/>
          </a:ln>
        </p:spPr>
        <p:txBody>
          <a:bodyPr spcFirstLastPara="1" wrap="square" lIns="91425" tIns="45700" rIns="91425" bIns="45700" anchor="ctr" anchorCtr="0">
            <a:normAutofit/>
          </a:bodyPr>
          <a:lstStyle/>
          <a:p>
            <a:r>
              <a:rPr lang="en-US" dirty="0"/>
              <a:t>THE MEANS</a:t>
            </a:r>
            <a:br>
              <a:rPr lang="en-US" dirty="0"/>
            </a:br>
            <a:r>
              <a:rPr lang="en-US" sz="3200" dirty="0"/>
              <a:t>by which we are sanctified</a:t>
            </a:r>
            <a:endParaRPr lang="en-US" dirty="0"/>
          </a:p>
        </p:txBody>
      </p:sp>
      <p:sp>
        <p:nvSpPr>
          <p:cNvPr id="108" name="Google Shape;108;p16"/>
          <p:cNvSpPr txBox="1">
            <a:spLocks noGrp="1"/>
          </p:cNvSpPr>
          <p:nvPr>
            <p:ph type="body" idx="1"/>
          </p:nvPr>
        </p:nvSpPr>
        <p:spPr>
          <a:xfrm>
            <a:off x="1210917" y="2585376"/>
            <a:ext cx="10197282" cy="3666130"/>
          </a:xfrm>
          <a:prstGeom prst="rect">
            <a:avLst/>
          </a:prstGeom>
          <a:noFill/>
          <a:ln>
            <a:noFill/>
          </a:ln>
        </p:spPr>
        <p:txBody>
          <a:bodyPr spcFirstLastPara="1" wrap="square" lIns="91425" tIns="45700" rIns="91425" bIns="45700" anchor="t" anchorCtr="0">
            <a:normAutofit fontScale="92500" lnSpcReduction="10000"/>
          </a:bodyPr>
          <a:lstStyle/>
          <a:p>
            <a:pPr marL="742950" indent="-742950">
              <a:lnSpc>
                <a:spcPct val="150000"/>
              </a:lnSpc>
              <a:spcBef>
                <a:spcPts val="0"/>
              </a:spcBef>
              <a:buSzPts val="3600"/>
              <a:buAutoNum type="arabicPeriod"/>
            </a:pPr>
            <a:r>
              <a:rPr lang="en-US" sz="4400" dirty="0">
                <a:solidFill>
                  <a:schemeClr val="accent4"/>
                </a:solidFill>
              </a:rPr>
              <a:t>Develop Christ-like characteristics</a:t>
            </a:r>
          </a:p>
          <a:p>
            <a:pPr marL="742950" indent="-742950">
              <a:lnSpc>
                <a:spcPct val="150000"/>
              </a:lnSpc>
              <a:spcBef>
                <a:spcPts val="0"/>
              </a:spcBef>
              <a:buSzPts val="3600"/>
              <a:buAutoNum type="arabicPeriod"/>
            </a:pPr>
            <a:r>
              <a:rPr lang="en-US" sz="4400" dirty="0"/>
              <a:t>Share solidarity with Christ</a:t>
            </a:r>
          </a:p>
          <a:p>
            <a:pPr marL="742950" indent="-742950">
              <a:lnSpc>
                <a:spcPct val="150000"/>
              </a:lnSpc>
              <a:spcBef>
                <a:spcPts val="0"/>
              </a:spcBef>
              <a:buSzPts val="3600"/>
              <a:buAutoNum type="arabicPeriod"/>
            </a:pPr>
            <a:r>
              <a:rPr lang="en-US" sz="4400" dirty="0">
                <a:solidFill>
                  <a:schemeClr val="accent4"/>
                </a:solidFill>
              </a:rPr>
              <a:t>Accept God's sovereignty</a:t>
            </a:r>
          </a:p>
          <a:p>
            <a:pPr marL="742950" indent="-742950">
              <a:lnSpc>
                <a:spcPct val="150000"/>
              </a:lnSpc>
              <a:spcBef>
                <a:spcPts val="0"/>
              </a:spcBef>
              <a:buSzPts val="3600"/>
              <a:buAutoNum type="arabicPeriod"/>
            </a:pPr>
            <a:r>
              <a:rPr lang="en-US" sz="4400" dirty="0">
                <a:solidFill>
                  <a:schemeClr val="accent4"/>
                </a:solidFill>
              </a:rPr>
              <a:t>Build trust in God</a:t>
            </a:r>
          </a:p>
          <a:p>
            <a:pPr marL="742950" indent="-742950">
              <a:lnSpc>
                <a:spcPct val="150000"/>
              </a:lnSpc>
              <a:spcBef>
                <a:spcPts val="0"/>
              </a:spcBef>
              <a:buSzPts val="3600"/>
              <a:buAutoNum type="arabicPeriod"/>
            </a:pPr>
            <a:endParaRPr lang="en-US" sz="4400" dirty="0"/>
          </a:p>
        </p:txBody>
      </p:sp>
    </p:spTree>
    <p:extLst>
      <p:ext uri="{BB962C8B-B14F-4D97-AF65-F5344CB8AC3E}">
        <p14:creationId xmlns:p14="http://schemas.microsoft.com/office/powerpoint/2010/main" val="9246131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712937"/>
          </a:xfrm>
          <a:prstGeom prst="rect">
            <a:avLst/>
          </a:prstGeom>
          <a:noFill/>
          <a:ln>
            <a:noFill/>
          </a:ln>
        </p:spPr>
        <p:txBody>
          <a:bodyPr spcFirstLastPara="1" wrap="square" lIns="91425" tIns="45700" rIns="91425" bIns="45700" anchor="ctr" anchorCtr="0">
            <a:normAutofit/>
          </a:bodyPr>
          <a:lstStyle/>
          <a:p>
            <a:r>
              <a:rPr lang="en-US" dirty="0"/>
              <a:t>THE MEANS</a:t>
            </a:r>
            <a:br>
              <a:rPr lang="en-US" dirty="0"/>
            </a:br>
            <a:r>
              <a:rPr lang="en-US" sz="3200" dirty="0"/>
              <a:t>by which we are sanctified</a:t>
            </a:r>
            <a:endParaRPr lang="en-US" dirty="0"/>
          </a:p>
        </p:txBody>
      </p:sp>
      <p:sp>
        <p:nvSpPr>
          <p:cNvPr id="108" name="Google Shape;108;p16"/>
          <p:cNvSpPr txBox="1">
            <a:spLocks noGrp="1"/>
          </p:cNvSpPr>
          <p:nvPr>
            <p:ph type="body" idx="1"/>
          </p:nvPr>
        </p:nvSpPr>
        <p:spPr>
          <a:xfrm>
            <a:off x="1210917" y="2585376"/>
            <a:ext cx="10197282" cy="3666130"/>
          </a:xfrm>
          <a:prstGeom prst="rect">
            <a:avLst/>
          </a:prstGeom>
          <a:noFill/>
          <a:ln>
            <a:noFill/>
          </a:ln>
        </p:spPr>
        <p:txBody>
          <a:bodyPr spcFirstLastPara="1" wrap="square" lIns="91425" tIns="45700" rIns="91425" bIns="45700" anchor="t" anchorCtr="0">
            <a:normAutofit fontScale="92500" lnSpcReduction="10000"/>
          </a:bodyPr>
          <a:lstStyle/>
          <a:p>
            <a:pPr marL="742950" indent="-742950">
              <a:lnSpc>
                <a:spcPct val="150000"/>
              </a:lnSpc>
              <a:spcBef>
                <a:spcPts val="0"/>
              </a:spcBef>
              <a:buSzPts val="3600"/>
              <a:buAutoNum type="arabicPeriod"/>
            </a:pPr>
            <a:r>
              <a:rPr lang="en-US" sz="4400" dirty="0">
                <a:solidFill>
                  <a:schemeClr val="accent4"/>
                </a:solidFill>
              </a:rPr>
              <a:t>Develop Christ-like characteristics</a:t>
            </a:r>
          </a:p>
          <a:p>
            <a:pPr marL="742950" indent="-742950">
              <a:lnSpc>
                <a:spcPct val="150000"/>
              </a:lnSpc>
              <a:spcBef>
                <a:spcPts val="0"/>
              </a:spcBef>
              <a:buSzPts val="3600"/>
              <a:buAutoNum type="arabicPeriod"/>
            </a:pPr>
            <a:r>
              <a:rPr lang="en-US" sz="4400" dirty="0">
                <a:solidFill>
                  <a:schemeClr val="accent4"/>
                </a:solidFill>
              </a:rPr>
              <a:t>Share solidarity with Christ</a:t>
            </a:r>
          </a:p>
          <a:p>
            <a:pPr marL="742950" indent="-742950">
              <a:lnSpc>
                <a:spcPct val="150000"/>
              </a:lnSpc>
              <a:spcBef>
                <a:spcPts val="0"/>
              </a:spcBef>
              <a:buSzPts val="3600"/>
              <a:buAutoNum type="arabicPeriod"/>
            </a:pPr>
            <a:r>
              <a:rPr lang="en-US" sz="4400" dirty="0">
                <a:solidFill>
                  <a:schemeClr val="bg1"/>
                </a:solidFill>
              </a:rPr>
              <a:t>Accept God's sovereignty</a:t>
            </a:r>
          </a:p>
          <a:p>
            <a:pPr marL="742950" indent="-742950">
              <a:lnSpc>
                <a:spcPct val="150000"/>
              </a:lnSpc>
              <a:spcBef>
                <a:spcPts val="0"/>
              </a:spcBef>
              <a:buSzPts val="3600"/>
              <a:buAutoNum type="arabicPeriod"/>
            </a:pPr>
            <a:r>
              <a:rPr lang="en-US" sz="4400" dirty="0">
                <a:solidFill>
                  <a:schemeClr val="accent4"/>
                </a:solidFill>
              </a:rPr>
              <a:t>Build trust in God</a:t>
            </a:r>
          </a:p>
          <a:p>
            <a:pPr marL="742950" indent="-742950">
              <a:lnSpc>
                <a:spcPct val="150000"/>
              </a:lnSpc>
              <a:spcBef>
                <a:spcPts val="0"/>
              </a:spcBef>
              <a:buSzPts val="3600"/>
              <a:buAutoNum type="arabicPeriod"/>
            </a:pPr>
            <a:endParaRPr lang="en-US" sz="4400" dirty="0"/>
          </a:p>
        </p:txBody>
      </p:sp>
    </p:spTree>
    <p:extLst>
      <p:ext uri="{BB962C8B-B14F-4D97-AF65-F5344CB8AC3E}">
        <p14:creationId xmlns:p14="http://schemas.microsoft.com/office/powerpoint/2010/main" val="6948517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body" idx="4294967295"/>
          </p:nvPr>
        </p:nvSpPr>
        <p:spPr>
          <a:xfrm>
            <a:off x="204395" y="792860"/>
            <a:ext cx="11782694" cy="5788902"/>
          </a:xfrm>
          <a:prstGeom prst="rect">
            <a:avLst/>
          </a:prstGeom>
          <a:noFill/>
          <a:ln>
            <a:noFill/>
          </a:ln>
        </p:spPr>
        <p:txBody>
          <a:bodyPr spcFirstLastPara="1" wrap="square" lIns="91425" tIns="45700" rIns="91425" bIns="45700" anchor="t" anchorCtr="0">
            <a:noAutofit/>
          </a:bodyPr>
          <a:lstStyle/>
          <a:p>
            <a:pPr marL="17780" indent="0">
              <a:lnSpc>
                <a:spcPct val="110000"/>
              </a:lnSpc>
              <a:buNone/>
            </a:pPr>
            <a:r>
              <a:rPr lang="en-US" baseline="30000" dirty="0"/>
              <a:t>7 </a:t>
            </a:r>
            <a:r>
              <a:rPr lang="en-US" dirty="0"/>
              <a:t>Endure hardship as discipline; God is treating you as his children. For what children are not disciplined by their father? </a:t>
            </a:r>
            <a:r>
              <a:rPr lang="en-US" baseline="30000" dirty="0"/>
              <a:t>8 </a:t>
            </a:r>
            <a:r>
              <a:rPr lang="en-US" dirty="0"/>
              <a:t>If you are not disciplined—and everyone undergoes discipline—then you are not legitimate, not true sons and daughters at all. </a:t>
            </a:r>
            <a:r>
              <a:rPr lang="en-US" baseline="30000" dirty="0"/>
              <a:t>9 </a:t>
            </a:r>
            <a:r>
              <a:rPr lang="en-US" dirty="0"/>
              <a:t>Moreover, we have all had human fathers who disciplined us and we respected them for it. How much more should we submit to the Father of spirits and live! </a:t>
            </a:r>
            <a:r>
              <a:rPr lang="en-US" baseline="30000" dirty="0"/>
              <a:t>10 </a:t>
            </a:r>
            <a:r>
              <a:rPr lang="en-US" dirty="0"/>
              <a:t>They disciplined us for a little while as they thought best; but </a:t>
            </a:r>
            <a:r>
              <a:rPr lang="en-US" u="sng" dirty="0"/>
              <a:t>God disciplines us for our good, in order that we may share in his holiness</a:t>
            </a:r>
            <a:r>
              <a:rPr lang="en-US" dirty="0"/>
              <a:t>. </a:t>
            </a:r>
            <a:r>
              <a:rPr lang="en-US" baseline="30000" dirty="0"/>
              <a:t>11 </a:t>
            </a:r>
            <a:r>
              <a:rPr lang="en-US" dirty="0"/>
              <a:t>No discipline seems pleasant at the time, but painful. Later on, however, it produces a harvest of righteousness and peace for those who have been trained by it.</a:t>
            </a:r>
          </a:p>
        </p:txBody>
      </p:sp>
      <p:sp>
        <p:nvSpPr>
          <p:cNvPr id="8" name="Title 1">
            <a:extLst>
              <a:ext uri="{FF2B5EF4-FFF2-40B4-BE49-F238E27FC236}">
                <a16:creationId xmlns:a16="http://schemas.microsoft.com/office/drawing/2014/main" id="{7846E417-7AE9-F665-F3F7-CA8C2F0E1C8B}"/>
              </a:ext>
            </a:extLst>
          </p:cNvPr>
          <p:cNvSpPr txBox="1">
            <a:spLocks/>
          </p:cNvSpPr>
          <p:nvPr/>
        </p:nvSpPr>
        <p:spPr>
          <a:xfrm>
            <a:off x="7531167" y="6195566"/>
            <a:ext cx="4353749" cy="572971"/>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Hebrews 12:7-11</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947434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F0F59-D7F3-E6EE-7C04-478186940682}"/>
              </a:ext>
            </a:extLst>
          </p:cNvPr>
          <p:cNvSpPr>
            <a:spLocks noGrp="1"/>
          </p:cNvSpPr>
          <p:nvPr>
            <p:ph type="body" idx="1"/>
          </p:nvPr>
        </p:nvSpPr>
        <p:spPr>
          <a:xfrm>
            <a:off x="301978" y="2474736"/>
            <a:ext cx="11588044" cy="2178227"/>
          </a:xfrm>
        </p:spPr>
        <p:txBody>
          <a:bodyPr>
            <a:normAutofit/>
          </a:bodyPr>
          <a:lstStyle/>
          <a:p>
            <a:pPr marL="114300" indent="0">
              <a:lnSpc>
                <a:spcPct val="110000"/>
              </a:lnSpc>
              <a:buNone/>
            </a:pPr>
            <a:r>
              <a:rPr lang="en-US" sz="2750" i="1" dirty="0"/>
              <a:t>The father uses his authority to make the son into the sort of human being he, rightly, and in his superior wisdom, wants him to be.</a:t>
            </a:r>
            <a:endParaRPr lang="en-US" sz="2750" dirty="0"/>
          </a:p>
        </p:txBody>
      </p:sp>
      <p:sp>
        <p:nvSpPr>
          <p:cNvPr id="2" name="Title 1">
            <a:extLst>
              <a:ext uri="{FF2B5EF4-FFF2-40B4-BE49-F238E27FC236}">
                <a16:creationId xmlns:a16="http://schemas.microsoft.com/office/drawing/2014/main" id="{86AFB433-A92D-EE22-0FE1-0EB2D5316E93}"/>
              </a:ext>
            </a:extLst>
          </p:cNvPr>
          <p:cNvSpPr>
            <a:spLocks noGrp="1"/>
          </p:cNvSpPr>
          <p:nvPr>
            <p:ph type="title"/>
          </p:nvPr>
        </p:nvSpPr>
        <p:spPr>
          <a:xfrm>
            <a:off x="7291681" y="4410309"/>
            <a:ext cx="4353749" cy="572971"/>
          </a:xfrm>
        </p:spPr>
        <p:txBody>
          <a:bodyPr>
            <a:noAutofit/>
          </a:bodyPr>
          <a:lstStyle/>
          <a:p>
            <a:pPr algn="r"/>
            <a:r>
              <a:rPr lang="en-US" sz="3200" dirty="0"/>
              <a:t>CS Lewis</a:t>
            </a:r>
            <a:br>
              <a:rPr lang="en-US" sz="3200" dirty="0"/>
            </a:br>
            <a:r>
              <a:rPr lang="en-US" sz="2400" i="1" dirty="0"/>
              <a:t>The Problem of Pain</a:t>
            </a:r>
            <a:endParaRPr lang="en-US" dirty="0"/>
          </a:p>
        </p:txBody>
      </p:sp>
    </p:spTree>
    <p:extLst>
      <p:ext uri="{BB962C8B-B14F-4D97-AF65-F5344CB8AC3E}">
        <p14:creationId xmlns:p14="http://schemas.microsoft.com/office/powerpoint/2010/main" val="22921123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65483" y="858122"/>
            <a:ext cx="10515600" cy="1712937"/>
          </a:xfrm>
          <a:prstGeom prst="rect">
            <a:avLst/>
          </a:prstGeom>
          <a:noFill/>
          <a:ln>
            <a:noFill/>
          </a:ln>
        </p:spPr>
        <p:txBody>
          <a:bodyPr spcFirstLastPara="1" wrap="square" lIns="91425" tIns="45700" rIns="91425" bIns="45700" anchor="ctr" anchorCtr="0">
            <a:normAutofit/>
          </a:bodyPr>
          <a:lstStyle/>
          <a:p>
            <a:r>
              <a:rPr lang="en-US" dirty="0"/>
              <a:t>THE MEANS</a:t>
            </a:r>
            <a:br>
              <a:rPr lang="en-US" dirty="0"/>
            </a:br>
            <a:r>
              <a:rPr lang="en-US" sz="3200" dirty="0"/>
              <a:t>by which we are sanctified</a:t>
            </a:r>
            <a:endParaRPr lang="en-US" dirty="0"/>
          </a:p>
        </p:txBody>
      </p:sp>
      <p:sp>
        <p:nvSpPr>
          <p:cNvPr id="108" name="Google Shape;108;p16"/>
          <p:cNvSpPr txBox="1">
            <a:spLocks noGrp="1"/>
          </p:cNvSpPr>
          <p:nvPr>
            <p:ph type="body" idx="1"/>
          </p:nvPr>
        </p:nvSpPr>
        <p:spPr>
          <a:xfrm>
            <a:off x="1210917" y="2585376"/>
            <a:ext cx="10197282" cy="3666130"/>
          </a:xfrm>
          <a:prstGeom prst="rect">
            <a:avLst/>
          </a:prstGeom>
          <a:noFill/>
          <a:ln>
            <a:noFill/>
          </a:ln>
        </p:spPr>
        <p:txBody>
          <a:bodyPr spcFirstLastPara="1" wrap="square" lIns="91425" tIns="45700" rIns="91425" bIns="45700" anchor="t" anchorCtr="0">
            <a:normAutofit fontScale="92500" lnSpcReduction="10000"/>
          </a:bodyPr>
          <a:lstStyle/>
          <a:p>
            <a:pPr marL="742950" indent="-742950">
              <a:lnSpc>
                <a:spcPct val="150000"/>
              </a:lnSpc>
              <a:spcBef>
                <a:spcPts val="0"/>
              </a:spcBef>
              <a:buSzPts val="3600"/>
              <a:buAutoNum type="arabicPeriod"/>
            </a:pPr>
            <a:r>
              <a:rPr lang="en-US" sz="4400" dirty="0">
                <a:solidFill>
                  <a:schemeClr val="accent4"/>
                </a:solidFill>
              </a:rPr>
              <a:t>Develop Christ-like characteristics</a:t>
            </a:r>
          </a:p>
          <a:p>
            <a:pPr marL="742950" indent="-742950">
              <a:lnSpc>
                <a:spcPct val="150000"/>
              </a:lnSpc>
              <a:spcBef>
                <a:spcPts val="0"/>
              </a:spcBef>
              <a:buSzPts val="3600"/>
              <a:buAutoNum type="arabicPeriod"/>
            </a:pPr>
            <a:r>
              <a:rPr lang="en-US" sz="4400" dirty="0">
                <a:solidFill>
                  <a:schemeClr val="accent4"/>
                </a:solidFill>
              </a:rPr>
              <a:t>Share solidarity with Christ</a:t>
            </a:r>
          </a:p>
          <a:p>
            <a:pPr marL="742950" indent="-742950">
              <a:lnSpc>
                <a:spcPct val="150000"/>
              </a:lnSpc>
              <a:spcBef>
                <a:spcPts val="0"/>
              </a:spcBef>
              <a:buSzPts val="3600"/>
              <a:buAutoNum type="arabicPeriod"/>
            </a:pPr>
            <a:r>
              <a:rPr lang="en-US" sz="4400" dirty="0">
                <a:solidFill>
                  <a:schemeClr val="bg1"/>
                </a:solidFill>
              </a:rPr>
              <a:t>Accept God's sovereignty</a:t>
            </a:r>
          </a:p>
          <a:p>
            <a:pPr marL="742950" indent="-742950">
              <a:lnSpc>
                <a:spcPct val="150000"/>
              </a:lnSpc>
              <a:spcBef>
                <a:spcPts val="0"/>
              </a:spcBef>
              <a:buSzPts val="3600"/>
              <a:buAutoNum type="arabicPeriod"/>
            </a:pPr>
            <a:r>
              <a:rPr lang="en-US" sz="4400" dirty="0">
                <a:solidFill>
                  <a:schemeClr val="accent4"/>
                </a:solidFill>
              </a:rPr>
              <a:t>Build trust in God</a:t>
            </a:r>
          </a:p>
          <a:p>
            <a:pPr marL="742950" indent="-742950">
              <a:lnSpc>
                <a:spcPct val="150000"/>
              </a:lnSpc>
              <a:spcBef>
                <a:spcPts val="0"/>
              </a:spcBef>
              <a:buSzPts val="3600"/>
              <a:buAutoNum type="arabicPeriod"/>
            </a:pPr>
            <a:endParaRPr lang="en-US" sz="4400" dirty="0"/>
          </a:p>
        </p:txBody>
      </p:sp>
    </p:spTree>
    <p:extLst>
      <p:ext uri="{BB962C8B-B14F-4D97-AF65-F5344CB8AC3E}">
        <p14:creationId xmlns:p14="http://schemas.microsoft.com/office/powerpoint/2010/main" val="967429332"/>
      </p:ext>
    </p:extLst>
  </p:cSld>
  <p:clrMapOvr>
    <a:masterClrMapping/>
  </p:clrMapOvr>
</p:sld>
</file>

<file path=ppt/theme/theme1.xml><?xml version="1.0" encoding="utf-8"?>
<a:theme xmlns:a="http://schemas.openxmlformats.org/drawingml/2006/main" name="1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ClassicFrameVTI">
  <a:themeElements>
    <a:clrScheme name="AnalogousFromLightSeedRightStep">
      <a:dk1>
        <a:srgbClr val="000000"/>
      </a:dk1>
      <a:lt1>
        <a:srgbClr val="FFFFFF"/>
      </a:lt1>
      <a:dk2>
        <a:srgbClr val="35371F"/>
      </a:dk2>
      <a:lt2>
        <a:srgbClr val="E2E6E8"/>
      </a:lt2>
      <a:accent1>
        <a:srgbClr val="C0998A"/>
      </a:accent1>
      <a:accent2>
        <a:srgbClr val="B3A27A"/>
      </a:accent2>
      <a:accent3>
        <a:srgbClr val="A2A77E"/>
      </a:accent3>
      <a:accent4>
        <a:srgbClr val="8DAA74"/>
      </a:accent4>
      <a:accent5>
        <a:srgbClr val="84AC82"/>
      </a:accent5>
      <a:accent6>
        <a:srgbClr val="77AE8C"/>
      </a:accent6>
      <a:hlink>
        <a:srgbClr val="5E8A9B"/>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12.xml><?xml version="1.0" encoding="utf-8"?>
<a:theme xmlns:a="http://schemas.openxmlformats.org/drawingml/2006/main" name="6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aultVTI">
  <a:themeElements>
    <a:clrScheme name="archway">
      <a:dk1>
        <a:sysClr val="windowText" lastClr="000000"/>
      </a:dk1>
      <a:lt1>
        <a:sysClr val="window" lastClr="FFFFFF"/>
      </a:lt1>
      <a:dk2>
        <a:srgbClr val="262626"/>
      </a:dk2>
      <a:lt2>
        <a:srgbClr val="CCC9C2"/>
      </a:lt2>
      <a:accent1>
        <a:srgbClr val="A85E3E"/>
      </a:accent1>
      <a:accent2>
        <a:srgbClr val="C3743C"/>
      </a:accent2>
      <a:accent3>
        <a:srgbClr val="CF6749"/>
      </a:accent3>
      <a:accent4>
        <a:srgbClr val="7D8B71"/>
      </a:accent4>
      <a:accent5>
        <a:srgbClr val="A37A59"/>
      </a:accent5>
      <a:accent6>
        <a:srgbClr val="AB8244"/>
      </a:accent6>
      <a:hlink>
        <a:srgbClr val="B94F31"/>
      </a:hlink>
      <a:folHlink>
        <a:srgbClr val="667458"/>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ppt/theme/theme3.xml><?xml version="1.0" encoding="utf-8"?>
<a:theme xmlns:a="http://schemas.openxmlformats.org/drawingml/2006/main" name="7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WJB1">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601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24684</TotalTime>
  <Words>5166</Words>
  <Application>Microsoft Macintosh PowerPoint</Application>
  <PresentationFormat>Widescreen</PresentationFormat>
  <Paragraphs>485</Paragraphs>
  <Slides>148</Slides>
  <Notes>58</Notes>
  <HiddenSlides>0</HiddenSlides>
  <MMClips>0</MMClips>
  <ScaleCrop>false</ScaleCrop>
  <HeadingPairs>
    <vt:vector size="8" baseType="variant">
      <vt:variant>
        <vt:lpstr>Fonts Used</vt:lpstr>
      </vt:variant>
      <vt:variant>
        <vt:i4>13</vt:i4>
      </vt:variant>
      <vt:variant>
        <vt:lpstr>Theme</vt:lpstr>
      </vt:variant>
      <vt:variant>
        <vt:i4>12</vt:i4>
      </vt:variant>
      <vt:variant>
        <vt:lpstr>Slide Titles</vt:lpstr>
      </vt:variant>
      <vt:variant>
        <vt:i4>148</vt:i4>
      </vt:variant>
      <vt:variant>
        <vt:lpstr>Custom Shows</vt:lpstr>
      </vt:variant>
      <vt:variant>
        <vt:i4>1</vt:i4>
      </vt:variant>
    </vt:vector>
  </HeadingPairs>
  <TitlesOfParts>
    <vt:vector size="174" baseType="lpstr">
      <vt:lpstr>Apple Chancery</vt:lpstr>
      <vt:lpstr>Arial</vt:lpstr>
      <vt:lpstr>Baguet Script</vt:lpstr>
      <vt:lpstr>Calibri</vt:lpstr>
      <vt:lpstr>Calibri Light</vt:lpstr>
      <vt:lpstr>Century</vt:lpstr>
      <vt:lpstr>Georgia Pro Light</vt:lpstr>
      <vt:lpstr>Gill Sans MT</vt:lpstr>
      <vt:lpstr>Goudy Old Style</vt:lpstr>
      <vt:lpstr>Libre Franklin</vt:lpstr>
      <vt:lpstr>Libre Franklin Medium</vt:lpstr>
      <vt:lpstr>system-ui</vt:lpstr>
      <vt:lpstr>Verdana</vt:lpstr>
      <vt:lpstr>1_WJB1</vt:lpstr>
      <vt:lpstr>VaultVTI</vt:lpstr>
      <vt:lpstr>7_WJB1</vt:lpstr>
      <vt:lpstr>WJB1</vt:lpstr>
      <vt:lpstr>8_WJB1</vt:lpstr>
      <vt:lpstr>Office Theme</vt:lpstr>
      <vt:lpstr>9_WJB1</vt:lpstr>
      <vt:lpstr>10_WJB1</vt:lpstr>
      <vt:lpstr>2_WJB1</vt:lpstr>
      <vt:lpstr>1_Office Theme</vt:lpstr>
      <vt:lpstr>ClassicFrameVTI</vt:lpstr>
      <vt:lpstr>6_WJB1</vt:lpstr>
      <vt:lpstr>T ∙ E ∙ S ∙ T </vt:lpstr>
      <vt:lpstr>PowerPoint Presentation</vt:lpstr>
      <vt:lpstr>Call to Worship from the Psalter</vt:lpstr>
      <vt:lpstr>Our God is For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Christ alone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 the Sure &amp; Steady Anchor</vt:lpstr>
      <vt:lpstr>PowerPoint Presentation</vt:lpstr>
      <vt:lpstr>PowerPoint Presentation</vt:lpstr>
      <vt:lpstr>PowerPoint Presentation</vt:lpstr>
      <vt:lpstr>PowerPoint Presentation</vt:lpstr>
      <vt:lpstr>PowerPoint Presentation</vt:lpstr>
      <vt:lpstr>The Power of the Cross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God’s Truthfulness</vt:lpstr>
      <vt:lpstr>God’s Truthfulness</vt:lpstr>
      <vt:lpstr>God’s Truthfulness</vt:lpstr>
      <vt:lpstr>God’s Truthfulness</vt:lpstr>
      <vt:lpstr>God’s Truthfulness</vt:lpstr>
      <vt:lpstr>God’s Truthfulness</vt:lpstr>
      <vt:lpstr>PowerPoint Presentation</vt:lpstr>
      <vt:lpstr>PowerPoint Presentation</vt:lpstr>
      <vt:lpstr>Sanctification: Trials, Temptations, &amp; Suffering</vt:lpstr>
      <vt:lpstr>Previous sermons in this series:</vt:lpstr>
      <vt:lpstr>OBJECTIVES regarding trials and temptations</vt:lpstr>
      <vt:lpstr>PowerPoint Presentation</vt:lpstr>
      <vt:lpstr>PowerPoint Presentation</vt:lpstr>
      <vt:lpstr>PLAN</vt:lpstr>
      <vt:lpstr>Sanctification</vt:lpstr>
      <vt:lpstr>Trials &amp; Temptations</vt:lpstr>
      <vt:lpstr>SOURCES of our trials</vt:lpstr>
      <vt:lpstr>SOURCES of our trials</vt:lpstr>
      <vt:lpstr>SOURCES of our trials</vt:lpstr>
      <vt:lpstr>SOURCES of our trials</vt:lpstr>
      <vt:lpstr>SOURCES of our trials</vt:lpstr>
      <vt:lpstr>Suffering</vt:lpstr>
      <vt:lpstr>SUFFERING</vt:lpstr>
      <vt:lpstr>SUFFERING</vt:lpstr>
      <vt:lpstr>SUFFERING</vt:lpstr>
      <vt:lpstr>CS Lewis Mere Christianity</vt:lpstr>
      <vt:lpstr>SUFFERING</vt:lpstr>
      <vt:lpstr>Why do trials, temptations, suffering exist?</vt:lpstr>
      <vt:lpstr>John Polkinghorne</vt:lpstr>
      <vt:lpstr>Why do trials, temptations, suffering exist?</vt:lpstr>
      <vt:lpstr>PowerPoint Presentation</vt:lpstr>
      <vt:lpstr>Biblical Content</vt:lpstr>
      <vt:lpstr>Biblical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Means</vt:lpstr>
      <vt:lpstr>THE MEANS by which we are sanctified</vt:lpstr>
      <vt:lpstr>THE MEANS by which we are sanctified</vt:lpstr>
      <vt:lpstr>PowerPoint Presentation</vt:lpstr>
      <vt:lpstr>THE MEANS by which we are sanctified</vt:lpstr>
      <vt:lpstr>THE MEANS by which we are sanctified</vt:lpstr>
      <vt:lpstr>PowerPoint Presentation</vt:lpstr>
      <vt:lpstr>THE MEANS by which we are sanctified</vt:lpstr>
      <vt:lpstr>THE MEANS by which we are sanctified</vt:lpstr>
      <vt:lpstr>PowerPoint Presentation</vt:lpstr>
      <vt:lpstr>CS Lewis The Problem of Pain</vt:lpstr>
      <vt:lpstr>THE MEANS by which we are sanctified</vt:lpstr>
      <vt:lpstr>THE MEANS by which we are sanctified</vt:lpstr>
      <vt:lpstr>PROCESSING A TRIAL</vt:lpstr>
      <vt:lpstr>Pitfalls</vt:lpstr>
      <vt:lpstr>Response</vt:lpstr>
      <vt:lpstr>PowerPoint Presentation</vt:lpstr>
      <vt:lpstr>Response</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Persecution Report</vt:lpstr>
      <vt:lpstr>PowerPoint Presentation</vt:lpstr>
      <vt:lpstr>PowerPoint Presentation</vt:lpstr>
      <vt:lpstr>PowerPoint Presentation</vt:lpstr>
      <vt:lpstr>PowerPoint Presentation</vt:lpstr>
      <vt:lpstr>PowerPoint Presentation</vt:lpstr>
      <vt:lpstr>PowerPoint Presentation</vt:lpstr>
      <vt:lpstr>T ∙ E ∙ S ∙ 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 ∙ E ∙ S ∙ T </dc:title>
  <dc:creator>Wendell Brane</dc:creator>
  <cp:lastModifiedBy>Wendell Brane</cp:lastModifiedBy>
  <cp:revision>1371</cp:revision>
  <cp:lastPrinted>2023-10-22T11:41:37Z</cp:lastPrinted>
  <dcterms:created xsi:type="dcterms:W3CDTF">2021-01-08T23:52:50Z</dcterms:created>
  <dcterms:modified xsi:type="dcterms:W3CDTF">2023-10-22T12:52:59Z</dcterms:modified>
</cp:coreProperties>
</file>