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 id="2147483880" r:id="rId2"/>
    <p:sldMasterId id="2147483887" r:id="rId3"/>
    <p:sldMasterId id="2147483914" r:id="rId4"/>
    <p:sldMasterId id="2147483958" r:id="rId5"/>
    <p:sldMasterId id="2147483967" r:id="rId6"/>
  </p:sldMasterIdLst>
  <p:notesMasterIdLst>
    <p:notesMasterId r:id="rId10"/>
  </p:notesMasterIdLst>
  <p:handoutMasterIdLst>
    <p:handoutMasterId r:id="rId11"/>
  </p:handoutMasterIdLst>
  <p:sldIdLst>
    <p:sldId id="6406" r:id="rId7"/>
    <p:sldId id="6407" r:id="rId8"/>
    <p:sldId id="6409" r:id="rId9"/>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406"/>
            <p14:sldId id="6407"/>
            <p14:sldId id="64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945200"/>
    <a:srgbClr val="941100"/>
    <a:srgbClr val="005493"/>
    <a:srgbClr val="009193"/>
    <a:srgbClr val="0096FF"/>
    <a:srgbClr val="FF40FF"/>
    <a:srgbClr val="F545BC"/>
    <a:srgbClr val="0DB079"/>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843" autoAdjust="0"/>
    <p:restoredTop sz="95000" autoAdjust="0"/>
  </p:normalViewPr>
  <p:slideViewPr>
    <p:cSldViewPr>
      <p:cViewPr varScale="1">
        <p:scale>
          <a:sx n="75" d="100"/>
          <a:sy n="75" d="100"/>
        </p:scale>
        <p:origin x="62" y="2582"/>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11/19/2023</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11/19/2023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11/19/2023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2E392A-9B09-7037-8673-2D8A23777603}"/>
              </a:ext>
            </a:extLst>
          </p:cNvPr>
          <p:cNvSpPr>
            <a:spLocks noGrp="1"/>
          </p:cNvSpPr>
          <p:nvPr>
            <p:ph idx="1"/>
          </p:nvPr>
        </p:nvSpPr>
        <p:spPr/>
        <p:txBody>
          <a:bodyPr/>
          <a:lstStyle/>
          <a:p>
            <a:r>
              <a:rPr lang="en-US" u="sng" dirty="0"/>
              <a:t>Romans 6:6-7</a:t>
            </a:r>
          </a:p>
          <a:p>
            <a:r>
              <a:rPr lang="en-US" dirty="0"/>
              <a:t>For we know that our old self was crucified with him so that the body ruled by sin might be done away with that we should no longer be slaves to sin—because anyone who has died has been set free from sin.</a:t>
            </a:r>
          </a:p>
          <a:p>
            <a:endParaRPr lang="en-US" dirty="0"/>
          </a:p>
          <a:p>
            <a:endParaRPr lang="en-US" dirty="0"/>
          </a:p>
          <a:p>
            <a:endParaRPr lang="en-US" dirty="0"/>
          </a:p>
        </p:txBody>
      </p:sp>
    </p:spTree>
    <p:extLst>
      <p:ext uri="{BB962C8B-B14F-4D97-AF65-F5344CB8AC3E}">
        <p14:creationId xmlns:p14="http://schemas.microsoft.com/office/powerpoint/2010/main" val="264009575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232987-3010-8FB3-193C-FD554CB85A14}"/>
              </a:ext>
            </a:extLst>
          </p:cNvPr>
          <p:cNvSpPr>
            <a:spLocks noGrp="1"/>
          </p:cNvSpPr>
          <p:nvPr>
            <p:ph idx="1"/>
          </p:nvPr>
        </p:nvSpPr>
        <p:spPr/>
        <p:txBody>
          <a:bodyPr>
            <a:normAutofit/>
          </a:bodyPr>
          <a:lstStyle/>
          <a:p>
            <a:r>
              <a:rPr lang="en-US" u="sng" dirty="0"/>
              <a:t>Romans 6:11-13</a:t>
            </a:r>
          </a:p>
          <a:p>
            <a:r>
              <a:rPr lang="en-US" dirty="0"/>
              <a:t>Count yourselves dead to sin but alive to God in Christ Jesus. Therefore, do not let sin reign in your mortal body so that you obey its evil desires. </a:t>
            </a:r>
          </a:p>
          <a:p>
            <a:r>
              <a:rPr lang="en-US" dirty="0"/>
              <a:t>Do not offer any part of yourself to sin as an instrument of wickedness, but rather offer yourselves to God as those who have been brought from death to life; and offer every part of yourself to him as an instrument of righteousness. </a:t>
            </a:r>
          </a:p>
          <a:p>
            <a:endParaRPr lang="en-US" dirty="0"/>
          </a:p>
          <a:p>
            <a:endParaRPr lang="en-US" dirty="0"/>
          </a:p>
        </p:txBody>
      </p:sp>
    </p:spTree>
    <p:extLst>
      <p:ext uri="{BB962C8B-B14F-4D97-AF65-F5344CB8AC3E}">
        <p14:creationId xmlns:p14="http://schemas.microsoft.com/office/powerpoint/2010/main" val="6014662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F27A97-77CA-0747-10A6-20964C571504}"/>
              </a:ext>
            </a:extLst>
          </p:cNvPr>
          <p:cNvSpPr>
            <a:spLocks noGrp="1"/>
          </p:cNvSpPr>
          <p:nvPr>
            <p:ph idx="1"/>
          </p:nvPr>
        </p:nvSpPr>
        <p:spPr/>
        <p:txBody>
          <a:bodyPr/>
          <a:lstStyle/>
          <a:p>
            <a:r>
              <a:rPr lang="en-US" u="sng" dirty="0"/>
              <a:t>Romans 6:19</a:t>
            </a:r>
          </a:p>
          <a:p>
            <a:r>
              <a:rPr lang="en-US" dirty="0"/>
              <a:t>Just as you used to offer yourselves as slaves to impurity and to ever-increasing wickedness, so now offer yourselves as slaves to righteousness leading to holiness.</a:t>
            </a:r>
          </a:p>
        </p:txBody>
      </p:sp>
    </p:spTree>
    <p:extLst>
      <p:ext uri="{BB962C8B-B14F-4D97-AF65-F5344CB8AC3E}">
        <p14:creationId xmlns:p14="http://schemas.microsoft.com/office/powerpoint/2010/main" val="427772739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24975</TotalTime>
  <Words>157</Words>
  <Application>Microsoft Office PowerPoint</Application>
  <PresentationFormat>Widescreen</PresentationFormat>
  <Paragraphs>8</Paragraphs>
  <Slides>3</Slides>
  <Notes>0</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3</vt:i4>
      </vt:variant>
      <vt:variant>
        <vt:lpstr>Custom Shows</vt:lpstr>
      </vt:variant>
      <vt:variant>
        <vt:i4>1</vt:i4>
      </vt:variant>
    </vt:vector>
  </HeadingPairs>
  <TitlesOfParts>
    <vt:vector size="12" baseType="lpstr">
      <vt:lpstr>Arial</vt:lpstr>
      <vt:lpstr>Calibri</vt:lpstr>
      <vt:lpstr>1_WJB1</vt:lpstr>
      <vt:lpstr>7_WJB1</vt:lpstr>
      <vt:lpstr>WJB1</vt:lpstr>
      <vt:lpstr>8_WJB1</vt:lpstr>
      <vt:lpstr>9_WJB1</vt:lpstr>
      <vt:lpstr>10_WJB1</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1415</cp:revision>
  <cp:lastPrinted>2023-11-19T13:29:14Z</cp:lastPrinted>
  <dcterms:created xsi:type="dcterms:W3CDTF">2021-01-08T23:52:50Z</dcterms:created>
  <dcterms:modified xsi:type="dcterms:W3CDTF">2023-11-19T19:26:10Z</dcterms:modified>
</cp:coreProperties>
</file>