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  <p:sldMasterId id="2147483880" r:id="rId2"/>
    <p:sldMasterId id="2147483887" r:id="rId3"/>
    <p:sldMasterId id="2147483914" r:id="rId4"/>
    <p:sldMasterId id="2147483958" r:id="rId5"/>
    <p:sldMasterId id="2147483967" r:id="rId6"/>
  </p:sldMasterIdLst>
  <p:notesMasterIdLst>
    <p:notesMasterId r:id="rId9"/>
  </p:notesMasterIdLst>
  <p:handoutMasterIdLst>
    <p:handoutMasterId r:id="rId10"/>
  </p:handoutMasterIdLst>
  <p:sldIdLst>
    <p:sldId id="6415" r:id="rId7"/>
    <p:sldId id="6416" r:id="rId8"/>
  </p:sldIdLst>
  <p:sldSz cx="12192000" cy="6858000"/>
  <p:notesSz cx="6950075" cy="9236075"/>
  <p:custShowLst>
    <p:custShow name="Memes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69B238D-AB4B-443B-AE74-6B7E606E67C7}">
          <p14:sldIdLst>
            <p14:sldId id="6415"/>
            <p14:sldId id="641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1651"/>
    <a:srgbClr val="945200"/>
    <a:srgbClr val="941100"/>
    <a:srgbClr val="005493"/>
    <a:srgbClr val="009193"/>
    <a:srgbClr val="0096FF"/>
    <a:srgbClr val="FF40FF"/>
    <a:srgbClr val="F545BC"/>
    <a:srgbClr val="0DB079"/>
    <a:srgbClr val="008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843" autoAdjust="0"/>
    <p:restoredTop sz="95000" autoAdjust="0"/>
  </p:normalViewPr>
  <p:slideViewPr>
    <p:cSldViewPr>
      <p:cViewPr varScale="1">
        <p:scale>
          <a:sx n="52" d="100"/>
          <a:sy n="52" d="100"/>
        </p:scale>
        <p:origin x="90" y="36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3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7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11/26/2023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7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7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11/26/2023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4" tIns="46235" rIns="92474" bIns="4623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4" tIns="46235" rIns="92474" bIns="4623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7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47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11/26/2023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87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3751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342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919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1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893980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11049000" cy="6248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314745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11/26/2023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458332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11/26/2023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27368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11/26/2023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01798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11/26/2023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6949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11/26/2023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46201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11/26/2023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897606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8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11/26/2023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55604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11/26/2023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7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11/26/2023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3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11/26/2023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5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11/26/2023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7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11/26/2023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0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11/26/2023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11/26/2023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5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8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9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</p:sldLayoutIdLst>
  <p:transition spd="med">
    <p:fade/>
  </p:transition>
  <p:hf hdr="0" ftr="0" dt="0"/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7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1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8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5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99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12493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965851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11/26/2023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39417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FA70F5A-EA88-BFDC-3951-1424DEC5F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EPHESIANS 4:17-19</a:t>
            </a:r>
          </a:p>
          <a:p>
            <a:r>
              <a:rPr lang="en-US" baseline="30000" dirty="0"/>
              <a:t>17</a:t>
            </a:r>
            <a:r>
              <a:rPr lang="en-US" dirty="0"/>
              <a:t>So I tell you this, and insist on it in the Lord, that you must no longer live as the Gentiles do, in the futility of their thinking. </a:t>
            </a:r>
          </a:p>
          <a:p>
            <a:r>
              <a:rPr lang="en-US" baseline="30000" dirty="0"/>
              <a:t>18</a:t>
            </a:r>
            <a:r>
              <a:rPr lang="en-US" dirty="0"/>
              <a:t>They are darkened in their understanding and separated from the life of God because of the ignorance that is in them due to the hardening of their hearts. </a:t>
            </a:r>
          </a:p>
          <a:p>
            <a:r>
              <a:rPr lang="en-US" baseline="30000" dirty="0"/>
              <a:t>19</a:t>
            </a:r>
            <a:r>
              <a:rPr lang="en-US" dirty="0"/>
              <a:t>Having lost all sensitivity, they have given themselves over to sensuality so as to indulge in every kind of impurity, with a continual lust for more.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25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FA70F5A-EA88-BFDC-3951-1424DEC5F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C000"/>
                </a:solidFill>
              </a:rPr>
              <a:t>EPHESIANS 4:20-24</a:t>
            </a:r>
          </a:p>
          <a:p>
            <a:r>
              <a:rPr lang="en-US" baseline="30000" dirty="0"/>
              <a:t>20</a:t>
            </a:r>
            <a:r>
              <a:rPr lang="en-US" dirty="0"/>
              <a:t>You, however, did not come to know Christ that way. </a:t>
            </a:r>
          </a:p>
          <a:p>
            <a:r>
              <a:rPr lang="en-US" baseline="30000" dirty="0"/>
              <a:t>21</a:t>
            </a:r>
            <a:r>
              <a:rPr lang="en-US" dirty="0"/>
              <a:t>Surely you heard of him and were taught in him in accordance with the truth that is in Jesus. </a:t>
            </a:r>
          </a:p>
          <a:p>
            <a:r>
              <a:rPr lang="en-US" baseline="30000" dirty="0"/>
              <a:t>22</a:t>
            </a:r>
            <a:r>
              <a:rPr lang="en-US" dirty="0"/>
              <a:t>You were taught, with regard to your former way of life, to put off your old self, which is being corrupted by its deceitful desires; </a:t>
            </a:r>
            <a:r>
              <a:rPr lang="en-US" baseline="30000" dirty="0"/>
              <a:t>23</a:t>
            </a:r>
            <a:r>
              <a:rPr lang="en-US" dirty="0"/>
              <a:t>to be made new in the attitude of your minds; </a:t>
            </a:r>
            <a:r>
              <a:rPr lang="en-US" baseline="30000" dirty="0"/>
              <a:t>24</a:t>
            </a:r>
            <a:r>
              <a:rPr lang="en-US" dirty="0"/>
              <a:t>and to put on the new self, created to be like God in true righteousness and holiness.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05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8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0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25030</TotalTime>
  <Words>186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2</vt:i4>
      </vt:variant>
      <vt:variant>
        <vt:lpstr>Custom Shows</vt:lpstr>
      </vt:variant>
      <vt:variant>
        <vt:i4>1</vt:i4>
      </vt:variant>
    </vt:vector>
  </HeadingPairs>
  <TitlesOfParts>
    <vt:vector size="11" baseType="lpstr">
      <vt:lpstr>Arial</vt:lpstr>
      <vt:lpstr>Calibri</vt:lpstr>
      <vt:lpstr>1_WJB1</vt:lpstr>
      <vt:lpstr>7_WJB1</vt:lpstr>
      <vt:lpstr>WJB1</vt:lpstr>
      <vt:lpstr>8_WJB1</vt:lpstr>
      <vt:lpstr>9_WJB1</vt:lpstr>
      <vt:lpstr>10_WJB1</vt:lpstr>
      <vt:lpstr>PowerPoint Presentation</vt:lpstr>
      <vt:lpstr>PowerPoint Presentation</vt:lpstr>
      <vt:lpstr>Memes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∙ E ∙ S ∙ T </dc:title>
  <dc:creator>Wendell Brane</dc:creator>
  <cp:lastModifiedBy>Joshua Miles</cp:lastModifiedBy>
  <cp:revision>1425</cp:revision>
  <cp:lastPrinted>2023-11-19T13:29:14Z</cp:lastPrinted>
  <dcterms:created xsi:type="dcterms:W3CDTF">2021-01-08T23:52:50Z</dcterms:created>
  <dcterms:modified xsi:type="dcterms:W3CDTF">2023-11-26T17:18:02Z</dcterms:modified>
</cp:coreProperties>
</file>