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42" r:id="rId5"/>
    <p:sldMasterId id="2147483958" r:id="rId6"/>
    <p:sldMasterId id="2147483967" r:id="rId7"/>
    <p:sldMasterId id="2147483996" r:id="rId8"/>
  </p:sldMasterIdLst>
  <p:notesMasterIdLst>
    <p:notesMasterId r:id="rId19"/>
  </p:notesMasterIdLst>
  <p:handoutMasterIdLst>
    <p:handoutMasterId r:id="rId20"/>
  </p:handoutMasterIdLst>
  <p:sldIdLst>
    <p:sldId id="257" r:id="rId9"/>
    <p:sldId id="258" r:id="rId10"/>
    <p:sldId id="268" r:id="rId11"/>
    <p:sldId id="6386" r:id="rId12"/>
    <p:sldId id="263" r:id="rId13"/>
    <p:sldId id="261" r:id="rId14"/>
    <p:sldId id="6267" r:id="rId15"/>
    <p:sldId id="265" r:id="rId16"/>
    <p:sldId id="266" r:id="rId17"/>
    <p:sldId id="6096" r:id="rId18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257"/>
            <p14:sldId id="258"/>
            <p14:sldId id="268"/>
            <p14:sldId id="6386"/>
            <p14:sldId id="263"/>
            <p14:sldId id="261"/>
            <p14:sldId id="6267"/>
            <p14:sldId id="265"/>
            <p14:sldId id="266"/>
            <p14:sldId id="60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51"/>
    <a:srgbClr val="945200"/>
    <a:srgbClr val="941100"/>
    <a:srgbClr val="005493"/>
    <a:srgbClr val="009193"/>
    <a:srgbClr val="0096FF"/>
    <a:srgbClr val="FF40FF"/>
    <a:srgbClr val="F545BC"/>
    <a:srgbClr val="0DB079"/>
    <a:srgbClr val="00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843" autoAdjust="0"/>
    <p:restoredTop sz="95000" autoAdjust="0"/>
  </p:normalViewPr>
  <p:slideViewPr>
    <p:cSldViewPr>
      <p:cViewPr varScale="1">
        <p:scale>
          <a:sx n="52" d="100"/>
          <a:sy n="52" d="100"/>
        </p:scale>
        <p:origin x="90" y="36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4B45-A3AE-484D-A367-B437A1736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F6987-BBAF-4007-9268-E9C6AD215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0A15D-ED9C-48D7-AF79-D62564545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66BF-77DD-48EF-80B6-B4D89EAEF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02C34-A627-4C0F-A546-2D819728D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38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E6B4E-56F7-4B77-AA69-DCEECB874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AFC6B-D62C-4031-86E8-140CAC52D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5F953-2832-4EDC-98A1-3D3F6B34C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AF778-FB68-414E-BB55-4777BBA8D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5892D-848F-4102-B793-CE060E60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744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546DA-E639-48CE-9387-4E0EF4E71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634A7-4061-47AC-BFCD-B93131767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2285B-7B63-40FD-8AA9-D8D19E30A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91185-BD51-48B3-8666-AEB3BC14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FB554-91F1-420F-B080-94C671B25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37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9C771-D93A-4CA5-A49F-9D55650E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4B508-8B13-4A25-82DF-BEB7AA13B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9BF924-81CD-41DE-9E33-0DDB10E6A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906D4-1E60-4EC0-B25B-F5ABF294C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FD5BB-9AE7-45D1-868B-70AA3121A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DCE5F3-3B9F-497A-88B8-68D418573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908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1284-9774-40D9-92E7-11E4F6F76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D7C29-5FD1-4F36-A2FB-EAF6B4FA8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6516E-79D8-4713-A1AB-2910AA06F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7FB589-1C13-4262-BA69-883FFF0E1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89A82-28A6-43A2-93BC-D27D0F7B0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E46607-118F-4EF5-8C53-36480352C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F9D3AB-837F-464E-98AC-1F65BD124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8D3F5F-A9DE-4748-ADCD-09A64097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25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87F45-5C20-4AB2-AFC9-D7B90A8A7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064808-4B91-4B1D-914D-6C4B0F0A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49865-26AA-48E8-BA9A-967162EF3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976A1B-AB00-4706-876D-6745CDDDD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16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226194-D847-4260-A022-5B7D64E13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722458-D4EA-49BE-A253-3AB0DD77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6F23E-A3E4-4BE3-901C-F6ADDE059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727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AEE84-F3E6-45B1-9F82-73F23B9E0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12956-97C2-4BBF-8998-110E8E80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E1141-EC34-49D9-91DD-276096CC4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8D307-F895-4776-AADD-8E6276549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29B82-62CC-49D3-AA07-AE256C68D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B0B1A-D776-4F70-BA00-3DA21F5B3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91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B14E4-CD2D-4D3D-8A32-F354CE411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60F97-1005-42A7-ACE4-99D7565D2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CE5FA-6CC5-4AE1-8350-23AAF173D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C351E-80E4-44B8-89AC-549F900D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AB1ED-5209-4DBB-A464-B4FD7F160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78FB9-8011-4032-AEF2-90E25AB84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5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4DA6E-6EA5-4E83-8935-6E06E599A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EC00C2-A001-44E0-A5C1-4C5448AC4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E2E14-228B-4BE1-8DF9-BCF890E62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36C5E-AF28-4EE2-82B1-BB67C5A05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D123B-5B16-4448-9ADB-F59B179F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480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D19D9A-8EE8-4269-8501-0B9DA1E60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E18A5-8B58-4E8A-AAC6-2D6BF6DA3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88EE-70B7-45F6-993B-83FFADFD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23557-4788-4BE6-A6C4-CC786DA31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32C1F-C6AC-4834-9E0B-C2550BAE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29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CD8B0-4F8F-E73E-5DDD-EA6F58CA1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70039-4692-54A7-EA87-81D67C188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67693-07FE-D910-098C-490B0F762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863991-9AA2-4118-A90D-10637E5CC35B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11/5/2023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470C4-96BE-CBCE-7AEC-4D4CA5FF1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5BDA7-5FAE-C7D4-1EEF-3D9D9BE36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7E3AF-0381-4DBE-A506-28BFCB22EEFE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09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21DC6-E42A-4548-9941-75A6147D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5237F-84D9-4A99-A146-A0B650AD9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9D590-AFB4-43B6-A8CD-7B02B56F04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F8B1F-AF72-4863-A568-DED20017467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85E4E-D03E-49CE-84D1-18B10D049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07A96-76AF-4470-9A72-93F2680C0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8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E863991-9AA2-4118-A90D-10637E5CC35B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607E3AF-0381-4DBE-A506-28BFCB22E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9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0AA8B-E1A1-1647-936A-A4E5168E2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Immutability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339A9-8763-EBE9-3C8B-2644F2091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God, in his eternal, perfect, and reliable nature does not change. </a:t>
            </a:r>
          </a:p>
        </p:txBody>
      </p:sp>
    </p:spTree>
    <p:extLst>
      <p:ext uri="{BB962C8B-B14F-4D97-AF65-F5344CB8AC3E}">
        <p14:creationId xmlns:p14="http://schemas.microsoft.com/office/powerpoint/2010/main" val="320550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8ABA08-E855-E0B7-F5DF-C302A1E9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2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9EBF-3776-AF4B-1DAB-5BADDF6B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98772-D16A-85E6-5D7A-F67FBCA6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dirty="0"/>
              <a:t>To suffer, submit, undergo, experience, or endure</a:t>
            </a:r>
          </a:p>
        </p:txBody>
      </p:sp>
    </p:spTree>
    <p:extLst>
      <p:ext uri="{BB962C8B-B14F-4D97-AF65-F5344CB8AC3E}">
        <p14:creationId xmlns:p14="http://schemas.microsoft.com/office/powerpoint/2010/main" val="204101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9EBF-3776-AF4B-1DAB-5BADDF6B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Westminster Confession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98772-D16A-85E6-5D7A-F67FBCA60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987297"/>
            <a:ext cx="10364452" cy="38039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00" dirty="0"/>
              <a:t>There is but one only, living, and true </a:t>
            </a:r>
            <a:r>
              <a:rPr lang="en-US" sz="3400" dirty="0">
                <a:solidFill>
                  <a:srgbClr val="FF0000"/>
                </a:solidFill>
              </a:rPr>
              <a:t>God</a:t>
            </a:r>
            <a:r>
              <a:rPr lang="en-US" sz="3400" dirty="0"/>
              <a:t> who </a:t>
            </a:r>
            <a:r>
              <a:rPr lang="en-US" sz="3400" dirty="0">
                <a:solidFill>
                  <a:srgbClr val="FF0000"/>
                </a:solidFill>
              </a:rPr>
              <a:t>is</a:t>
            </a:r>
            <a:r>
              <a:rPr lang="en-US" sz="3400" dirty="0"/>
              <a:t> infinite in being and perfection, a most pure Spirit, invisible, </a:t>
            </a:r>
            <a:r>
              <a:rPr lang="en-US" sz="3400" dirty="0">
                <a:solidFill>
                  <a:srgbClr val="FF0000"/>
                </a:solidFill>
              </a:rPr>
              <a:t>without</a:t>
            </a:r>
            <a:r>
              <a:rPr lang="en-US" sz="3400" dirty="0"/>
              <a:t> body, parts, or </a:t>
            </a:r>
            <a:r>
              <a:rPr lang="en-US" sz="3400" dirty="0">
                <a:solidFill>
                  <a:srgbClr val="FF0000"/>
                </a:solidFill>
              </a:rPr>
              <a:t>passions</a:t>
            </a:r>
            <a:r>
              <a:rPr lang="en-US" sz="3400" dirty="0"/>
              <a:t>, immutable, immense, eternal, incomprehensible, almighty, most wise, most holy, most absolute, working all things according to the counsel of His own immutable and most righteous will.</a:t>
            </a:r>
          </a:p>
        </p:txBody>
      </p:sp>
    </p:spTree>
    <p:extLst>
      <p:ext uri="{BB962C8B-B14F-4D97-AF65-F5344CB8AC3E}">
        <p14:creationId xmlns:p14="http://schemas.microsoft.com/office/powerpoint/2010/main" val="252631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9EBF-3776-AF4B-1DAB-5BADDF6B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98772-D16A-85E6-5D7A-F67FBCA6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dirty="0"/>
              <a:t>To suffer, submit, undergo, experience, or endure</a:t>
            </a:r>
          </a:p>
        </p:txBody>
      </p:sp>
    </p:spTree>
    <p:extLst>
      <p:ext uri="{BB962C8B-B14F-4D97-AF65-F5344CB8AC3E}">
        <p14:creationId xmlns:p14="http://schemas.microsoft.com/office/powerpoint/2010/main" val="194339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0AA8B-E1A1-1647-936A-A4E5168E2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Impassability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339A9-8763-EBE9-3C8B-2644F2091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00" dirty="0"/>
              <a:t>God, in his unchanging nature, does not undergo successive or fluctuating emotional states, nor can the created order alter him in such a way as to cause him to suffer any modification or loss.</a:t>
            </a:r>
          </a:p>
        </p:txBody>
      </p:sp>
    </p:spTree>
    <p:extLst>
      <p:ext uri="{BB962C8B-B14F-4D97-AF65-F5344CB8AC3E}">
        <p14:creationId xmlns:p14="http://schemas.microsoft.com/office/powerpoint/2010/main" val="328627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9EBF-3776-AF4B-1DAB-5BADDF6B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Keating &amp; White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98772-D16A-85E6-5D7A-F67FBCA6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dirty="0"/>
              <a:t>Because God is not conditioned by anything created that might alter his identity he cannot be said to suffer.</a:t>
            </a:r>
          </a:p>
        </p:txBody>
      </p:sp>
    </p:spTree>
    <p:extLst>
      <p:ext uri="{BB962C8B-B14F-4D97-AF65-F5344CB8AC3E}">
        <p14:creationId xmlns:p14="http://schemas.microsoft.com/office/powerpoint/2010/main" val="270643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073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9EBF-3776-AF4B-1DAB-5BADDF6B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Anthropomorphism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98772-D16A-85E6-5D7A-F67FBCA6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dirty="0"/>
              <a:t>The attribution of human characteristics, traits, or behaviors to God</a:t>
            </a:r>
          </a:p>
        </p:txBody>
      </p:sp>
    </p:spTree>
    <p:extLst>
      <p:ext uri="{BB962C8B-B14F-4D97-AF65-F5344CB8AC3E}">
        <p14:creationId xmlns:p14="http://schemas.microsoft.com/office/powerpoint/2010/main" val="398674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9EBF-3776-AF4B-1DAB-5BADDF6B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Anthropopathism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98772-D16A-85E6-5D7A-F67FBCA6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dirty="0"/>
              <a:t>The attribution of human emotions or feelings to God</a:t>
            </a:r>
          </a:p>
        </p:txBody>
      </p:sp>
    </p:spTree>
    <p:extLst>
      <p:ext uri="{BB962C8B-B14F-4D97-AF65-F5344CB8AC3E}">
        <p14:creationId xmlns:p14="http://schemas.microsoft.com/office/powerpoint/2010/main" val="93511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24821</TotalTime>
  <Words>202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23" baseType="lpstr">
      <vt:lpstr>Arial</vt:lpstr>
      <vt:lpstr>Calibri</vt:lpstr>
      <vt:lpstr>Calibri Light</vt:lpstr>
      <vt:lpstr>Tw Cen MT</vt:lpstr>
      <vt:lpstr>1_WJB1</vt:lpstr>
      <vt:lpstr>7_WJB1</vt:lpstr>
      <vt:lpstr>WJB1</vt:lpstr>
      <vt:lpstr>8_WJB1</vt:lpstr>
      <vt:lpstr>Office Theme</vt:lpstr>
      <vt:lpstr>9_WJB1</vt:lpstr>
      <vt:lpstr>10_WJB1</vt:lpstr>
      <vt:lpstr>Droplet</vt:lpstr>
      <vt:lpstr>God’s Immutability</vt:lpstr>
      <vt:lpstr>Passion</vt:lpstr>
      <vt:lpstr>The Westminster Confession of Faith</vt:lpstr>
      <vt:lpstr>Passion</vt:lpstr>
      <vt:lpstr>God’s Impassability</vt:lpstr>
      <vt:lpstr>Keating &amp; White</vt:lpstr>
      <vt:lpstr>PowerPoint Presentation</vt:lpstr>
      <vt:lpstr>Anthropomorphism</vt:lpstr>
      <vt:lpstr>Anthropopathism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1391</cp:revision>
  <cp:lastPrinted>2023-11-05T13:15:00Z</cp:lastPrinted>
  <dcterms:created xsi:type="dcterms:W3CDTF">2021-01-08T23:52:50Z</dcterms:created>
  <dcterms:modified xsi:type="dcterms:W3CDTF">2023-11-05T17:32:52Z</dcterms:modified>
</cp:coreProperties>
</file>