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14" r:id="rId4"/>
    <p:sldMasterId id="2147483958" r:id="rId5"/>
    <p:sldMasterId id="2147483967" r:id="rId6"/>
  </p:sldMasterIdLst>
  <p:notesMasterIdLst>
    <p:notesMasterId r:id="rId31"/>
  </p:notesMasterIdLst>
  <p:handoutMasterIdLst>
    <p:handoutMasterId r:id="rId32"/>
  </p:handoutMasterIdLst>
  <p:sldIdLst>
    <p:sldId id="1017" r:id="rId7"/>
    <p:sldId id="993" r:id="rId8"/>
    <p:sldId id="994" r:id="rId9"/>
    <p:sldId id="1011" r:id="rId10"/>
    <p:sldId id="1010" r:id="rId11"/>
    <p:sldId id="1009" r:id="rId12"/>
    <p:sldId id="1008" r:id="rId13"/>
    <p:sldId id="1012" r:id="rId14"/>
    <p:sldId id="996" r:id="rId15"/>
    <p:sldId id="997" r:id="rId16"/>
    <p:sldId id="1000" r:id="rId17"/>
    <p:sldId id="998" r:id="rId18"/>
    <p:sldId id="1001" r:id="rId19"/>
    <p:sldId id="999" r:id="rId20"/>
    <p:sldId id="1022" r:id="rId21"/>
    <p:sldId id="1023" r:id="rId22"/>
    <p:sldId id="1005" r:id="rId23"/>
    <p:sldId id="1003" r:id="rId24"/>
    <p:sldId id="6441" r:id="rId25"/>
    <p:sldId id="1019" r:id="rId26"/>
    <p:sldId id="1021" r:id="rId27"/>
    <p:sldId id="1024" r:id="rId28"/>
    <p:sldId id="1006" r:id="rId29"/>
    <p:sldId id="6408" r:id="rId30"/>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1017"/>
            <p14:sldId id="993"/>
            <p14:sldId id="994"/>
            <p14:sldId id="1011"/>
            <p14:sldId id="1010"/>
            <p14:sldId id="1009"/>
            <p14:sldId id="1008"/>
            <p14:sldId id="1012"/>
            <p14:sldId id="996"/>
            <p14:sldId id="997"/>
            <p14:sldId id="1000"/>
            <p14:sldId id="998"/>
            <p14:sldId id="1001"/>
            <p14:sldId id="999"/>
            <p14:sldId id="1022"/>
            <p14:sldId id="1023"/>
            <p14:sldId id="1005"/>
            <p14:sldId id="1003"/>
            <p14:sldId id="6441"/>
            <p14:sldId id="1019"/>
            <p14:sldId id="1021"/>
            <p14:sldId id="1024"/>
            <p14:sldId id="1006"/>
            <p14:sldId id="640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9051"/>
    <a:srgbClr val="008F00"/>
    <a:srgbClr val="941651"/>
    <a:srgbClr val="945200"/>
    <a:srgbClr val="941100"/>
    <a:srgbClr val="005493"/>
    <a:srgbClr val="009193"/>
    <a:srgbClr val="0096FF"/>
    <a:srgbClr val="FF40FF"/>
    <a:srgbClr val="F545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7545" autoAdjust="0"/>
    <p:restoredTop sz="95000" autoAdjust="0"/>
  </p:normalViewPr>
  <p:slideViewPr>
    <p:cSldViewPr>
      <p:cViewPr varScale="1">
        <p:scale>
          <a:sx n="58" d="100"/>
          <a:sy n="58" d="100"/>
        </p:scale>
        <p:origin x="84" y="3510"/>
      </p:cViewPr>
      <p:guideLst>
        <p:guide orient="horz" pos="2160"/>
        <p:guide pos="3840"/>
      </p:guideLst>
    </p:cSldViewPr>
  </p:slideViewPr>
  <p:outlineViewPr>
    <p:cViewPr>
      <p:scale>
        <a:sx n="33" d="100"/>
        <a:sy n="33" d="100"/>
      </p:scale>
      <p:origin x="0" y="-43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71"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12/17/2023</a:t>
            </a:fld>
            <a:endParaRPr lang="en-US"/>
          </a:p>
        </p:txBody>
      </p:sp>
      <p:sp>
        <p:nvSpPr>
          <p:cNvPr id="4" name="Footer Placeholder 3"/>
          <p:cNvSpPr>
            <a:spLocks noGrp="1"/>
          </p:cNvSpPr>
          <p:nvPr>
            <p:ph type="ftr" sz="quarter" idx="2"/>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71"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12/17/2023</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12/17/2023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12/17/2023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12/17/2023</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12/17/2023</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2" r:id="rId1"/>
    <p:sldLayoutId id="2147483883" r:id="rId2"/>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12/17/2023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12/17/2023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900124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12/17/2023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965851"/>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12/17/2023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91039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1026" name="Picture 2" descr="620+ Gospel Of John Stock Photos, Pictures &amp; Royalty-Free ...">
            <a:extLst>
              <a:ext uri="{FF2B5EF4-FFF2-40B4-BE49-F238E27FC236}">
                <a16:creationId xmlns:a16="http://schemas.microsoft.com/office/drawing/2014/main" id="{9416A977-2227-D122-56CB-288D1CD31A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825500"/>
            <a:ext cx="7772400" cy="520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27370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58B88-E18F-229F-808F-EC9837307FDD}"/>
              </a:ext>
            </a:extLst>
          </p:cNvPr>
          <p:cNvSpPr>
            <a:spLocks noGrp="1"/>
          </p:cNvSpPr>
          <p:nvPr>
            <p:ph idx="1"/>
          </p:nvPr>
        </p:nvSpPr>
        <p:spPr/>
        <p:txBody>
          <a:bodyPr>
            <a:normAutofit/>
          </a:bodyPr>
          <a:lstStyle/>
          <a:p>
            <a:r>
              <a:rPr lang="en-US" sz="4000" baseline="30000" dirty="0">
                <a:solidFill>
                  <a:srgbClr val="FFC000"/>
                </a:solidFill>
              </a:rPr>
              <a:t>1 </a:t>
            </a:r>
            <a:r>
              <a:rPr lang="en-US" sz="4000" dirty="0"/>
              <a:t>In the beginning was the Word, and the Word was with God, and the Word was God. </a:t>
            </a:r>
          </a:p>
          <a:p>
            <a:r>
              <a:rPr lang="en-US" sz="4000" baseline="30000">
                <a:solidFill>
                  <a:srgbClr val="FFC000"/>
                </a:solidFill>
              </a:rPr>
              <a:t>2 </a:t>
            </a:r>
            <a:r>
              <a:rPr lang="en-US" sz="4000"/>
              <a:t>He </a:t>
            </a:r>
            <a:r>
              <a:rPr lang="en-US" sz="4000" dirty="0"/>
              <a:t>was with God in the beginning. </a:t>
            </a:r>
          </a:p>
        </p:txBody>
      </p:sp>
    </p:spTree>
    <p:extLst>
      <p:ext uri="{BB962C8B-B14F-4D97-AF65-F5344CB8AC3E}">
        <p14:creationId xmlns:p14="http://schemas.microsoft.com/office/powerpoint/2010/main" val="254197444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58B88-E18F-229F-808F-EC9837307FDD}"/>
              </a:ext>
            </a:extLst>
          </p:cNvPr>
          <p:cNvSpPr>
            <a:spLocks noGrp="1"/>
          </p:cNvSpPr>
          <p:nvPr>
            <p:ph idx="1"/>
          </p:nvPr>
        </p:nvSpPr>
        <p:spPr/>
        <p:txBody>
          <a:bodyPr>
            <a:normAutofit/>
          </a:bodyPr>
          <a:lstStyle/>
          <a:p>
            <a:r>
              <a:rPr lang="en-US" sz="4000" baseline="30000" dirty="0">
                <a:solidFill>
                  <a:srgbClr val="FFC000"/>
                </a:solidFill>
              </a:rPr>
              <a:t>1 </a:t>
            </a:r>
            <a:r>
              <a:rPr lang="en-US" sz="4000" u="sng" dirty="0"/>
              <a:t>In the beginning</a:t>
            </a:r>
            <a:r>
              <a:rPr lang="en-US" sz="4000" dirty="0"/>
              <a:t> was the Word, and the Word was with God, and the Word was God. </a:t>
            </a:r>
          </a:p>
          <a:p>
            <a:r>
              <a:rPr lang="en-US" sz="4000" baseline="30000" dirty="0">
                <a:solidFill>
                  <a:srgbClr val="FFC000"/>
                </a:solidFill>
              </a:rPr>
              <a:t>2 </a:t>
            </a:r>
            <a:r>
              <a:rPr lang="en-US" sz="4000" dirty="0"/>
              <a:t>He was with God in the beginning. </a:t>
            </a:r>
          </a:p>
        </p:txBody>
      </p:sp>
    </p:spTree>
    <p:extLst>
      <p:ext uri="{BB962C8B-B14F-4D97-AF65-F5344CB8AC3E}">
        <p14:creationId xmlns:p14="http://schemas.microsoft.com/office/powerpoint/2010/main" val="65102170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E8F18B-608D-D2E2-9EFE-9C2F9DAE8AB0}"/>
              </a:ext>
            </a:extLst>
          </p:cNvPr>
          <p:cNvSpPr>
            <a:spLocks noGrp="1"/>
          </p:cNvSpPr>
          <p:nvPr>
            <p:ph idx="1"/>
          </p:nvPr>
        </p:nvSpPr>
        <p:spPr/>
        <p:txBody>
          <a:bodyPr/>
          <a:lstStyle/>
          <a:p>
            <a:r>
              <a:rPr lang="en-US" dirty="0"/>
              <a:t>We must choose our words carefully here, of course. How shall we talk about the situation before “in the beginning.” To avoid confusion, I have chosen the word </a:t>
            </a:r>
            <a:r>
              <a:rPr lang="en-US" i="1" dirty="0"/>
              <a:t>sequence</a:t>
            </a:r>
            <a:r>
              <a:rPr lang="en-US" dirty="0"/>
              <a:t> in contrast to the word </a:t>
            </a:r>
            <a:r>
              <a:rPr lang="en-US" i="1" dirty="0"/>
              <a:t>time</a:t>
            </a:r>
            <a:r>
              <a:rPr lang="en-US" dirty="0"/>
              <a:t> as used in the concept of the space-time continuum. It will remind us that something was there before “in the beginning” and that it was more than a static eternal.  </a:t>
            </a:r>
          </a:p>
          <a:p>
            <a:pPr algn="r"/>
            <a:r>
              <a:rPr lang="en-US" i="1" dirty="0"/>
              <a:t>-- Francis Schaeffer</a:t>
            </a:r>
          </a:p>
        </p:txBody>
      </p:sp>
    </p:spTree>
    <p:extLst>
      <p:ext uri="{BB962C8B-B14F-4D97-AF65-F5344CB8AC3E}">
        <p14:creationId xmlns:p14="http://schemas.microsoft.com/office/powerpoint/2010/main" val="239510608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58B88-E18F-229F-808F-EC9837307FDD}"/>
              </a:ext>
            </a:extLst>
          </p:cNvPr>
          <p:cNvSpPr>
            <a:spLocks noGrp="1"/>
          </p:cNvSpPr>
          <p:nvPr>
            <p:ph idx="1"/>
          </p:nvPr>
        </p:nvSpPr>
        <p:spPr/>
        <p:txBody>
          <a:bodyPr>
            <a:normAutofit/>
          </a:bodyPr>
          <a:lstStyle/>
          <a:p>
            <a:r>
              <a:rPr lang="en-US" sz="4000" baseline="30000" dirty="0">
                <a:solidFill>
                  <a:srgbClr val="FFC000"/>
                </a:solidFill>
              </a:rPr>
              <a:t>1 </a:t>
            </a:r>
            <a:r>
              <a:rPr lang="en-US" sz="4000" u="sng" dirty="0"/>
              <a:t>In the beginning</a:t>
            </a:r>
            <a:r>
              <a:rPr lang="en-US" sz="4000" dirty="0"/>
              <a:t> was the Word, and the Word was with God, and the Word was God. </a:t>
            </a:r>
          </a:p>
          <a:p>
            <a:r>
              <a:rPr lang="en-US" sz="4000" baseline="30000" dirty="0">
                <a:solidFill>
                  <a:srgbClr val="FFC000"/>
                </a:solidFill>
              </a:rPr>
              <a:t>2 </a:t>
            </a:r>
            <a:r>
              <a:rPr lang="en-US" sz="4000" dirty="0"/>
              <a:t>He was with God in the beginning. </a:t>
            </a:r>
          </a:p>
        </p:txBody>
      </p:sp>
    </p:spTree>
    <p:extLst>
      <p:ext uri="{BB962C8B-B14F-4D97-AF65-F5344CB8AC3E}">
        <p14:creationId xmlns:p14="http://schemas.microsoft.com/office/powerpoint/2010/main" val="387293710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58B88-E18F-229F-808F-EC9837307FDD}"/>
              </a:ext>
            </a:extLst>
          </p:cNvPr>
          <p:cNvSpPr>
            <a:spLocks noGrp="1"/>
          </p:cNvSpPr>
          <p:nvPr>
            <p:ph idx="1"/>
          </p:nvPr>
        </p:nvSpPr>
        <p:spPr/>
        <p:txBody>
          <a:bodyPr>
            <a:normAutofit/>
          </a:bodyPr>
          <a:lstStyle/>
          <a:p>
            <a:r>
              <a:rPr lang="en-US" sz="4000" baseline="30000" dirty="0">
                <a:solidFill>
                  <a:srgbClr val="FFC000"/>
                </a:solidFill>
              </a:rPr>
              <a:t>1 </a:t>
            </a:r>
            <a:r>
              <a:rPr lang="en-US" sz="4000" dirty="0"/>
              <a:t>In the beginning </a:t>
            </a:r>
            <a:r>
              <a:rPr lang="en-US" sz="4000" u="sng" dirty="0"/>
              <a:t>was the Word</a:t>
            </a:r>
            <a:r>
              <a:rPr lang="en-US" sz="4000" dirty="0"/>
              <a:t>, and the Word was with God, and the Word was God. </a:t>
            </a:r>
          </a:p>
          <a:p>
            <a:r>
              <a:rPr lang="en-US" sz="4000" baseline="30000" dirty="0">
                <a:solidFill>
                  <a:srgbClr val="FFC000"/>
                </a:solidFill>
              </a:rPr>
              <a:t>2 </a:t>
            </a:r>
            <a:r>
              <a:rPr lang="en-US" sz="4000" dirty="0"/>
              <a:t>He was with God in the beginning. </a:t>
            </a:r>
          </a:p>
        </p:txBody>
      </p:sp>
    </p:spTree>
    <p:extLst>
      <p:ext uri="{BB962C8B-B14F-4D97-AF65-F5344CB8AC3E}">
        <p14:creationId xmlns:p14="http://schemas.microsoft.com/office/powerpoint/2010/main" val="283329378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869CDD-4E23-2CDF-836C-7F5A9CC65F74}"/>
              </a:ext>
            </a:extLst>
          </p:cNvPr>
          <p:cNvSpPr>
            <a:spLocks noGrp="1"/>
          </p:cNvSpPr>
          <p:nvPr>
            <p:ph idx="1"/>
          </p:nvPr>
        </p:nvSpPr>
        <p:spPr/>
        <p:txBody>
          <a:bodyPr>
            <a:normAutofit/>
          </a:bodyPr>
          <a:lstStyle/>
          <a:p>
            <a:r>
              <a:rPr lang="en-US" dirty="0"/>
              <a:t>To the Greeks, “logos” was the principle of reason or order ingrained in the universe, the principle which imposes form on the material world and constitutes the rational soul in humans.  </a:t>
            </a:r>
          </a:p>
          <a:p>
            <a:endParaRPr lang="en-US" dirty="0"/>
          </a:p>
          <a:p>
            <a:endParaRPr lang="en-US" dirty="0"/>
          </a:p>
        </p:txBody>
      </p:sp>
    </p:spTree>
    <p:extLst>
      <p:ext uri="{BB962C8B-B14F-4D97-AF65-F5344CB8AC3E}">
        <p14:creationId xmlns:p14="http://schemas.microsoft.com/office/powerpoint/2010/main" val="314673074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58B88-E18F-229F-808F-EC9837307FDD}"/>
              </a:ext>
            </a:extLst>
          </p:cNvPr>
          <p:cNvSpPr>
            <a:spLocks noGrp="1"/>
          </p:cNvSpPr>
          <p:nvPr>
            <p:ph idx="1"/>
          </p:nvPr>
        </p:nvSpPr>
        <p:spPr/>
        <p:txBody>
          <a:bodyPr>
            <a:normAutofit/>
          </a:bodyPr>
          <a:lstStyle/>
          <a:p>
            <a:r>
              <a:rPr lang="en-US" sz="4000" baseline="30000" dirty="0">
                <a:solidFill>
                  <a:srgbClr val="FFC000"/>
                </a:solidFill>
              </a:rPr>
              <a:t>1 </a:t>
            </a:r>
            <a:r>
              <a:rPr lang="en-US" sz="4000" dirty="0"/>
              <a:t>In the beginning </a:t>
            </a:r>
            <a:r>
              <a:rPr lang="en-US" sz="4000" u="sng" dirty="0"/>
              <a:t>was the Word</a:t>
            </a:r>
            <a:r>
              <a:rPr lang="en-US" sz="4000" dirty="0"/>
              <a:t>, and the Word was with God, and the Word was God. </a:t>
            </a:r>
          </a:p>
          <a:p>
            <a:r>
              <a:rPr lang="en-US" sz="4000" baseline="30000" dirty="0">
                <a:solidFill>
                  <a:srgbClr val="FFC000"/>
                </a:solidFill>
              </a:rPr>
              <a:t>2 </a:t>
            </a:r>
            <a:r>
              <a:rPr lang="en-US" sz="4000" dirty="0"/>
              <a:t>He was with God in the beginning. </a:t>
            </a:r>
          </a:p>
        </p:txBody>
      </p:sp>
    </p:spTree>
    <p:extLst>
      <p:ext uri="{BB962C8B-B14F-4D97-AF65-F5344CB8AC3E}">
        <p14:creationId xmlns:p14="http://schemas.microsoft.com/office/powerpoint/2010/main" val="419438225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58B88-E18F-229F-808F-EC9837307FDD}"/>
              </a:ext>
            </a:extLst>
          </p:cNvPr>
          <p:cNvSpPr>
            <a:spLocks noGrp="1"/>
          </p:cNvSpPr>
          <p:nvPr>
            <p:ph idx="1"/>
          </p:nvPr>
        </p:nvSpPr>
        <p:spPr/>
        <p:txBody>
          <a:bodyPr>
            <a:normAutofit/>
          </a:bodyPr>
          <a:lstStyle/>
          <a:p>
            <a:r>
              <a:rPr lang="en-US" sz="4000" baseline="30000" dirty="0">
                <a:solidFill>
                  <a:srgbClr val="FFC000"/>
                </a:solidFill>
              </a:rPr>
              <a:t>1 </a:t>
            </a:r>
            <a:r>
              <a:rPr lang="en-US" sz="4000" dirty="0"/>
              <a:t>In the beginning was the Word, </a:t>
            </a:r>
            <a:r>
              <a:rPr lang="en-US" sz="4000" u="sng" dirty="0"/>
              <a:t>and the Word was with God</a:t>
            </a:r>
            <a:r>
              <a:rPr lang="en-US" sz="4000" dirty="0"/>
              <a:t>, and the Word was God. </a:t>
            </a:r>
          </a:p>
          <a:p>
            <a:r>
              <a:rPr lang="en-US" sz="4000" baseline="30000" dirty="0">
                <a:solidFill>
                  <a:srgbClr val="FFC000"/>
                </a:solidFill>
              </a:rPr>
              <a:t>2 </a:t>
            </a:r>
            <a:r>
              <a:rPr lang="en-US" sz="4000" dirty="0"/>
              <a:t>He was with God in the beginning. </a:t>
            </a:r>
          </a:p>
        </p:txBody>
      </p:sp>
    </p:spTree>
    <p:extLst>
      <p:ext uri="{BB962C8B-B14F-4D97-AF65-F5344CB8AC3E}">
        <p14:creationId xmlns:p14="http://schemas.microsoft.com/office/powerpoint/2010/main" val="85278921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58B88-E18F-229F-808F-EC9837307FDD}"/>
              </a:ext>
            </a:extLst>
          </p:cNvPr>
          <p:cNvSpPr>
            <a:spLocks noGrp="1"/>
          </p:cNvSpPr>
          <p:nvPr>
            <p:ph idx="1"/>
          </p:nvPr>
        </p:nvSpPr>
        <p:spPr/>
        <p:txBody>
          <a:bodyPr>
            <a:normAutofit/>
          </a:bodyPr>
          <a:lstStyle/>
          <a:p>
            <a:r>
              <a:rPr lang="en-US" sz="4000" baseline="30000" dirty="0">
                <a:solidFill>
                  <a:srgbClr val="FFC000"/>
                </a:solidFill>
              </a:rPr>
              <a:t>1 </a:t>
            </a:r>
            <a:r>
              <a:rPr lang="en-US" sz="4000" dirty="0"/>
              <a:t>In the beginning was the Word, and the Word was with God, </a:t>
            </a:r>
            <a:r>
              <a:rPr lang="en-US" sz="4000" u="sng" dirty="0"/>
              <a:t>and the Word was God</a:t>
            </a:r>
            <a:r>
              <a:rPr lang="en-US" sz="4000" dirty="0"/>
              <a:t>. </a:t>
            </a:r>
          </a:p>
          <a:p>
            <a:r>
              <a:rPr lang="en-US" sz="4000" baseline="30000" dirty="0">
                <a:solidFill>
                  <a:srgbClr val="FFC000"/>
                </a:solidFill>
              </a:rPr>
              <a:t>2 </a:t>
            </a:r>
            <a:r>
              <a:rPr lang="en-US" sz="4000" dirty="0"/>
              <a:t>He was with God in the beginning. </a:t>
            </a:r>
          </a:p>
        </p:txBody>
      </p:sp>
    </p:spTree>
    <p:extLst>
      <p:ext uri="{BB962C8B-B14F-4D97-AF65-F5344CB8AC3E}">
        <p14:creationId xmlns:p14="http://schemas.microsoft.com/office/powerpoint/2010/main" val="171196303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58B88-E18F-229F-808F-EC9837307FDD}"/>
              </a:ext>
            </a:extLst>
          </p:cNvPr>
          <p:cNvSpPr>
            <a:spLocks noGrp="1"/>
          </p:cNvSpPr>
          <p:nvPr>
            <p:ph idx="1"/>
          </p:nvPr>
        </p:nvSpPr>
        <p:spPr/>
        <p:txBody>
          <a:bodyPr>
            <a:normAutofit/>
          </a:bodyPr>
          <a:lstStyle/>
          <a:p>
            <a:r>
              <a:rPr lang="en-US" u="sng" dirty="0">
                <a:solidFill>
                  <a:srgbClr val="FFC000"/>
                </a:solidFill>
              </a:rPr>
              <a:t>New International Version</a:t>
            </a:r>
          </a:p>
          <a:p>
            <a:r>
              <a:rPr lang="en-US" sz="4000" dirty="0"/>
              <a:t>In the beginning was the Word, and the Word was with God, and the Word was [</a:t>
            </a:r>
            <a:r>
              <a:rPr lang="en-US" sz="4000" strike="sngStrike" dirty="0"/>
              <a:t>the</a:t>
            </a:r>
            <a:r>
              <a:rPr lang="en-US" sz="4000" dirty="0"/>
              <a:t>] God.</a:t>
            </a:r>
          </a:p>
          <a:p>
            <a:endParaRPr lang="en-US" sz="4000" dirty="0"/>
          </a:p>
          <a:p>
            <a:r>
              <a:rPr lang="en-US" sz="4000" dirty="0"/>
              <a:t>   </a:t>
            </a:r>
          </a:p>
        </p:txBody>
      </p:sp>
    </p:spTree>
    <p:extLst>
      <p:ext uri="{BB962C8B-B14F-4D97-AF65-F5344CB8AC3E}">
        <p14:creationId xmlns:p14="http://schemas.microsoft.com/office/powerpoint/2010/main" val="257505055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03663B-5253-E7C4-1629-1B0194B5136D}"/>
              </a:ext>
            </a:extLst>
          </p:cNvPr>
          <p:cNvSpPr>
            <a:spLocks noGrp="1"/>
          </p:cNvSpPr>
          <p:nvPr>
            <p:ph idx="1"/>
          </p:nvPr>
        </p:nvSpPr>
        <p:spPr/>
        <p:txBody>
          <a:bodyPr/>
          <a:lstStyle/>
          <a:p>
            <a:r>
              <a:rPr lang="en-US" u="sng" dirty="0"/>
              <a:t>Chiasm / Chiasmus</a:t>
            </a:r>
            <a:br>
              <a:rPr lang="en-US" dirty="0"/>
            </a:br>
            <a:r>
              <a:rPr lang="en-US" dirty="0"/>
              <a:t>A rhetorical or literary device in which words, grammatical constructions, or concepts are repeated in reverse order, in the same or a modified form.</a:t>
            </a:r>
          </a:p>
        </p:txBody>
      </p:sp>
    </p:spTree>
    <p:extLst>
      <p:ext uri="{BB962C8B-B14F-4D97-AF65-F5344CB8AC3E}">
        <p14:creationId xmlns:p14="http://schemas.microsoft.com/office/powerpoint/2010/main" val="25601875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58B88-E18F-229F-808F-EC9837307FDD}"/>
              </a:ext>
            </a:extLst>
          </p:cNvPr>
          <p:cNvSpPr>
            <a:spLocks noGrp="1"/>
          </p:cNvSpPr>
          <p:nvPr>
            <p:ph idx="1"/>
          </p:nvPr>
        </p:nvSpPr>
        <p:spPr/>
        <p:txBody>
          <a:bodyPr>
            <a:normAutofit/>
          </a:bodyPr>
          <a:lstStyle/>
          <a:p>
            <a:r>
              <a:rPr lang="en-US" u="sng" dirty="0">
                <a:solidFill>
                  <a:srgbClr val="FFC000"/>
                </a:solidFill>
              </a:rPr>
              <a:t>New International Version</a:t>
            </a:r>
          </a:p>
          <a:p>
            <a:r>
              <a:rPr lang="en-US" sz="4000" dirty="0"/>
              <a:t>In the beginning was the Word, and the Word was with God, and the Word was God. </a:t>
            </a:r>
          </a:p>
          <a:p>
            <a:r>
              <a:rPr lang="en-US" u="sng" dirty="0">
                <a:solidFill>
                  <a:srgbClr val="FFC000"/>
                </a:solidFill>
              </a:rPr>
              <a:t>New World Translation</a:t>
            </a:r>
          </a:p>
          <a:p>
            <a:r>
              <a:rPr lang="en-US" sz="4000" dirty="0"/>
              <a:t>In the beginning was the Word, and the Word was with God, and the Word was a god.</a:t>
            </a:r>
          </a:p>
        </p:txBody>
      </p:sp>
    </p:spTree>
    <p:extLst>
      <p:ext uri="{BB962C8B-B14F-4D97-AF65-F5344CB8AC3E}">
        <p14:creationId xmlns:p14="http://schemas.microsoft.com/office/powerpoint/2010/main" val="215267611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58B88-E18F-229F-808F-EC9837307FDD}"/>
              </a:ext>
            </a:extLst>
          </p:cNvPr>
          <p:cNvSpPr>
            <a:spLocks noGrp="1"/>
          </p:cNvSpPr>
          <p:nvPr>
            <p:ph idx="1"/>
          </p:nvPr>
        </p:nvSpPr>
        <p:spPr/>
        <p:txBody>
          <a:bodyPr>
            <a:normAutofit/>
          </a:bodyPr>
          <a:lstStyle/>
          <a:p>
            <a:r>
              <a:rPr lang="en-US" sz="4000" baseline="30000" dirty="0">
                <a:solidFill>
                  <a:srgbClr val="FFC000"/>
                </a:solidFill>
              </a:rPr>
              <a:t>1 </a:t>
            </a:r>
            <a:r>
              <a:rPr lang="en-US" sz="4000" dirty="0"/>
              <a:t>In the beginning was the Word, and the Word was with God, </a:t>
            </a:r>
            <a:r>
              <a:rPr lang="en-US" sz="4000" u="sng" dirty="0"/>
              <a:t>and the Word was God</a:t>
            </a:r>
            <a:r>
              <a:rPr lang="en-US" sz="4000" dirty="0"/>
              <a:t>. </a:t>
            </a:r>
          </a:p>
          <a:p>
            <a:r>
              <a:rPr lang="en-US" sz="4000" baseline="30000" dirty="0">
                <a:solidFill>
                  <a:srgbClr val="FFC000"/>
                </a:solidFill>
              </a:rPr>
              <a:t>2 </a:t>
            </a:r>
            <a:r>
              <a:rPr lang="en-US" sz="4000" dirty="0"/>
              <a:t>He was with God in the beginning. </a:t>
            </a:r>
          </a:p>
        </p:txBody>
      </p:sp>
    </p:spTree>
    <p:extLst>
      <p:ext uri="{BB962C8B-B14F-4D97-AF65-F5344CB8AC3E}">
        <p14:creationId xmlns:p14="http://schemas.microsoft.com/office/powerpoint/2010/main" val="300194378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58B88-E18F-229F-808F-EC9837307FDD}"/>
              </a:ext>
            </a:extLst>
          </p:cNvPr>
          <p:cNvSpPr>
            <a:spLocks noGrp="1"/>
          </p:cNvSpPr>
          <p:nvPr>
            <p:ph idx="1"/>
          </p:nvPr>
        </p:nvSpPr>
        <p:spPr/>
        <p:txBody>
          <a:bodyPr>
            <a:normAutofit/>
          </a:bodyPr>
          <a:lstStyle/>
          <a:p>
            <a:r>
              <a:rPr lang="en-US" sz="4000" baseline="30000" dirty="0">
                <a:solidFill>
                  <a:srgbClr val="FFC000"/>
                </a:solidFill>
              </a:rPr>
              <a:t>1 </a:t>
            </a:r>
            <a:r>
              <a:rPr lang="en-US" sz="4000" dirty="0"/>
              <a:t>In the beginning was the Word, and the Word was with God, and the Word was God. </a:t>
            </a:r>
          </a:p>
          <a:p>
            <a:r>
              <a:rPr lang="en-US" sz="4000" baseline="30000" dirty="0">
                <a:solidFill>
                  <a:srgbClr val="FFC000"/>
                </a:solidFill>
              </a:rPr>
              <a:t>2 </a:t>
            </a:r>
            <a:r>
              <a:rPr lang="en-US" sz="4000" dirty="0"/>
              <a:t>He was with God in the beginning. </a:t>
            </a:r>
          </a:p>
        </p:txBody>
      </p:sp>
    </p:spTree>
    <p:extLst>
      <p:ext uri="{BB962C8B-B14F-4D97-AF65-F5344CB8AC3E}">
        <p14:creationId xmlns:p14="http://schemas.microsoft.com/office/powerpoint/2010/main" val="25335811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58B88-E18F-229F-808F-EC9837307FDD}"/>
              </a:ext>
            </a:extLst>
          </p:cNvPr>
          <p:cNvSpPr>
            <a:spLocks noGrp="1"/>
          </p:cNvSpPr>
          <p:nvPr>
            <p:ph idx="1"/>
          </p:nvPr>
        </p:nvSpPr>
        <p:spPr/>
        <p:txBody>
          <a:bodyPr>
            <a:normAutofit/>
          </a:bodyPr>
          <a:lstStyle/>
          <a:p>
            <a:r>
              <a:rPr lang="en-US" sz="4000" baseline="30000" dirty="0">
                <a:solidFill>
                  <a:srgbClr val="FFC000"/>
                </a:solidFill>
              </a:rPr>
              <a:t>1 </a:t>
            </a:r>
            <a:r>
              <a:rPr lang="en-US" sz="4000" dirty="0"/>
              <a:t>In the beginning was the Word, and the Word was with God, and the Word was God. </a:t>
            </a:r>
          </a:p>
          <a:p>
            <a:r>
              <a:rPr lang="en-US" sz="4000" baseline="30000" dirty="0">
                <a:solidFill>
                  <a:srgbClr val="FFC000"/>
                </a:solidFill>
              </a:rPr>
              <a:t>2 </a:t>
            </a:r>
            <a:r>
              <a:rPr lang="en-US" sz="4000" u="sng" dirty="0"/>
              <a:t>He was with God in the beginning</a:t>
            </a:r>
            <a:r>
              <a:rPr lang="en-US" sz="4000" dirty="0"/>
              <a:t>. </a:t>
            </a:r>
          </a:p>
        </p:txBody>
      </p:sp>
    </p:spTree>
    <p:extLst>
      <p:ext uri="{BB962C8B-B14F-4D97-AF65-F5344CB8AC3E}">
        <p14:creationId xmlns:p14="http://schemas.microsoft.com/office/powerpoint/2010/main" val="341452016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24</a:t>
            </a:fld>
            <a:endParaRPr lang="en-US">
              <a:solidFill>
                <a:prstClr val="black">
                  <a:tint val="75000"/>
                </a:prstClr>
              </a:solidFill>
              <a:latin typeface="Calibri"/>
            </a:endParaRPr>
          </a:p>
        </p:txBody>
      </p:sp>
    </p:spTree>
    <p:extLst>
      <p:ext uri="{BB962C8B-B14F-4D97-AF65-F5344CB8AC3E}">
        <p14:creationId xmlns:p14="http://schemas.microsoft.com/office/powerpoint/2010/main" val="120861366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8FBEDD-0504-4DCE-9B8C-58DD2C3F5359}"/>
              </a:ext>
            </a:extLst>
          </p:cNvPr>
          <p:cNvSpPr>
            <a:spLocks noGrp="1"/>
          </p:cNvSpPr>
          <p:nvPr>
            <p:ph idx="1"/>
          </p:nvPr>
        </p:nvSpPr>
        <p:spPr/>
        <p:txBody>
          <a:bodyPr/>
          <a:lstStyle/>
          <a:p>
            <a:r>
              <a:rPr lang="en-US" b="1" dirty="0">
                <a:solidFill>
                  <a:schemeClr val="tx2">
                    <a:lumMod val="60000"/>
                    <a:lumOff val="40000"/>
                  </a:schemeClr>
                </a:solidFill>
              </a:rPr>
              <a:t>1-5 ––––––</a:t>
            </a:r>
          </a:p>
          <a:p>
            <a:r>
              <a:rPr lang="en-US" b="1" dirty="0"/>
              <a:t>		</a:t>
            </a:r>
            <a:endParaRPr lang="en-US" b="1" dirty="0">
              <a:solidFill>
                <a:srgbClr val="00B050"/>
              </a:solidFill>
            </a:endParaRPr>
          </a:p>
          <a:p>
            <a:r>
              <a:rPr lang="en-US" b="1" dirty="0"/>
              <a:t>			</a:t>
            </a:r>
            <a:endParaRPr lang="en-US" b="1" dirty="0">
              <a:solidFill>
                <a:srgbClr val="FF0000"/>
              </a:solidFill>
            </a:endParaRPr>
          </a:p>
          <a:p>
            <a:r>
              <a:rPr lang="en-US" b="1" dirty="0"/>
              <a:t>				</a:t>
            </a:r>
            <a:endParaRPr lang="en-US" b="1" dirty="0">
              <a:solidFill>
                <a:srgbClr val="FFFF00"/>
              </a:solidFill>
            </a:endParaRPr>
          </a:p>
          <a:p>
            <a:r>
              <a:rPr lang="en-US" b="1" dirty="0"/>
              <a:t> 			</a:t>
            </a:r>
            <a:r>
              <a:rPr lang="en-US" b="1" dirty="0">
                <a:solidFill>
                  <a:srgbClr val="FF0000"/>
                </a:solidFill>
              </a:rPr>
              <a:t> </a:t>
            </a:r>
          </a:p>
          <a:p>
            <a:r>
              <a:rPr lang="en-US" b="1" dirty="0"/>
              <a:t>		</a:t>
            </a:r>
            <a:r>
              <a:rPr lang="en-US" b="1" dirty="0">
                <a:solidFill>
                  <a:srgbClr val="00B050"/>
                </a:solidFill>
              </a:rPr>
              <a:t> </a:t>
            </a:r>
          </a:p>
          <a:p>
            <a:r>
              <a:rPr lang="en-US" b="1" dirty="0">
                <a:solidFill>
                  <a:schemeClr val="tx2">
                    <a:lumMod val="60000"/>
                    <a:lumOff val="40000"/>
                  </a:schemeClr>
                </a:solidFill>
              </a:rPr>
              <a:t>16-18 ––––––</a:t>
            </a:r>
          </a:p>
        </p:txBody>
      </p:sp>
    </p:spTree>
    <p:extLst>
      <p:ext uri="{BB962C8B-B14F-4D97-AF65-F5344CB8AC3E}">
        <p14:creationId xmlns:p14="http://schemas.microsoft.com/office/powerpoint/2010/main" val="39892184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8FBEDD-0504-4DCE-9B8C-58DD2C3F5359}"/>
              </a:ext>
            </a:extLst>
          </p:cNvPr>
          <p:cNvSpPr>
            <a:spLocks noGrp="1"/>
          </p:cNvSpPr>
          <p:nvPr>
            <p:ph idx="1"/>
          </p:nvPr>
        </p:nvSpPr>
        <p:spPr/>
        <p:txBody>
          <a:bodyPr/>
          <a:lstStyle/>
          <a:p>
            <a:r>
              <a:rPr lang="en-US" b="1" dirty="0">
                <a:solidFill>
                  <a:schemeClr val="tx2">
                    <a:lumMod val="60000"/>
                    <a:lumOff val="40000"/>
                  </a:schemeClr>
                </a:solidFill>
              </a:rPr>
              <a:t>1-5 ––––––</a:t>
            </a:r>
          </a:p>
          <a:p>
            <a:r>
              <a:rPr lang="en-US" b="1" dirty="0"/>
              <a:t>		</a:t>
            </a:r>
            <a:r>
              <a:rPr lang="en-US" b="1" dirty="0">
                <a:solidFill>
                  <a:srgbClr val="00B050"/>
                </a:solidFill>
              </a:rPr>
              <a:t>6-8 ––––––</a:t>
            </a:r>
          </a:p>
          <a:p>
            <a:r>
              <a:rPr lang="en-US" b="1" dirty="0"/>
              <a:t>			</a:t>
            </a:r>
            <a:endParaRPr lang="en-US" b="1" dirty="0">
              <a:solidFill>
                <a:srgbClr val="FF0000"/>
              </a:solidFill>
            </a:endParaRPr>
          </a:p>
          <a:p>
            <a:r>
              <a:rPr lang="en-US" b="1" dirty="0"/>
              <a:t>				</a:t>
            </a:r>
            <a:endParaRPr lang="en-US" b="1" dirty="0">
              <a:solidFill>
                <a:srgbClr val="FFFF00"/>
              </a:solidFill>
            </a:endParaRPr>
          </a:p>
          <a:p>
            <a:r>
              <a:rPr lang="en-US" b="1" dirty="0"/>
              <a:t> 			</a:t>
            </a:r>
            <a:r>
              <a:rPr lang="en-US" b="1" dirty="0">
                <a:solidFill>
                  <a:srgbClr val="FF0000"/>
                </a:solidFill>
              </a:rPr>
              <a:t> </a:t>
            </a:r>
          </a:p>
          <a:p>
            <a:r>
              <a:rPr lang="en-US" b="1" dirty="0"/>
              <a:t>		</a:t>
            </a:r>
            <a:r>
              <a:rPr lang="en-US" b="1" dirty="0">
                <a:solidFill>
                  <a:srgbClr val="00B050"/>
                </a:solidFill>
              </a:rPr>
              <a:t> 15 ––––––</a:t>
            </a:r>
          </a:p>
          <a:p>
            <a:r>
              <a:rPr lang="en-US" b="1" dirty="0">
                <a:solidFill>
                  <a:schemeClr val="tx2">
                    <a:lumMod val="60000"/>
                    <a:lumOff val="40000"/>
                  </a:schemeClr>
                </a:solidFill>
              </a:rPr>
              <a:t>16-18 ––––––</a:t>
            </a:r>
          </a:p>
        </p:txBody>
      </p:sp>
    </p:spTree>
    <p:extLst>
      <p:ext uri="{BB962C8B-B14F-4D97-AF65-F5344CB8AC3E}">
        <p14:creationId xmlns:p14="http://schemas.microsoft.com/office/powerpoint/2010/main" val="392031948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8FBEDD-0504-4DCE-9B8C-58DD2C3F5359}"/>
              </a:ext>
            </a:extLst>
          </p:cNvPr>
          <p:cNvSpPr>
            <a:spLocks noGrp="1"/>
          </p:cNvSpPr>
          <p:nvPr>
            <p:ph idx="1"/>
          </p:nvPr>
        </p:nvSpPr>
        <p:spPr/>
        <p:txBody>
          <a:bodyPr/>
          <a:lstStyle/>
          <a:p>
            <a:r>
              <a:rPr lang="en-US" b="1" dirty="0">
                <a:solidFill>
                  <a:schemeClr val="tx2">
                    <a:lumMod val="60000"/>
                    <a:lumOff val="40000"/>
                  </a:schemeClr>
                </a:solidFill>
              </a:rPr>
              <a:t>1-5 ––––––</a:t>
            </a:r>
          </a:p>
          <a:p>
            <a:r>
              <a:rPr lang="en-US" b="1" dirty="0"/>
              <a:t>		</a:t>
            </a:r>
            <a:r>
              <a:rPr lang="en-US" b="1" dirty="0">
                <a:solidFill>
                  <a:srgbClr val="00B050"/>
                </a:solidFill>
              </a:rPr>
              <a:t>6-8 ––––––</a:t>
            </a:r>
          </a:p>
          <a:p>
            <a:r>
              <a:rPr lang="en-US" b="1" dirty="0"/>
              <a:t>			</a:t>
            </a:r>
            <a:r>
              <a:rPr lang="en-US" b="1" dirty="0">
                <a:solidFill>
                  <a:srgbClr val="FF0000"/>
                </a:solidFill>
              </a:rPr>
              <a:t>9-11 ––––––</a:t>
            </a:r>
          </a:p>
          <a:p>
            <a:r>
              <a:rPr lang="en-US" b="1" dirty="0"/>
              <a:t>				</a:t>
            </a:r>
            <a:endParaRPr lang="en-US" b="1" dirty="0">
              <a:solidFill>
                <a:srgbClr val="FFFF00"/>
              </a:solidFill>
            </a:endParaRPr>
          </a:p>
          <a:p>
            <a:r>
              <a:rPr lang="en-US" b="1" dirty="0"/>
              <a:t> 			</a:t>
            </a:r>
            <a:r>
              <a:rPr lang="en-US" b="1" dirty="0">
                <a:solidFill>
                  <a:srgbClr val="FF0000"/>
                </a:solidFill>
              </a:rPr>
              <a:t> 14 ––––––</a:t>
            </a:r>
          </a:p>
          <a:p>
            <a:r>
              <a:rPr lang="en-US" b="1" dirty="0"/>
              <a:t>		</a:t>
            </a:r>
            <a:r>
              <a:rPr lang="en-US" b="1" dirty="0">
                <a:solidFill>
                  <a:srgbClr val="00B050"/>
                </a:solidFill>
              </a:rPr>
              <a:t> 15 ––––––</a:t>
            </a:r>
          </a:p>
          <a:p>
            <a:r>
              <a:rPr lang="en-US" b="1" dirty="0">
                <a:solidFill>
                  <a:schemeClr val="tx2">
                    <a:lumMod val="60000"/>
                    <a:lumOff val="40000"/>
                  </a:schemeClr>
                </a:solidFill>
              </a:rPr>
              <a:t>16-18 ––––––</a:t>
            </a:r>
          </a:p>
        </p:txBody>
      </p:sp>
    </p:spTree>
    <p:extLst>
      <p:ext uri="{BB962C8B-B14F-4D97-AF65-F5344CB8AC3E}">
        <p14:creationId xmlns:p14="http://schemas.microsoft.com/office/powerpoint/2010/main" val="393132737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8FBEDD-0504-4DCE-9B8C-58DD2C3F5359}"/>
              </a:ext>
            </a:extLst>
          </p:cNvPr>
          <p:cNvSpPr>
            <a:spLocks noGrp="1"/>
          </p:cNvSpPr>
          <p:nvPr>
            <p:ph idx="1"/>
          </p:nvPr>
        </p:nvSpPr>
        <p:spPr/>
        <p:txBody>
          <a:bodyPr/>
          <a:lstStyle/>
          <a:p>
            <a:r>
              <a:rPr lang="en-US" b="1" dirty="0">
                <a:solidFill>
                  <a:schemeClr val="tx2">
                    <a:lumMod val="60000"/>
                    <a:lumOff val="40000"/>
                  </a:schemeClr>
                </a:solidFill>
              </a:rPr>
              <a:t>1-5 ––––––</a:t>
            </a:r>
          </a:p>
          <a:p>
            <a:r>
              <a:rPr lang="en-US" b="1" dirty="0"/>
              <a:t>		</a:t>
            </a:r>
            <a:r>
              <a:rPr lang="en-US" b="1" dirty="0">
                <a:solidFill>
                  <a:srgbClr val="00B050"/>
                </a:solidFill>
              </a:rPr>
              <a:t>6-8 ––––––</a:t>
            </a:r>
          </a:p>
          <a:p>
            <a:r>
              <a:rPr lang="en-US" b="1" dirty="0"/>
              <a:t>			</a:t>
            </a:r>
            <a:r>
              <a:rPr lang="en-US" b="1" dirty="0">
                <a:solidFill>
                  <a:srgbClr val="FF0000"/>
                </a:solidFill>
              </a:rPr>
              <a:t>9-11 ––––––</a:t>
            </a:r>
          </a:p>
          <a:p>
            <a:r>
              <a:rPr lang="en-US" b="1" dirty="0"/>
              <a:t>				</a:t>
            </a:r>
            <a:r>
              <a:rPr lang="en-US" b="1" dirty="0">
                <a:solidFill>
                  <a:srgbClr val="FFFF00"/>
                </a:solidFill>
              </a:rPr>
              <a:t>12-13 ––––––</a:t>
            </a:r>
          </a:p>
          <a:p>
            <a:r>
              <a:rPr lang="en-US" b="1" dirty="0"/>
              <a:t> 			</a:t>
            </a:r>
            <a:r>
              <a:rPr lang="en-US" b="1" dirty="0">
                <a:solidFill>
                  <a:srgbClr val="FF0000"/>
                </a:solidFill>
              </a:rPr>
              <a:t> 14 ––––––</a:t>
            </a:r>
          </a:p>
          <a:p>
            <a:r>
              <a:rPr lang="en-US" b="1" dirty="0"/>
              <a:t>		</a:t>
            </a:r>
            <a:r>
              <a:rPr lang="en-US" b="1" dirty="0">
                <a:solidFill>
                  <a:srgbClr val="00B050"/>
                </a:solidFill>
              </a:rPr>
              <a:t> 15 ––––––</a:t>
            </a:r>
          </a:p>
          <a:p>
            <a:r>
              <a:rPr lang="en-US" b="1">
                <a:solidFill>
                  <a:schemeClr val="tx2">
                    <a:lumMod val="60000"/>
                    <a:lumOff val="40000"/>
                  </a:schemeClr>
                </a:solidFill>
              </a:rPr>
              <a:t>16-18 ––––––</a:t>
            </a:r>
            <a:endParaRPr lang="en-US" b="1" dirty="0">
              <a:solidFill>
                <a:schemeClr val="tx2">
                  <a:lumMod val="60000"/>
                  <a:lumOff val="40000"/>
                </a:schemeClr>
              </a:solidFill>
            </a:endParaRPr>
          </a:p>
        </p:txBody>
      </p:sp>
    </p:spTree>
    <p:extLst>
      <p:ext uri="{BB962C8B-B14F-4D97-AF65-F5344CB8AC3E}">
        <p14:creationId xmlns:p14="http://schemas.microsoft.com/office/powerpoint/2010/main" val="3465177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A872D5-90E3-DC7D-2BD0-8D5365B25504}"/>
              </a:ext>
            </a:extLst>
          </p:cNvPr>
          <p:cNvSpPr>
            <a:spLocks noGrp="1"/>
          </p:cNvSpPr>
          <p:nvPr>
            <p:ph idx="1"/>
          </p:nvPr>
        </p:nvSpPr>
        <p:spPr/>
        <p:txBody>
          <a:bodyPr>
            <a:normAutofit/>
          </a:bodyPr>
          <a:lstStyle/>
          <a:p>
            <a:r>
              <a:rPr lang="en-US" sz="3200" u="sng" dirty="0"/>
              <a:t>John 1:12-13 </a:t>
            </a:r>
            <a:br>
              <a:rPr lang="en-US" sz="3200" u="sng" dirty="0"/>
            </a:br>
            <a:r>
              <a:rPr lang="en-US" sz="3200" dirty="0"/>
              <a:t>Yet to all who did receive him, to those who believed in his name, he gave the right to become children of God— children born not of natural descent, nor of human decision or a husband’s will, but born of God.</a:t>
            </a:r>
          </a:p>
          <a:p>
            <a:r>
              <a:rPr lang="en-US" sz="3200" u="sng" dirty="0"/>
              <a:t>John 20:30-31</a:t>
            </a:r>
            <a:br>
              <a:rPr lang="en-US" sz="3200" dirty="0"/>
            </a:br>
            <a:r>
              <a:rPr lang="en-US" sz="3200" dirty="0"/>
              <a:t>Jesus performed many other signs in the presence of his disciples, which are not recorded in this book. But these are written that you may believe that Jesus is the Messiah, the Son of God, and that by believing you may have life in his name.</a:t>
            </a:r>
          </a:p>
          <a:p>
            <a:endParaRPr lang="en-US" sz="3200" dirty="0"/>
          </a:p>
        </p:txBody>
      </p:sp>
    </p:spTree>
    <p:extLst>
      <p:ext uri="{BB962C8B-B14F-4D97-AF65-F5344CB8AC3E}">
        <p14:creationId xmlns:p14="http://schemas.microsoft.com/office/powerpoint/2010/main" val="188272237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8FBEDD-0504-4DCE-9B8C-58DD2C3F5359}"/>
              </a:ext>
            </a:extLst>
          </p:cNvPr>
          <p:cNvSpPr>
            <a:spLocks noGrp="1"/>
          </p:cNvSpPr>
          <p:nvPr>
            <p:ph idx="1"/>
          </p:nvPr>
        </p:nvSpPr>
        <p:spPr/>
        <p:txBody>
          <a:bodyPr/>
          <a:lstStyle/>
          <a:p>
            <a:r>
              <a:rPr lang="en-US" b="1" dirty="0">
                <a:solidFill>
                  <a:schemeClr val="tx2">
                    <a:lumMod val="60000"/>
                    <a:lumOff val="40000"/>
                  </a:schemeClr>
                </a:solidFill>
              </a:rPr>
              <a:t>1-5 ––––––</a:t>
            </a:r>
          </a:p>
          <a:p>
            <a:r>
              <a:rPr lang="en-US" b="1" dirty="0"/>
              <a:t>		</a:t>
            </a:r>
            <a:r>
              <a:rPr lang="en-US" b="1" dirty="0">
                <a:solidFill>
                  <a:srgbClr val="00B050"/>
                </a:solidFill>
              </a:rPr>
              <a:t>6-8 ––––––</a:t>
            </a:r>
          </a:p>
          <a:p>
            <a:r>
              <a:rPr lang="en-US" b="1" dirty="0"/>
              <a:t>			</a:t>
            </a:r>
            <a:r>
              <a:rPr lang="en-US" b="1" dirty="0">
                <a:solidFill>
                  <a:srgbClr val="FF0000"/>
                </a:solidFill>
              </a:rPr>
              <a:t>9-11 ––––––</a:t>
            </a:r>
          </a:p>
          <a:p>
            <a:r>
              <a:rPr lang="en-US" b="1" dirty="0"/>
              <a:t>				</a:t>
            </a:r>
            <a:r>
              <a:rPr lang="en-US" b="1" dirty="0">
                <a:solidFill>
                  <a:srgbClr val="FFFF00"/>
                </a:solidFill>
              </a:rPr>
              <a:t>12-13 ––––––</a:t>
            </a:r>
          </a:p>
          <a:p>
            <a:r>
              <a:rPr lang="en-US" b="1" dirty="0"/>
              <a:t> 			</a:t>
            </a:r>
            <a:r>
              <a:rPr lang="en-US" b="1" dirty="0">
                <a:solidFill>
                  <a:srgbClr val="FF0000"/>
                </a:solidFill>
              </a:rPr>
              <a:t> 14 ––––––</a:t>
            </a:r>
          </a:p>
          <a:p>
            <a:r>
              <a:rPr lang="en-US" b="1" dirty="0"/>
              <a:t>		</a:t>
            </a:r>
            <a:r>
              <a:rPr lang="en-US" b="1" dirty="0">
                <a:solidFill>
                  <a:srgbClr val="00B050"/>
                </a:solidFill>
              </a:rPr>
              <a:t> 15 ––––––</a:t>
            </a:r>
          </a:p>
          <a:p>
            <a:r>
              <a:rPr lang="en-US" b="1" dirty="0">
                <a:solidFill>
                  <a:schemeClr val="tx2">
                    <a:lumMod val="60000"/>
                    <a:lumOff val="40000"/>
                  </a:schemeClr>
                </a:solidFill>
              </a:rPr>
              <a:t>16-18 ––––––</a:t>
            </a:r>
          </a:p>
        </p:txBody>
      </p:sp>
    </p:spTree>
    <p:extLst>
      <p:ext uri="{BB962C8B-B14F-4D97-AF65-F5344CB8AC3E}">
        <p14:creationId xmlns:p14="http://schemas.microsoft.com/office/powerpoint/2010/main" val="84406960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189829-E0D2-4054-BE5E-43A3EA2DAD8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7734925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25245</TotalTime>
  <Words>763</Words>
  <Application>Microsoft Office PowerPoint</Application>
  <PresentationFormat>Widescreen</PresentationFormat>
  <Paragraphs>72</Paragraphs>
  <Slides>24</Slides>
  <Notes>0</Notes>
  <HiddenSlides>0</HiddenSlides>
  <MMClips>0</MMClips>
  <ScaleCrop>false</ScaleCrop>
  <HeadingPairs>
    <vt:vector size="8" baseType="variant">
      <vt:variant>
        <vt:lpstr>Fonts Used</vt:lpstr>
      </vt:variant>
      <vt:variant>
        <vt:i4>2</vt:i4>
      </vt:variant>
      <vt:variant>
        <vt:lpstr>Theme</vt:lpstr>
      </vt:variant>
      <vt:variant>
        <vt:i4>6</vt:i4>
      </vt:variant>
      <vt:variant>
        <vt:lpstr>Slide Titles</vt:lpstr>
      </vt:variant>
      <vt:variant>
        <vt:i4>24</vt:i4>
      </vt:variant>
      <vt:variant>
        <vt:lpstr>Custom Shows</vt:lpstr>
      </vt:variant>
      <vt:variant>
        <vt:i4>1</vt:i4>
      </vt:variant>
    </vt:vector>
  </HeadingPairs>
  <TitlesOfParts>
    <vt:vector size="33" baseType="lpstr">
      <vt:lpstr>Arial</vt:lpstr>
      <vt:lpstr>Calibri</vt:lpstr>
      <vt:lpstr>1_WJB1</vt:lpstr>
      <vt:lpstr>7_WJB1</vt:lpstr>
      <vt:lpstr>WJB1</vt:lpstr>
      <vt:lpstr>8_WJB1</vt:lpstr>
      <vt:lpstr>9_WJB1</vt:lpstr>
      <vt:lpstr>10_WJB1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1451</cp:revision>
  <cp:lastPrinted>2023-12-10T14:02:11Z</cp:lastPrinted>
  <dcterms:created xsi:type="dcterms:W3CDTF">2021-01-08T23:52:50Z</dcterms:created>
  <dcterms:modified xsi:type="dcterms:W3CDTF">2023-12-17T17:33:35Z</dcterms:modified>
</cp:coreProperties>
</file>