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9" r:id="rId1"/>
  </p:sldMasterIdLst>
  <p:notesMasterIdLst>
    <p:notesMasterId r:id="rId22"/>
  </p:notesMasterIdLst>
  <p:sldIdLst>
    <p:sldId id="555" r:id="rId2"/>
    <p:sldId id="381" r:id="rId3"/>
    <p:sldId id="424" r:id="rId4"/>
    <p:sldId id="518" r:id="rId5"/>
    <p:sldId id="570" r:id="rId6"/>
    <p:sldId id="575" r:id="rId7"/>
    <p:sldId id="581" r:id="rId8"/>
    <p:sldId id="560" r:id="rId9"/>
    <p:sldId id="583" r:id="rId10"/>
    <p:sldId id="584" r:id="rId11"/>
    <p:sldId id="585" r:id="rId12"/>
    <p:sldId id="586" r:id="rId13"/>
    <p:sldId id="590" r:id="rId14"/>
    <p:sldId id="589" r:id="rId15"/>
    <p:sldId id="587" r:id="rId16"/>
    <p:sldId id="594" r:id="rId17"/>
    <p:sldId id="593" r:id="rId18"/>
    <p:sldId id="588" r:id="rId19"/>
    <p:sldId id="596" r:id="rId20"/>
    <p:sldId id="59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B800"/>
    <a:srgbClr val="E08100"/>
    <a:srgbClr val="5A4922"/>
    <a:srgbClr val="66570F"/>
    <a:srgbClr val="36B783"/>
    <a:srgbClr val="38868F"/>
    <a:srgbClr val="4E9CC5"/>
    <a:srgbClr val="69C0C5"/>
    <a:srgbClr val="0E3846"/>
    <a:srgbClr val="FF9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021"/>
    <p:restoredTop sz="94651"/>
  </p:normalViewPr>
  <p:slideViewPr>
    <p:cSldViewPr snapToGrid="0" snapToObjects="1">
      <p:cViewPr varScale="1">
        <p:scale>
          <a:sx n="75" d="100"/>
          <a:sy n="75" d="100"/>
        </p:scale>
        <p:origin x="192" y="9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70149C-D50B-3542-B16E-3E19181E4B40}" type="datetimeFigureOut">
              <a:rPr lang="en-US" smtClean="0"/>
              <a:t>12/7/23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917795-A827-0A4C-BF0D-FA1E6E0E9011}" type="slidenum">
              <a:rPr lang="en-US" smtClean="0"/>
              <a:t>‹#›</a:t>
            </a:fld>
            <a:endParaRPr lang="en-US"/>
          </a:p>
        </p:txBody>
      </p:sp>
    </p:spTree>
    <p:extLst>
      <p:ext uri="{BB962C8B-B14F-4D97-AF65-F5344CB8AC3E}">
        <p14:creationId xmlns:p14="http://schemas.microsoft.com/office/powerpoint/2010/main" val="798102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99720B3-618E-3C47-A06F-E745AE12DF7F}" type="slidenum">
              <a:rPr lang="en-US" smtClean="0"/>
              <a:t>1</a:t>
            </a:fld>
            <a:endParaRPr lang="en-US"/>
          </a:p>
        </p:txBody>
      </p:sp>
    </p:spTree>
    <p:extLst>
      <p:ext uri="{BB962C8B-B14F-4D97-AF65-F5344CB8AC3E}">
        <p14:creationId xmlns:p14="http://schemas.microsoft.com/office/powerpoint/2010/main" val="3953651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99720B3-618E-3C47-A06F-E745AE12DF7F}" type="slidenum">
              <a:rPr lang="en-US" smtClean="0"/>
              <a:t>2</a:t>
            </a:fld>
            <a:endParaRPr lang="en-US"/>
          </a:p>
        </p:txBody>
      </p:sp>
    </p:spTree>
    <p:extLst>
      <p:ext uri="{BB962C8B-B14F-4D97-AF65-F5344CB8AC3E}">
        <p14:creationId xmlns:p14="http://schemas.microsoft.com/office/powerpoint/2010/main" val="35024352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99720B3-618E-3C47-A06F-E745AE12DF7F}" type="slidenum">
              <a:rPr lang="en-US" smtClean="0"/>
              <a:t>3</a:t>
            </a:fld>
            <a:endParaRPr lang="en-US"/>
          </a:p>
        </p:txBody>
      </p:sp>
    </p:spTree>
    <p:extLst>
      <p:ext uri="{BB962C8B-B14F-4D97-AF65-F5344CB8AC3E}">
        <p14:creationId xmlns:p14="http://schemas.microsoft.com/office/powerpoint/2010/main" val="750377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353750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12/7/23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297732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7040511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AAD347D-5ACD-4C99-B74B-A9C85AD731AF}"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47493880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490505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12/7/23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5841697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12/7/23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5682929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0267412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587733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846232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5940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12/7/23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131095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12/7/23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45759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smtClean="0"/>
              <a:t>12/7/23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282426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smtClean="0"/>
              <a:t>12/7/23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085833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smtClean="0"/>
              <a:t>12/7/23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465358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12/7/23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508411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smtClean="0"/>
              <a:t>12/7/23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2791770856"/>
      </p:ext>
    </p:extLst>
  </p:cSld>
  <p:clrMap bg1="dk1" tx1="lt1" bg2="dk2"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706"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1271B-4824-8C4F-9542-4C5E50A81B12}"/>
              </a:ext>
            </a:extLst>
          </p:cNvPr>
          <p:cNvSpPr>
            <a:spLocks noGrp="1"/>
          </p:cNvSpPr>
          <p:nvPr>
            <p:ph type="ctrTitle"/>
          </p:nvPr>
        </p:nvSpPr>
        <p:spPr/>
        <p:txBody>
          <a:bodyPr/>
          <a:lstStyle/>
          <a:p>
            <a:r>
              <a:rPr lang="en-US" sz="8800" dirty="0">
                <a:solidFill>
                  <a:schemeClr val="tx1">
                    <a:lumMod val="85000"/>
                  </a:schemeClr>
                </a:solidFill>
              </a:rPr>
              <a:t>Romans</a:t>
            </a:r>
            <a:r>
              <a:rPr lang="en-US" sz="8800" dirty="0"/>
              <a:t> </a:t>
            </a:r>
            <a:r>
              <a:rPr lang="en-US" dirty="0">
                <a:solidFill>
                  <a:schemeClr val="bg1"/>
                </a:solidFill>
              </a:rPr>
              <a:t> </a:t>
            </a:r>
            <a:endParaRPr lang="en-US" sz="8800" dirty="0">
              <a:solidFill>
                <a:schemeClr val="bg1"/>
              </a:solidFill>
            </a:endParaRPr>
          </a:p>
        </p:txBody>
      </p:sp>
      <p:sp>
        <p:nvSpPr>
          <p:cNvPr id="8" name="Subtitle 2">
            <a:extLst>
              <a:ext uri="{FF2B5EF4-FFF2-40B4-BE49-F238E27FC236}">
                <a16:creationId xmlns:a16="http://schemas.microsoft.com/office/drawing/2014/main" id="{F861B153-B3CF-B249-901F-D57031D3A11B}"/>
              </a:ext>
            </a:extLst>
          </p:cNvPr>
          <p:cNvSpPr>
            <a:spLocks noGrp="1"/>
          </p:cNvSpPr>
          <p:nvPr>
            <p:ph type="subTitle" idx="1"/>
          </p:nvPr>
        </p:nvSpPr>
        <p:spPr/>
        <p:txBody>
          <a:bodyPr>
            <a:normAutofit/>
          </a:bodyPr>
          <a:lstStyle/>
          <a:p>
            <a:r>
              <a:rPr lang="en-US" sz="3200" dirty="0"/>
              <a:t> </a:t>
            </a:r>
          </a:p>
        </p:txBody>
      </p:sp>
      <p:cxnSp>
        <p:nvCxnSpPr>
          <p:cNvPr id="4" name="Straight Connector 3">
            <a:extLst>
              <a:ext uri="{FF2B5EF4-FFF2-40B4-BE49-F238E27FC236}">
                <a16:creationId xmlns:a16="http://schemas.microsoft.com/office/drawing/2014/main" id="{DDFBB30A-D9CB-FB4C-93F7-B9679AB8E433}"/>
              </a:ext>
            </a:extLst>
          </p:cNvPr>
          <p:cNvCxnSpPr/>
          <p:nvPr/>
        </p:nvCxnSpPr>
        <p:spPr>
          <a:xfrm>
            <a:off x="1322613" y="4637316"/>
            <a:ext cx="9699171"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717830F7-3226-DC4F-31B4-D981ACA87729}"/>
              </a:ext>
            </a:extLst>
          </p:cNvPr>
          <p:cNvSpPr txBox="1">
            <a:spLocks/>
          </p:cNvSpPr>
          <p:nvPr/>
        </p:nvSpPr>
        <p:spPr>
          <a:xfrm>
            <a:off x="3877755" y="4350221"/>
            <a:ext cx="3534821" cy="1040740"/>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400" dirty="0">
                <a:solidFill>
                  <a:srgbClr val="FFC000"/>
                </a:solidFill>
              </a:rPr>
              <a:t>8:18-30</a:t>
            </a:r>
            <a:endParaRPr lang="en-US" sz="8000" dirty="0">
              <a:solidFill>
                <a:srgbClr val="FFC000"/>
              </a:solidFill>
            </a:endParaRPr>
          </a:p>
        </p:txBody>
      </p:sp>
      <p:sp>
        <p:nvSpPr>
          <p:cNvPr id="3" name="Title 1">
            <a:extLst>
              <a:ext uri="{FF2B5EF4-FFF2-40B4-BE49-F238E27FC236}">
                <a16:creationId xmlns:a16="http://schemas.microsoft.com/office/drawing/2014/main" id="{204EC47A-2399-7E22-0084-70DAF486E0BF}"/>
              </a:ext>
            </a:extLst>
          </p:cNvPr>
          <p:cNvSpPr txBox="1">
            <a:spLocks/>
          </p:cNvSpPr>
          <p:nvPr/>
        </p:nvSpPr>
        <p:spPr>
          <a:xfrm>
            <a:off x="1225004" y="4354338"/>
            <a:ext cx="3534821" cy="1040740"/>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400" dirty="0">
                <a:solidFill>
                  <a:schemeClr val="bg2">
                    <a:lumMod val="60000"/>
                    <a:lumOff val="40000"/>
                  </a:schemeClr>
                </a:solidFill>
                <a:latin typeface="+mn-lt"/>
                <a:cs typeface="Times New Roman" panose="02020603050405020304" pitchFamily="18" charset="0"/>
              </a:rPr>
              <a:t>Part </a:t>
            </a:r>
            <a:r>
              <a:rPr lang="en-US" sz="4400" dirty="0">
                <a:solidFill>
                  <a:schemeClr val="bg2">
                    <a:lumMod val="60000"/>
                    <a:lumOff val="40000"/>
                  </a:schemeClr>
                </a:solidFill>
                <a:latin typeface="Times New Roman" panose="02020603050405020304" pitchFamily="18" charset="0"/>
                <a:cs typeface="Times New Roman" panose="02020603050405020304" pitchFamily="18" charset="0"/>
              </a:rPr>
              <a:t>XIV</a:t>
            </a:r>
            <a:endParaRPr lang="en-US" sz="9600" dirty="0">
              <a:solidFill>
                <a:schemeClr val="bg2">
                  <a:lumMod val="60000"/>
                  <a:lumOff val="4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6125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72C56-C33A-D34E-9BD4-EF9E546825C9}"/>
              </a:ext>
            </a:extLst>
          </p:cNvPr>
          <p:cNvSpPr>
            <a:spLocks noGrp="1"/>
          </p:cNvSpPr>
          <p:nvPr>
            <p:ph type="title"/>
          </p:nvPr>
        </p:nvSpPr>
        <p:spPr>
          <a:xfrm>
            <a:off x="839540" y="373224"/>
            <a:ext cx="6573720" cy="666398"/>
          </a:xfrm>
        </p:spPr>
        <p:txBody>
          <a:bodyPr/>
          <a:lstStyle/>
          <a:p>
            <a:r>
              <a:rPr lang="en-US" sz="3200" dirty="0">
                <a:solidFill>
                  <a:schemeClr val="accent3"/>
                </a:solidFill>
              </a:rPr>
              <a:t>Romans 8:18-30  </a:t>
            </a:r>
            <a:r>
              <a:rPr lang="en-US" sz="3200" dirty="0">
                <a:solidFill>
                  <a:srgbClr val="00B0F0"/>
                </a:solidFill>
              </a:rPr>
              <a:t>(2011 NIV)	</a:t>
            </a:r>
          </a:p>
        </p:txBody>
      </p:sp>
      <p:sp>
        <p:nvSpPr>
          <p:cNvPr id="3" name="Content Placeholder 2">
            <a:extLst>
              <a:ext uri="{FF2B5EF4-FFF2-40B4-BE49-F238E27FC236}">
                <a16:creationId xmlns:a16="http://schemas.microsoft.com/office/drawing/2014/main" id="{C6C8C1A6-6F6F-6F44-AE58-8DB8CB9A6318}"/>
              </a:ext>
            </a:extLst>
          </p:cNvPr>
          <p:cNvSpPr>
            <a:spLocks noGrp="1"/>
          </p:cNvSpPr>
          <p:nvPr>
            <p:ph idx="1"/>
          </p:nvPr>
        </p:nvSpPr>
        <p:spPr>
          <a:xfrm>
            <a:off x="376935" y="1290453"/>
            <a:ext cx="10782132" cy="5379978"/>
          </a:xfrm>
        </p:spPr>
        <p:txBody>
          <a:bodyPr>
            <a:noAutofit/>
          </a:bodyPr>
          <a:lstStyle/>
          <a:p>
            <a:pPr marL="0" marR="0" indent="0">
              <a:spcBef>
                <a:spcPts val="0"/>
              </a:spcBef>
              <a:spcAft>
                <a:spcPts val="0"/>
              </a:spcAft>
              <a:buNone/>
            </a:pPr>
            <a:r>
              <a:rPr lang="en-US" sz="2800" b="1" baseline="30000" dirty="0">
                <a:solidFill>
                  <a:schemeClr val="accent3"/>
                </a:solidFill>
                <a:effectLst/>
                <a:latin typeface="Verdana" panose="020B0604030504040204" pitchFamily="34" charset="0"/>
                <a:ea typeface="Verdana" panose="020B0604030504040204" pitchFamily="34" charset="0"/>
                <a:cs typeface="Verdana" panose="020B0604030504040204" pitchFamily="34" charset="0"/>
              </a:rPr>
              <a:t>23</a:t>
            </a:r>
            <a:r>
              <a:rPr lang="en-US" sz="2800" dirty="0">
                <a:effectLst/>
                <a:latin typeface="Verdana" panose="020B0604030504040204" pitchFamily="34" charset="0"/>
                <a:ea typeface="Verdana" panose="020B0604030504040204" pitchFamily="34" charset="0"/>
                <a:cs typeface="Verdana" panose="020B0604030504040204" pitchFamily="34" charset="0"/>
              </a:rPr>
              <a:t> Not only so, but we ourselves, who have the firstfruits of the Spirit, groan inwardly as we wait eagerly for our adoption to sonship, the redemption of our bodies. </a:t>
            </a:r>
            <a:r>
              <a:rPr lang="en-US" sz="2800" b="1" baseline="30000" dirty="0">
                <a:solidFill>
                  <a:schemeClr val="accent3"/>
                </a:solidFill>
                <a:effectLst/>
                <a:latin typeface="Verdana" panose="020B0604030504040204" pitchFamily="34" charset="0"/>
                <a:ea typeface="Verdana" panose="020B0604030504040204" pitchFamily="34" charset="0"/>
                <a:cs typeface="Verdana" panose="020B0604030504040204" pitchFamily="34" charset="0"/>
              </a:rPr>
              <a:t>24 </a:t>
            </a:r>
            <a:r>
              <a:rPr lang="en-US" sz="2800" dirty="0">
                <a:effectLst/>
                <a:latin typeface="Verdana" panose="020B0604030504040204" pitchFamily="34" charset="0"/>
                <a:ea typeface="Verdana" panose="020B0604030504040204" pitchFamily="34" charset="0"/>
                <a:cs typeface="Verdana" panose="020B0604030504040204" pitchFamily="34" charset="0"/>
              </a:rPr>
              <a:t> For in this hope we were saved. But hope that is seen is no hope at all. Who hopes for what they already have? </a:t>
            </a:r>
            <a:r>
              <a:rPr lang="en-US" sz="2800" b="1" baseline="30000" dirty="0">
                <a:solidFill>
                  <a:schemeClr val="accent3"/>
                </a:solidFill>
                <a:effectLst/>
                <a:latin typeface="Verdana" panose="020B0604030504040204" pitchFamily="34" charset="0"/>
                <a:ea typeface="Verdana" panose="020B0604030504040204" pitchFamily="34" charset="0"/>
                <a:cs typeface="Verdana" panose="020B0604030504040204" pitchFamily="34" charset="0"/>
              </a:rPr>
              <a:t> 25</a:t>
            </a:r>
            <a:r>
              <a:rPr lang="en-US" sz="2800" dirty="0">
                <a:effectLst/>
                <a:latin typeface="Verdana" panose="020B0604030504040204" pitchFamily="34" charset="0"/>
                <a:ea typeface="Verdana" panose="020B0604030504040204" pitchFamily="34" charset="0"/>
                <a:cs typeface="Verdana" panose="020B0604030504040204" pitchFamily="34" charset="0"/>
              </a:rPr>
              <a:t> But if we hope for what we do not yet have, we wait for it patiently. </a:t>
            </a:r>
            <a:r>
              <a:rPr lang="en-US" sz="2800" b="1" baseline="30000" dirty="0">
                <a:solidFill>
                  <a:schemeClr val="accent3"/>
                </a:solidFill>
                <a:effectLst/>
                <a:latin typeface="Verdana" panose="020B0604030504040204" pitchFamily="34" charset="0"/>
                <a:ea typeface="Verdana" panose="020B0604030504040204" pitchFamily="34" charset="0"/>
                <a:cs typeface="Verdana" panose="020B0604030504040204" pitchFamily="34" charset="0"/>
              </a:rPr>
              <a:t>26 </a:t>
            </a:r>
            <a:r>
              <a:rPr lang="en-US" sz="2800" dirty="0">
                <a:effectLst/>
                <a:latin typeface="Verdana" panose="020B0604030504040204" pitchFamily="34" charset="0"/>
                <a:ea typeface="Verdana" panose="020B0604030504040204" pitchFamily="34" charset="0"/>
                <a:cs typeface="Verdana" panose="020B0604030504040204" pitchFamily="34" charset="0"/>
              </a:rPr>
              <a:t> In the same way, the Spirit helps us in our weakness. We do not know what we ought to pray for, but the Spirit himself intercedes for us through wordless groans. </a:t>
            </a:r>
            <a:r>
              <a:rPr lang="en-US" sz="2800" b="1" baseline="30000" dirty="0">
                <a:solidFill>
                  <a:schemeClr val="accent3"/>
                </a:solidFill>
                <a:effectLst/>
                <a:latin typeface="Verdana" panose="020B0604030504040204" pitchFamily="34" charset="0"/>
                <a:ea typeface="Verdana" panose="020B0604030504040204" pitchFamily="34" charset="0"/>
                <a:cs typeface="Verdana" panose="020B0604030504040204" pitchFamily="34" charset="0"/>
              </a:rPr>
              <a:t>27</a:t>
            </a:r>
            <a:r>
              <a:rPr lang="en-US" sz="2800" b="1" baseline="30000" dirty="0">
                <a:effectLst/>
                <a:latin typeface="Verdana" panose="020B0604030504040204" pitchFamily="34" charset="0"/>
                <a:ea typeface="Verdana" panose="020B0604030504040204" pitchFamily="34" charset="0"/>
                <a:cs typeface="Verdana" panose="020B0604030504040204" pitchFamily="34" charset="0"/>
              </a:rPr>
              <a:t> </a:t>
            </a:r>
            <a:r>
              <a:rPr lang="en-US" sz="2800" dirty="0">
                <a:effectLst/>
                <a:latin typeface="Verdana" panose="020B0604030504040204" pitchFamily="34" charset="0"/>
                <a:ea typeface="Verdana" panose="020B0604030504040204" pitchFamily="34" charset="0"/>
                <a:cs typeface="Verdana" panose="020B0604030504040204" pitchFamily="34" charset="0"/>
              </a:rPr>
              <a:t>And he who searches our hearts knows the mind of the Spirit, because the Spirit intercedes for God’s people in accordance with the will of God. </a:t>
            </a:r>
          </a:p>
        </p:txBody>
      </p:sp>
    </p:spTree>
    <p:extLst>
      <p:ext uri="{BB962C8B-B14F-4D97-AF65-F5344CB8AC3E}">
        <p14:creationId xmlns:p14="http://schemas.microsoft.com/office/powerpoint/2010/main" val="1978302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72C56-C33A-D34E-9BD4-EF9E546825C9}"/>
              </a:ext>
            </a:extLst>
          </p:cNvPr>
          <p:cNvSpPr>
            <a:spLocks noGrp="1"/>
          </p:cNvSpPr>
          <p:nvPr>
            <p:ph type="title"/>
          </p:nvPr>
        </p:nvSpPr>
        <p:spPr>
          <a:xfrm>
            <a:off x="839540" y="373224"/>
            <a:ext cx="6573720" cy="666398"/>
          </a:xfrm>
        </p:spPr>
        <p:txBody>
          <a:bodyPr/>
          <a:lstStyle/>
          <a:p>
            <a:r>
              <a:rPr lang="en-US" sz="3200" dirty="0">
                <a:solidFill>
                  <a:schemeClr val="accent3"/>
                </a:solidFill>
              </a:rPr>
              <a:t>Romans 8:18-30  </a:t>
            </a:r>
            <a:r>
              <a:rPr lang="en-US" sz="3200" dirty="0">
                <a:solidFill>
                  <a:srgbClr val="00B0F0"/>
                </a:solidFill>
              </a:rPr>
              <a:t>(2011 NIV)	</a:t>
            </a:r>
          </a:p>
        </p:txBody>
      </p:sp>
      <p:sp>
        <p:nvSpPr>
          <p:cNvPr id="3" name="Content Placeholder 2">
            <a:extLst>
              <a:ext uri="{FF2B5EF4-FFF2-40B4-BE49-F238E27FC236}">
                <a16:creationId xmlns:a16="http://schemas.microsoft.com/office/drawing/2014/main" id="{C6C8C1A6-6F6F-6F44-AE58-8DB8CB9A6318}"/>
              </a:ext>
            </a:extLst>
          </p:cNvPr>
          <p:cNvSpPr>
            <a:spLocks noGrp="1"/>
          </p:cNvSpPr>
          <p:nvPr>
            <p:ph idx="1"/>
          </p:nvPr>
        </p:nvSpPr>
        <p:spPr>
          <a:xfrm>
            <a:off x="376934" y="1290453"/>
            <a:ext cx="10830327" cy="5379978"/>
          </a:xfrm>
        </p:spPr>
        <p:txBody>
          <a:bodyPr>
            <a:noAutofit/>
          </a:bodyPr>
          <a:lstStyle/>
          <a:p>
            <a:pPr marL="0" indent="0">
              <a:spcBef>
                <a:spcPts val="0"/>
              </a:spcBef>
              <a:buNone/>
            </a:pPr>
            <a:r>
              <a:rPr lang="en-US" sz="2800" b="1" baseline="30000" dirty="0">
                <a:solidFill>
                  <a:schemeClr val="accent3"/>
                </a:solidFill>
                <a:effectLst/>
                <a:latin typeface="Verdana" panose="020B0604030504040204" pitchFamily="34" charset="0"/>
                <a:ea typeface="Verdana" panose="020B0604030504040204" pitchFamily="34" charset="0"/>
                <a:cs typeface="Verdana" panose="020B0604030504040204" pitchFamily="34" charset="0"/>
              </a:rPr>
              <a:t>28</a:t>
            </a:r>
            <a:r>
              <a:rPr lang="en-US" sz="2800" b="1" baseline="30000" dirty="0">
                <a:effectLst/>
                <a:latin typeface="Verdana" panose="020B0604030504040204" pitchFamily="34" charset="0"/>
                <a:ea typeface="Verdana" panose="020B0604030504040204" pitchFamily="34" charset="0"/>
                <a:cs typeface="Verdana" panose="020B0604030504040204" pitchFamily="34" charset="0"/>
              </a:rPr>
              <a:t> </a:t>
            </a:r>
            <a:r>
              <a:rPr lang="en-US" sz="2800" dirty="0">
                <a:effectLst/>
                <a:latin typeface="Verdana" panose="020B0604030504040204" pitchFamily="34" charset="0"/>
                <a:ea typeface="Verdana" panose="020B0604030504040204" pitchFamily="34" charset="0"/>
                <a:cs typeface="Verdana" panose="020B0604030504040204" pitchFamily="34" charset="0"/>
              </a:rPr>
              <a:t>And we know that in all things God works for the good of those who love him, who have been called according to his purpose. </a:t>
            </a:r>
            <a:r>
              <a:rPr lang="en-US" sz="2800" b="1" baseline="30000" dirty="0">
                <a:solidFill>
                  <a:schemeClr val="accent3"/>
                </a:solidFill>
                <a:latin typeface="Verdana" panose="020B0604030504040204" pitchFamily="34" charset="0"/>
                <a:ea typeface="Verdana" panose="020B0604030504040204" pitchFamily="34" charset="0"/>
                <a:cs typeface="Verdana" panose="020B0604030504040204" pitchFamily="34" charset="0"/>
              </a:rPr>
              <a:t>29</a:t>
            </a:r>
            <a:r>
              <a:rPr lang="en-US" sz="2800" b="1" baseline="30000" dirty="0">
                <a:latin typeface="Verdana" panose="020B0604030504040204" pitchFamily="34" charset="0"/>
                <a:ea typeface="Verdana" panose="020B0604030504040204" pitchFamily="34" charset="0"/>
                <a:cs typeface="Verdana" panose="020B0604030504040204" pitchFamily="34" charset="0"/>
              </a:rPr>
              <a:t> </a:t>
            </a:r>
            <a:r>
              <a:rPr lang="en-US" sz="2800" dirty="0">
                <a:latin typeface="Verdana" panose="020B0604030504040204" pitchFamily="34" charset="0"/>
                <a:ea typeface="Verdana" panose="020B0604030504040204" pitchFamily="34" charset="0"/>
                <a:cs typeface="Verdana" panose="020B0604030504040204" pitchFamily="34" charset="0"/>
              </a:rPr>
              <a:t>For those God foreknew he also predestined to be conformed to the image of his Son, that he might be the firstborn among many brothers and sisters. </a:t>
            </a:r>
            <a:r>
              <a:rPr lang="en-US" sz="2800" b="1" baseline="30000" dirty="0">
                <a:solidFill>
                  <a:schemeClr val="accent3"/>
                </a:solidFill>
                <a:latin typeface="Verdana" panose="020B0604030504040204" pitchFamily="34" charset="0"/>
                <a:ea typeface="Verdana" panose="020B0604030504040204" pitchFamily="34" charset="0"/>
                <a:cs typeface="Verdana" panose="020B0604030504040204" pitchFamily="34" charset="0"/>
              </a:rPr>
              <a:t>30</a:t>
            </a:r>
            <a:r>
              <a:rPr lang="en-US" sz="2800" b="1" baseline="30000" dirty="0">
                <a:latin typeface="Verdana" panose="020B0604030504040204" pitchFamily="34" charset="0"/>
                <a:ea typeface="Verdana" panose="020B0604030504040204" pitchFamily="34" charset="0"/>
                <a:cs typeface="Verdana" panose="020B0604030504040204" pitchFamily="34" charset="0"/>
              </a:rPr>
              <a:t> </a:t>
            </a:r>
            <a:r>
              <a:rPr lang="en-US" sz="2800" dirty="0">
                <a:latin typeface="Verdana" panose="020B0604030504040204" pitchFamily="34" charset="0"/>
                <a:ea typeface="Verdana" panose="020B0604030504040204" pitchFamily="34" charset="0"/>
                <a:cs typeface="Verdana" panose="020B0604030504040204" pitchFamily="34" charset="0"/>
              </a:rPr>
              <a:t>And those he predestined, he also called; those he called, he also justified; those he justified, he also glorified.</a:t>
            </a:r>
          </a:p>
          <a:p>
            <a:pPr marL="0" marR="0" indent="0">
              <a:spcBef>
                <a:spcPts val="0"/>
              </a:spcBef>
              <a:spcAft>
                <a:spcPts val="0"/>
              </a:spcAft>
              <a:buNone/>
            </a:pPr>
            <a:endParaRPr lang="en-US" sz="2800" dirty="0">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114903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72C56-C33A-D34E-9BD4-EF9E546825C9}"/>
              </a:ext>
            </a:extLst>
          </p:cNvPr>
          <p:cNvSpPr>
            <a:spLocks noGrp="1"/>
          </p:cNvSpPr>
          <p:nvPr>
            <p:ph type="title"/>
          </p:nvPr>
        </p:nvSpPr>
        <p:spPr>
          <a:xfrm>
            <a:off x="839540" y="373224"/>
            <a:ext cx="6573720" cy="666398"/>
          </a:xfrm>
        </p:spPr>
        <p:txBody>
          <a:bodyPr/>
          <a:lstStyle/>
          <a:p>
            <a:r>
              <a:rPr lang="en-US" sz="3200" dirty="0">
                <a:solidFill>
                  <a:schemeClr val="accent3"/>
                </a:solidFill>
              </a:rPr>
              <a:t>Romans 8:18-30  </a:t>
            </a:r>
            <a:r>
              <a:rPr lang="en-US" sz="3200" dirty="0">
                <a:solidFill>
                  <a:srgbClr val="00B0F0"/>
                </a:solidFill>
              </a:rPr>
              <a:t>(2011 NIV)	</a:t>
            </a:r>
          </a:p>
        </p:txBody>
      </p:sp>
      <p:sp>
        <p:nvSpPr>
          <p:cNvPr id="3" name="Content Placeholder 2">
            <a:extLst>
              <a:ext uri="{FF2B5EF4-FFF2-40B4-BE49-F238E27FC236}">
                <a16:creationId xmlns:a16="http://schemas.microsoft.com/office/drawing/2014/main" id="{C6C8C1A6-6F6F-6F44-AE58-8DB8CB9A6318}"/>
              </a:ext>
            </a:extLst>
          </p:cNvPr>
          <p:cNvSpPr>
            <a:spLocks noGrp="1"/>
          </p:cNvSpPr>
          <p:nvPr>
            <p:ph idx="1"/>
          </p:nvPr>
        </p:nvSpPr>
        <p:spPr>
          <a:xfrm>
            <a:off x="376934" y="1290453"/>
            <a:ext cx="10830327" cy="5379978"/>
          </a:xfrm>
        </p:spPr>
        <p:txBody>
          <a:bodyPr>
            <a:noAutofit/>
          </a:bodyPr>
          <a:lstStyle/>
          <a:p>
            <a:pPr marL="0" marR="0" indent="0">
              <a:spcBef>
                <a:spcPts val="0"/>
              </a:spcBef>
              <a:spcAft>
                <a:spcPts val="0"/>
              </a:spcAft>
              <a:buNone/>
            </a:pPr>
            <a:r>
              <a:rPr lang="en-US" sz="2800" b="1" baseline="30000" dirty="0">
                <a:solidFill>
                  <a:schemeClr val="accent3"/>
                </a:solidFill>
                <a:effectLst/>
                <a:latin typeface="Verdana" panose="020B0604030504040204" pitchFamily="34" charset="0"/>
                <a:ea typeface="Verdana" panose="020B0604030504040204" pitchFamily="34" charset="0"/>
                <a:cs typeface="Verdana" panose="020B0604030504040204" pitchFamily="34" charset="0"/>
              </a:rPr>
              <a:t>18</a:t>
            </a:r>
            <a:r>
              <a:rPr lang="en-US" sz="2800" dirty="0">
                <a:effectLst/>
                <a:latin typeface="Verdana" panose="020B0604030504040204" pitchFamily="34" charset="0"/>
                <a:ea typeface="Verdana" panose="020B0604030504040204" pitchFamily="34" charset="0"/>
                <a:cs typeface="Verdana" panose="020B0604030504040204" pitchFamily="34" charset="0"/>
              </a:rPr>
              <a:t> I consider that our present sufferings are not worth comparing with the glory that will be revealed in us. </a:t>
            </a:r>
            <a:r>
              <a:rPr lang="en-US" sz="2800" b="1" baseline="30000" dirty="0">
                <a:solidFill>
                  <a:schemeClr val="accent3">
                    <a:lumMod val="40000"/>
                    <a:lumOff val="60000"/>
                  </a:schemeClr>
                </a:solidFill>
                <a:effectLst/>
                <a:latin typeface="Verdana" panose="020B0604030504040204" pitchFamily="34" charset="0"/>
                <a:ea typeface="Verdana" panose="020B0604030504040204" pitchFamily="34" charset="0"/>
                <a:cs typeface="Verdana" panose="020B0604030504040204" pitchFamily="34" charset="0"/>
              </a:rPr>
              <a:t>19</a:t>
            </a:r>
            <a:r>
              <a:rPr lang="en-US" sz="2800" b="1" baseline="30000" dirty="0">
                <a:solidFill>
                  <a:schemeClr val="accent4">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rPr>
              <a:t> </a:t>
            </a:r>
            <a:r>
              <a:rPr lang="en-US" sz="2800" dirty="0">
                <a:solidFill>
                  <a:schemeClr val="accent4">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rPr>
              <a:t>For the creation waits in eager expectation for the children of God to be revealed. </a:t>
            </a:r>
            <a:r>
              <a:rPr lang="en-US" sz="2800" b="1" baseline="30000" dirty="0">
                <a:solidFill>
                  <a:schemeClr val="accent3">
                    <a:lumMod val="40000"/>
                    <a:lumOff val="60000"/>
                  </a:schemeClr>
                </a:solidFill>
                <a:effectLst/>
                <a:latin typeface="Verdana" panose="020B0604030504040204" pitchFamily="34" charset="0"/>
                <a:ea typeface="Verdana" panose="020B0604030504040204" pitchFamily="34" charset="0"/>
                <a:cs typeface="Verdana" panose="020B0604030504040204" pitchFamily="34" charset="0"/>
              </a:rPr>
              <a:t>20</a:t>
            </a:r>
            <a:r>
              <a:rPr lang="en-US" sz="2800" b="1" baseline="30000" dirty="0">
                <a:solidFill>
                  <a:schemeClr val="accent4">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rPr>
              <a:t> </a:t>
            </a:r>
            <a:r>
              <a:rPr lang="en-US" sz="2800" dirty="0">
                <a:solidFill>
                  <a:schemeClr val="accent4">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rPr>
              <a:t>For the creation was subjected to frustration, not by its own choice, but by the will of the one who subjected it, in hope </a:t>
            </a:r>
            <a:r>
              <a:rPr lang="en-US" sz="2800" b="1" baseline="30000" dirty="0">
                <a:solidFill>
                  <a:schemeClr val="accent3">
                    <a:lumMod val="40000"/>
                    <a:lumOff val="60000"/>
                  </a:schemeClr>
                </a:solidFill>
                <a:effectLst/>
                <a:latin typeface="Verdana" panose="020B0604030504040204" pitchFamily="34" charset="0"/>
                <a:ea typeface="Verdana" panose="020B0604030504040204" pitchFamily="34" charset="0"/>
                <a:cs typeface="Verdana" panose="020B0604030504040204" pitchFamily="34" charset="0"/>
              </a:rPr>
              <a:t>21</a:t>
            </a:r>
            <a:r>
              <a:rPr lang="en-US" sz="2800" b="1" baseline="30000" dirty="0">
                <a:solidFill>
                  <a:schemeClr val="accent4">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rPr>
              <a:t> </a:t>
            </a:r>
            <a:r>
              <a:rPr lang="en-US" sz="2800" dirty="0">
                <a:solidFill>
                  <a:schemeClr val="accent4">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rPr>
              <a:t>that</a:t>
            </a:r>
            <a:r>
              <a:rPr lang="en-US" sz="2800" baseline="30000" dirty="0">
                <a:solidFill>
                  <a:schemeClr val="accent4">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rPr>
              <a:t> </a:t>
            </a:r>
            <a:r>
              <a:rPr lang="en-US" sz="2800" dirty="0">
                <a:solidFill>
                  <a:schemeClr val="accent4">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rPr>
              <a:t>the creation itself will be liberated from its bondage to decay and brought into the freedom and glory of the children of God. </a:t>
            </a:r>
            <a:r>
              <a:rPr lang="en-US" sz="2800" b="1" baseline="30000" dirty="0">
                <a:solidFill>
                  <a:schemeClr val="accent3">
                    <a:lumMod val="40000"/>
                    <a:lumOff val="60000"/>
                  </a:schemeClr>
                </a:solidFill>
                <a:effectLst/>
                <a:latin typeface="Verdana" panose="020B0604030504040204" pitchFamily="34" charset="0"/>
                <a:ea typeface="Verdana" panose="020B0604030504040204" pitchFamily="34" charset="0"/>
                <a:cs typeface="Verdana" panose="020B0604030504040204" pitchFamily="34" charset="0"/>
              </a:rPr>
              <a:t>22</a:t>
            </a:r>
            <a:r>
              <a:rPr lang="en-US" sz="2800" b="1" baseline="30000" dirty="0">
                <a:solidFill>
                  <a:schemeClr val="accent4">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rPr>
              <a:t> </a:t>
            </a:r>
            <a:r>
              <a:rPr lang="en-US" sz="2800" dirty="0">
                <a:solidFill>
                  <a:schemeClr val="accent4">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rPr>
              <a:t>We know that the whole creation has been groaning as in the pains of childbirth right up to the present time. </a:t>
            </a:r>
          </a:p>
        </p:txBody>
      </p:sp>
      <p:sp>
        <p:nvSpPr>
          <p:cNvPr id="4" name="Content Placeholder 2">
            <a:extLst>
              <a:ext uri="{FF2B5EF4-FFF2-40B4-BE49-F238E27FC236}">
                <a16:creationId xmlns:a16="http://schemas.microsoft.com/office/drawing/2014/main" id="{02617843-340F-8E26-61AA-52D3D364DED6}"/>
              </a:ext>
            </a:extLst>
          </p:cNvPr>
          <p:cNvSpPr txBox="1">
            <a:spLocks/>
          </p:cNvSpPr>
          <p:nvPr/>
        </p:nvSpPr>
        <p:spPr>
          <a:xfrm>
            <a:off x="410799" y="57677"/>
            <a:ext cx="10830327" cy="1229759"/>
          </a:xfrm>
          <a:prstGeom prst="rect">
            <a:avLst/>
          </a:prstGeom>
          <a:solidFill>
            <a:schemeClr val="accent5">
              <a:lumMod val="50000"/>
            </a:schemeClr>
          </a:solidFill>
          <a:ln w="19050">
            <a:solidFill>
              <a:schemeClr val="tx1"/>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lgn="ctr">
              <a:buNone/>
            </a:pPr>
            <a:endParaRPr lang="en-US" sz="200" b="1" baseline="30000" dirty="0">
              <a:solidFill>
                <a:schemeClr val="accent3"/>
              </a:solidFill>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en-US" sz="2800" b="1" baseline="30000" dirty="0">
                <a:solidFill>
                  <a:schemeClr val="accent3"/>
                </a:solidFill>
                <a:latin typeface="Verdana" panose="020B0604030504040204" pitchFamily="34" charset="0"/>
                <a:ea typeface="Verdana" panose="020B0604030504040204" pitchFamily="34" charset="0"/>
                <a:cs typeface="Verdana" panose="020B0604030504040204" pitchFamily="34" charset="0"/>
              </a:rPr>
              <a:t>7</a:t>
            </a:r>
            <a:r>
              <a:rPr lang="en-US" sz="2800" b="1" baseline="30000" dirty="0">
                <a:latin typeface="Verdana" panose="020B0604030504040204" pitchFamily="34" charset="0"/>
                <a:ea typeface="Verdana" panose="020B0604030504040204" pitchFamily="34" charset="0"/>
                <a:cs typeface="Verdana" panose="020B0604030504040204" pitchFamily="34" charset="0"/>
              </a:rPr>
              <a:t> </a:t>
            </a:r>
            <a:r>
              <a:rPr lang="en-US" sz="2800" dirty="0">
                <a:latin typeface="Verdana" panose="020B0604030504040204" pitchFamily="34" charset="0"/>
                <a:ea typeface="Verdana" panose="020B0604030504040204" pitchFamily="34" charset="0"/>
                <a:cs typeface="Verdana" panose="020B0604030504040204" pitchFamily="34" charset="0"/>
              </a:rPr>
              <a:t>To those who by </a:t>
            </a:r>
            <a:r>
              <a:rPr lang="en-US" sz="2800" i="1" dirty="0">
                <a:latin typeface="Verdana" panose="020B0604030504040204" pitchFamily="34" charset="0"/>
                <a:ea typeface="Verdana" panose="020B0604030504040204" pitchFamily="34" charset="0"/>
                <a:cs typeface="Verdana" panose="020B0604030504040204" pitchFamily="34" charset="0"/>
              </a:rPr>
              <a:t>persistence</a:t>
            </a:r>
            <a:r>
              <a:rPr lang="en-US" sz="2800" dirty="0">
                <a:latin typeface="Verdana" panose="020B0604030504040204" pitchFamily="34" charset="0"/>
                <a:ea typeface="Verdana" panose="020B0604030504040204" pitchFamily="34" charset="0"/>
                <a:cs typeface="Verdana" panose="020B0604030504040204" pitchFamily="34" charset="0"/>
              </a:rPr>
              <a:t> in doing good </a:t>
            </a:r>
            <a:r>
              <a:rPr lang="en-US" sz="2800" u="sng" dirty="0">
                <a:latin typeface="Verdana" panose="020B0604030504040204" pitchFamily="34" charset="0"/>
                <a:ea typeface="Verdana" panose="020B0604030504040204" pitchFamily="34" charset="0"/>
                <a:cs typeface="Verdana" panose="020B0604030504040204" pitchFamily="34" charset="0"/>
              </a:rPr>
              <a:t>seek glory</a:t>
            </a:r>
            <a:r>
              <a:rPr lang="en-US" sz="2800" dirty="0">
                <a:latin typeface="Verdana" panose="020B0604030504040204" pitchFamily="34" charset="0"/>
                <a:ea typeface="Verdana" panose="020B0604030504040204" pitchFamily="34" charset="0"/>
                <a:cs typeface="Verdana" panose="020B0604030504040204" pitchFamily="34" charset="0"/>
              </a:rPr>
              <a:t>, honor and immortality, he will give eternal life. </a:t>
            </a:r>
            <a:endParaRPr lang="en-US" sz="2800" b="1" baseline="30000" dirty="0">
              <a:solidFill>
                <a:schemeClr val="accent3"/>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744576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72C56-C33A-D34E-9BD4-EF9E546825C9}"/>
              </a:ext>
            </a:extLst>
          </p:cNvPr>
          <p:cNvSpPr>
            <a:spLocks noGrp="1"/>
          </p:cNvSpPr>
          <p:nvPr>
            <p:ph type="title"/>
          </p:nvPr>
        </p:nvSpPr>
        <p:spPr>
          <a:xfrm>
            <a:off x="839540" y="373224"/>
            <a:ext cx="6573720" cy="666398"/>
          </a:xfrm>
        </p:spPr>
        <p:txBody>
          <a:bodyPr/>
          <a:lstStyle/>
          <a:p>
            <a:r>
              <a:rPr lang="en-US" sz="3200" dirty="0">
                <a:solidFill>
                  <a:schemeClr val="accent3"/>
                </a:solidFill>
              </a:rPr>
              <a:t>Romans 8:18-30  </a:t>
            </a:r>
            <a:r>
              <a:rPr lang="en-US" sz="3200" dirty="0">
                <a:solidFill>
                  <a:srgbClr val="00B0F0"/>
                </a:solidFill>
              </a:rPr>
              <a:t>(2011 NIV)	</a:t>
            </a:r>
          </a:p>
        </p:txBody>
      </p:sp>
      <p:sp>
        <p:nvSpPr>
          <p:cNvPr id="3" name="Content Placeholder 2">
            <a:extLst>
              <a:ext uri="{FF2B5EF4-FFF2-40B4-BE49-F238E27FC236}">
                <a16:creationId xmlns:a16="http://schemas.microsoft.com/office/drawing/2014/main" id="{C6C8C1A6-6F6F-6F44-AE58-8DB8CB9A6318}"/>
              </a:ext>
            </a:extLst>
          </p:cNvPr>
          <p:cNvSpPr>
            <a:spLocks noGrp="1"/>
          </p:cNvSpPr>
          <p:nvPr>
            <p:ph idx="1"/>
          </p:nvPr>
        </p:nvSpPr>
        <p:spPr>
          <a:xfrm>
            <a:off x="376934" y="1290453"/>
            <a:ext cx="10830327" cy="5379978"/>
          </a:xfrm>
        </p:spPr>
        <p:txBody>
          <a:bodyPr>
            <a:noAutofit/>
          </a:bodyPr>
          <a:lstStyle/>
          <a:p>
            <a:pPr marL="0" marR="0" indent="0">
              <a:spcBef>
                <a:spcPts val="0"/>
              </a:spcBef>
              <a:spcAft>
                <a:spcPts val="0"/>
              </a:spcAft>
              <a:buNone/>
            </a:pPr>
            <a:r>
              <a:rPr lang="en-US" sz="2800" b="1" baseline="30000" dirty="0">
                <a:solidFill>
                  <a:schemeClr val="accent3">
                    <a:lumMod val="40000"/>
                    <a:lumOff val="60000"/>
                  </a:schemeClr>
                </a:solidFill>
                <a:effectLst/>
                <a:latin typeface="Verdana" panose="020B0604030504040204" pitchFamily="34" charset="0"/>
                <a:ea typeface="Verdana" panose="020B0604030504040204" pitchFamily="34" charset="0"/>
                <a:cs typeface="Verdana" panose="020B0604030504040204" pitchFamily="34" charset="0"/>
              </a:rPr>
              <a:t>18</a:t>
            </a:r>
            <a:r>
              <a:rPr lang="en-US" sz="2800" dirty="0">
                <a:effectLst/>
                <a:latin typeface="Verdana" panose="020B0604030504040204" pitchFamily="34" charset="0"/>
                <a:ea typeface="Verdana" panose="020B0604030504040204" pitchFamily="34" charset="0"/>
                <a:cs typeface="Verdana" panose="020B0604030504040204" pitchFamily="34" charset="0"/>
              </a:rPr>
              <a:t> </a:t>
            </a:r>
            <a:r>
              <a:rPr lang="en-US" sz="2800" dirty="0">
                <a:solidFill>
                  <a:schemeClr val="accent4">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rPr>
              <a:t>I consider that our present sufferings are not worth comparing with the glory that will be revealed in us. </a:t>
            </a:r>
            <a:r>
              <a:rPr lang="en-US" sz="2800" b="1" baseline="30000" dirty="0">
                <a:solidFill>
                  <a:schemeClr val="accent3"/>
                </a:solidFill>
                <a:effectLst/>
                <a:latin typeface="Verdana" panose="020B0604030504040204" pitchFamily="34" charset="0"/>
                <a:ea typeface="Verdana" panose="020B0604030504040204" pitchFamily="34" charset="0"/>
                <a:cs typeface="Verdana" panose="020B0604030504040204" pitchFamily="34" charset="0"/>
              </a:rPr>
              <a:t>19</a:t>
            </a:r>
            <a:r>
              <a:rPr lang="en-US" sz="2800" b="1" baseline="30000" dirty="0">
                <a:effectLst/>
                <a:latin typeface="Verdana" panose="020B0604030504040204" pitchFamily="34" charset="0"/>
                <a:ea typeface="Verdana" panose="020B0604030504040204" pitchFamily="34" charset="0"/>
                <a:cs typeface="Verdana" panose="020B0604030504040204" pitchFamily="34" charset="0"/>
              </a:rPr>
              <a:t> </a:t>
            </a:r>
            <a:r>
              <a:rPr lang="en-US" sz="2800" dirty="0">
                <a:effectLst/>
                <a:latin typeface="Verdana" panose="020B0604030504040204" pitchFamily="34" charset="0"/>
                <a:ea typeface="Verdana" panose="020B0604030504040204" pitchFamily="34" charset="0"/>
                <a:cs typeface="Verdana" panose="020B0604030504040204" pitchFamily="34" charset="0"/>
              </a:rPr>
              <a:t>For the creation waits in eager expectation for the children of God to be revealed. </a:t>
            </a:r>
            <a:r>
              <a:rPr lang="en-US" sz="2800" b="1" baseline="30000" dirty="0">
                <a:solidFill>
                  <a:schemeClr val="accent3">
                    <a:lumMod val="40000"/>
                    <a:lumOff val="60000"/>
                  </a:schemeClr>
                </a:solidFill>
                <a:effectLst/>
                <a:latin typeface="Verdana" panose="020B0604030504040204" pitchFamily="34" charset="0"/>
                <a:ea typeface="Verdana" panose="020B0604030504040204" pitchFamily="34" charset="0"/>
                <a:cs typeface="Verdana" panose="020B0604030504040204" pitchFamily="34" charset="0"/>
              </a:rPr>
              <a:t>20</a:t>
            </a:r>
            <a:r>
              <a:rPr lang="en-US" sz="2800" b="1" baseline="30000" dirty="0">
                <a:effectLst/>
                <a:latin typeface="Verdana" panose="020B0604030504040204" pitchFamily="34" charset="0"/>
                <a:ea typeface="Verdana" panose="020B0604030504040204" pitchFamily="34" charset="0"/>
                <a:cs typeface="Verdana" panose="020B0604030504040204" pitchFamily="34" charset="0"/>
              </a:rPr>
              <a:t> </a:t>
            </a:r>
            <a:r>
              <a:rPr lang="en-US" sz="2800" dirty="0">
                <a:solidFill>
                  <a:schemeClr val="accent4">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rPr>
              <a:t>For the creation was subjected to frustration, not by its own choice, but by the will of the one who subjected it, in hope </a:t>
            </a:r>
            <a:r>
              <a:rPr lang="en-US" sz="2800" b="1" baseline="30000" dirty="0">
                <a:solidFill>
                  <a:schemeClr val="accent3">
                    <a:lumMod val="40000"/>
                    <a:lumOff val="60000"/>
                  </a:schemeClr>
                </a:solidFill>
                <a:effectLst/>
                <a:latin typeface="Verdana" panose="020B0604030504040204" pitchFamily="34" charset="0"/>
                <a:ea typeface="Verdana" panose="020B0604030504040204" pitchFamily="34" charset="0"/>
                <a:cs typeface="Verdana" panose="020B0604030504040204" pitchFamily="34" charset="0"/>
              </a:rPr>
              <a:t>21</a:t>
            </a:r>
            <a:r>
              <a:rPr lang="en-US" sz="2800" b="1" baseline="30000" dirty="0">
                <a:effectLst/>
                <a:latin typeface="Verdana" panose="020B0604030504040204" pitchFamily="34" charset="0"/>
                <a:ea typeface="Verdana" panose="020B0604030504040204" pitchFamily="34" charset="0"/>
                <a:cs typeface="Verdana" panose="020B0604030504040204" pitchFamily="34" charset="0"/>
              </a:rPr>
              <a:t> </a:t>
            </a:r>
            <a:r>
              <a:rPr lang="en-US" sz="2800" dirty="0">
                <a:solidFill>
                  <a:schemeClr val="accent4">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rPr>
              <a:t>that</a:t>
            </a:r>
            <a:r>
              <a:rPr lang="en-US" sz="2800" baseline="30000" dirty="0">
                <a:solidFill>
                  <a:schemeClr val="accent4">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rPr>
              <a:t> </a:t>
            </a:r>
            <a:r>
              <a:rPr lang="en-US" sz="2800" dirty="0">
                <a:solidFill>
                  <a:schemeClr val="accent4">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rPr>
              <a:t>the creation itself will be liberated from its bondage to decay and brought into the freedom and glory of the children of God.</a:t>
            </a:r>
            <a:r>
              <a:rPr lang="en-US" sz="2800" dirty="0">
                <a:solidFill>
                  <a:schemeClr val="accent3">
                    <a:lumMod val="40000"/>
                    <a:lumOff val="60000"/>
                  </a:schemeClr>
                </a:solidFill>
                <a:effectLst/>
                <a:latin typeface="Verdana" panose="020B0604030504040204" pitchFamily="34" charset="0"/>
                <a:ea typeface="Verdana" panose="020B0604030504040204" pitchFamily="34" charset="0"/>
                <a:cs typeface="Verdana" panose="020B0604030504040204" pitchFamily="34" charset="0"/>
              </a:rPr>
              <a:t> </a:t>
            </a:r>
            <a:r>
              <a:rPr lang="en-US" sz="2800" b="1" baseline="30000" dirty="0">
                <a:solidFill>
                  <a:schemeClr val="accent3">
                    <a:lumMod val="40000"/>
                    <a:lumOff val="60000"/>
                  </a:schemeClr>
                </a:solidFill>
                <a:effectLst/>
                <a:latin typeface="Verdana" panose="020B0604030504040204" pitchFamily="34" charset="0"/>
                <a:ea typeface="Verdana" panose="020B0604030504040204" pitchFamily="34" charset="0"/>
                <a:cs typeface="Verdana" panose="020B0604030504040204" pitchFamily="34" charset="0"/>
              </a:rPr>
              <a:t>22 </a:t>
            </a:r>
            <a:r>
              <a:rPr lang="en-US" sz="2800" dirty="0">
                <a:solidFill>
                  <a:schemeClr val="accent4">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rPr>
              <a:t>We know that the whole creation has been groaning as in the pains of childbirth right up to the present time.</a:t>
            </a:r>
          </a:p>
        </p:txBody>
      </p:sp>
    </p:spTree>
    <p:extLst>
      <p:ext uri="{BB962C8B-B14F-4D97-AF65-F5344CB8AC3E}">
        <p14:creationId xmlns:p14="http://schemas.microsoft.com/office/powerpoint/2010/main" val="20952249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72C56-C33A-D34E-9BD4-EF9E546825C9}"/>
              </a:ext>
            </a:extLst>
          </p:cNvPr>
          <p:cNvSpPr>
            <a:spLocks noGrp="1"/>
          </p:cNvSpPr>
          <p:nvPr>
            <p:ph type="title"/>
          </p:nvPr>
        </p:nvSpPr>
        <p:spPr>
          <a:xfrm>
            <a:off x="839540" y="373224"/>
            <a:ext cx="6573720" cy="666398"/>
          </a:xfrm>
        </p:spPr>
        <p:txBody>
          <a:bodyPr/>
          <a:lstStyle/>
          <a:p>
            <a:r>
              <a:rPr lang="en-US" sz="3200" dirty="0">
                <a:solidFill>
                  <a:schemeClr val="accent3"/>
                </a:solidFill>
              </a:rPr>
              <a:t>Romans 8:18-30  </a:t>
            </a:r>
            <a:r>
              <a:rPr lang="en-US" sz="3200" dirty="0">
                <a:solidFill>
                  <a:srgbClr val="00B0F0"/>
                </a:solidFill>
              </a:rPr>
              <a:t>(2011 NIV)	</a:t>
            </a:r>
          </a:p>
        </p:txBody>
      </p:sp>
      <p:sp>
        <p:nvSpPr>
          <p:cNvPr id="3" name="Content Placeholder 2">
            <a:extLst>
              <a:ext uri="{FF2B5EF4-FFF2-40B4-BE49-F238E27FC236}">
                <a16:creationId xmlns:a16="http://schemas.microsoft.com/office/drawing/2014/main" id="{C6C8C1A6-6F6F-6F44-AE58-8DB8CB9A6318}"/>
              </a:ext>
            </a:extLst>
          </p:cNvPr>
          <p:cNvSpPr>
            <a:spLocks noGrp="1"/>
          </p:cNvSpPr>
          <p:nvPr>
            <p:ph idx="1"/>
          </p:nvPr>
        </p:nvSpPr>
        <p:spPr>
          <a:xfrm>
            <a:off x="376934" y="1290453"/>
            <a:ext cx="10830327" cy="5379978"/>
          </a:xfrm>
        </p:spPr>
        <p:txBody>
          <a:bodyPr>
            <a:noAutofit/>
          </a:bodyPr>
          <a:lstStyle/>
          <a:p>
            <a:pPr marL="0" marR="0" indent="0">
              <a:spcBef>
                <a:spcPts val="0"/>
              </a:spcBef>
              <a:spcAft>
                <a:spcPts val="0"/>
              </a:spcAft>
              <a:buNone/>
            </a:pPr>
            <a:r>
              <a:rPr lang="en-US" sz="2800" b="1" baseline="30000" dirty="0">
                <a:solidFill>
                  <a:schemeClr val="accent3">
                    <a:lumMod val="40000"/>
                    <a:lumOff val="60000"/>
                  </a:schemeClr>
                </a:solidFill>
                <a:effectLst/>
                <a:latin typeface="Verdana" panose="020B0604030504040204" pitchFamily="34" charset="0"/>
                <a:ea typeface="Verdana" panose="020B0604030504040204" pitchFamily="34" charset="0"/>
                <a:cs typeface="Verdana" panose="020B0604030504040204" pitchFamily="34" charset="0"/>
              </a:rPr>
              <a:t>18</a:t>
            </a:r>
            <a:r>
              <a:rPr lang="en-US" sz="2800" dirty="0">
                <a:effectLst/>
                <a:latin typeface="Verdana" panose="020B0604030504040204" pitchFamily="34" charset="0"/>
                <a:ea typeface="Verdana" panose="020B0604030504040204" pitchFamily="34" charset="0"/>
                <a:cs typeface="Verdana" panose="020B0604030504040204" pitchFamily="34" charset="0"/>
              </a:rPr>
              <a:t> </a:t>
            </a:r>
            <a:r>
              <a:rPr lang="en-US" sz="2800" dirty="0">
                <a:solidFill>
                  <a:schemeClr val="accent4">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rPr>
              <a:t>I consider that our present sufferings are not worth comparing with the glory that will be revealed in us. </a:t>
            </a:r>
            <a:r>
              <a:rPr lang="en-US" sz="2800" b="1" baseline="30000" dirty="0">
                <a:solidFill>
                  <a:schemeClr val="accent3">
                    <a:lumMod val="40000"/>
                    <a:lumOff val="60000"/>
                  </a:schemeClr>
                </a:solidFill>
                <a:effectLst/>
                <a:latin typeface="Verdana" panose="020B0604030504040204" pitchFamily="34" charset="0"/>
                <a:ea typeface="Verdana" panose="020B0604030504040204" pitchFamily="34" charset="0"/>
                <a:cs typeface="Verdana" panose="020B0604030504040204" pitchFamily="34" charset="0"/>
              </a:rPr>
              <a:t>19</a:t>
            </a:r>
            <a:r>
              <a:rPr lang="en-US" sz="2800" b="1" baseline="30000" dirty="0">
                <a:solidFill>
                  <a:schemeClr val="accent4">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rPr>
              <a:t> </a:t>
            </a:r>
            <a:r>
              <a:rPr lang="en-US" sz="2800" dirty="0">
                <a:solidFill>
                  <a:schemeClr val="accent4">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rPr>
              <a:t>For the creation waits in eager expectation for the children of God to be revealed. </a:t>
            </a:r>
            <a:r>
              <a:rPr lang="en-US" sz="2800" b="1" baseline="30000" dirty="0">
                <a:solidFill>
                  <a:schemeClr val="accent3"/>
                </a:solidFill>
                <a:effectLst/>
                <a:latin typeface="Verdana" panose="020B0604030504040204" pitchFamily="34" charset="0"/>
                <a:ea typeface="Verdana" panose="020B0604030504040204" pitchFamily="34" charset="0"/>
                <a:cs typeface="Verdana" panose="020B0604030504040204" pitchFamily="34" charset="0"/>
              </a:rPr>
              <a:t>20</a:t>
            </a:r>
            <a:r>
              <a:rPr lang="en-US" sz="2800" b="1" baseline="30000" dirty="0">
                <a:effectLst/>
                <a:latin typeface="Verdana" panose="020B0604030504040204" pitchFamily="34" charset="0"/>
                <a:ea typeface="Verdana" panose="020B0604030504040204" pitchFamily="34" charset="0"/>
                <a:cs typeface="Verdana" panose="020B0604030504040204" pitchFamily="34" charset="0"/>
              </a:rPr>
              <a:t> </a:t>
            </a:r>
            <a:r>
              <a:rPr lang="en-US" sz="2800" dirty="0">
                <a:effectLst/>
                <a:latin typeface="Verdana" panose="020B0604030504040204" pitchFamily="34" charset="0"/>
                <a:ea typeface="Verdana" panose="020B0604030504040204" pitchFamily="34" charset="0"/>
                <a:cs typeface="Verdana" panose="020B0604030504040204" pitchFamily="34" charset="0"/>
              </a:rPr>
              <a:t>For the creation was subjected to frustration, not by its own choice, but by the will of the one who subjected it, in hope </a:t>
            </a:r>
            <a:r>
              <a:rPr lang="en-US" sz="2800" b="1" baseline="30000" dirty="0">
                <a:solidFill>
                  <a:schemeClr val="accent3"/>
                </a:solidFill>
                <a:effectLst/>
                <a:latin typeface="Verdana" panose="020B0604030504040204" pitchFamily="34" charset="0"/>
                <a:ea typeface="Verdana" panose="020B0604030504040204" pitchFamily="34" charset="0"/>
                <a:cs typeface="Verdana" panose="020B0604030504040204" pitchFamily="34" charset="0"/>
              </a:rPr>
              <a:t>21</a:t>
            </a:r>
            <a:r>
              <a:rPr lang="en-US" sz="2800" b="1" baseline="30000" dirty="0">
                <a:effectLst/>
                <a:latin typeface="Verdana" panose="020B0604030504040204" pitchFamily="34" charset="0"/>
                <a:ea typeface="Verdana" panose="020B0604030504040204" pitchFamily="34" charset="0"/>
                <a:cs typeface="Verdana" panose="020B0604030504040204" pitchFamily="34" charset="0"/>
              </a:rPr>
              <a:t> </a:t>
            </a:r>
            <a:r>
              <a:rPr lang="en-US" sz="2800" dirty="0">
                <a:effectLst/>
                <a:latin typeface="Verdana" panose="020B0604030504040204" pitchFamily="34" charset="0"/>
                <a:ea typeface="Verdana" panose="020B0604030504040204" pitchFamily="34" charset="0"/>
                <a:cs typeface="Verdana" panose="020B0604030504040204" pitchFamily="34" charset="0"/>
              </a:rPr>
              <a:t>that</a:t>
            </a:r>
            <a:r>
              <a:rPr lang="en-US" sz="2800" baseline="30000" dirty="0">
                <a:effectLst/>
                <a:latin typeface="Verdana" panose="020B0604030504040204" pitchFamily="34" charset="0"/>
                <a:ea typeface="Verdana" panose="020B0604030504040204" pitchFamily="34" charset="0"/>
                <a:cs typeface="Verdana" panose="020B0604030504040204" pitchFamily="34" charset="0"/>
              </a:rPr>
              <a:t> </a:t>
            </a:r>
            <a:r>
              <a:rPr lang="en-US" sz="2800" dirty="0">
                <a:effectLst/>
                <a:latin typeface="Verdana" panose="020B0604030504040204" pitchFamily="34" charset="0"/>
                <a:ea typeface="Verdana" panose="020B0604030504040204" pitchFamily="34" charset="0"/>
                <a:cs typeface="Verdana" panose="020B0604030504040204" pitchFamily="34" charset="0"/>
              </a:rPr>
              <a:t>the creation itself will be liberated from its bondage to decay and brought into the freedom and glory of the children of God. </a:t>
            </a:r>
            <a:r>
              <a:rPr lang="en-US" sz="2800" b="1" baseline="30000" dirty="0">
                <a:solidFill>
                  <a:schemeClr val="accent3"/>
                </a:solidFill>
                <a:effectLst/>
                <a:latin typeface="Verdana" panose="020B0604030504040204" pitchFamily="34" charset="0"/>
                <a:ea typeface="Verdana" panose="020B0604030504040204" pitchFamily="34" charset="0"/>
                <a:cs typeface="Verdana" panose="020B0604030504040204" pitchFamily="34" charset="0"/>
              </a:rPr>
              <a:t>22</a:t>
            </a:r>
            <a:r>
              <a:rPr lang="en-US" sz="2800" b="1" baseline="30000" dirty="0">
                <a:effectLst/>
                <a:latin typeface="Verdana" panose="020B0604030504040204" pitchFamily="34" charset="0"/>
                <a:ea typeface="Verdana" panose="020B0604030504040204" pitchFamily="34" charset="0"/>
                <a:cs typeface="Verdana" panose="020B0604030504040204" pitchFamily="34" charset="0"/>
              </a:rPr>
              <a:t> </a:t>
            </a:r>
            <a:r>
              <a:rPr lang="en-US" sz="2800" dirty="0">
                <a:effectLst/>
                <a:latin typeface="Verdana" panose="020B0604030504040204" pitchFamily="34" charset="0"/>
                <a:ea typeface="Verdana" panose="020B0604030504040204" pitchFamily="34" charset="0"/>
                <a:cs typeface="Verdana" panose="020B0604030504040204" pitchFamily="34" charset="0"/>
              </a:rPr>
              <a:t>We know that the whole creation has been groaning as in the pains of childbirth right up to the present time. </a:t>
            </a:r>
          </a:p>
        </p:txBody>
      </p:sp>
    </p:spTree>
    <p:extLst>
      <p:ext uri="{BB962C8B-B14F-4D97-AF65-F5344CB8AC3E}">
        <p14:creationId xmlns:p14="http://schemas.microsoft.com/office/powerpoint/2010/main" val="22464829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72C56-C33A-D34E-9BD4-EF9E546825C9}"/>
              </a:ext>
            </a:extLst>
          </p:cNvPr>
          <p:cNvSpPr>
            <a:spLocks noGrp="1"/>
          </p:cNvSpPr>
          <p:nvPr>
            <p:ph type="title"/>
          </p:nvPr>
        </p:nvSpPr>
        <p:spPr>
          <a:xfrm>
            <a:off x="839540" y="373224"/>
            <a:ext cx="6573720" cy="666398"/>
          </a:xfrm>
        </p:spPr>
        <p:txBody>
          <a:bodyPr/>
          <a:lstStyle/>
          <a:p>
            <a:r>
              <a:rPr lang="en-US" sz="3200" dirty="0">
                <a:solidFill>
                  <a:schemeClr val="accent3"/>
                </a:solidFill>
              </a:rPr>
              <a:t>Romans 8:18-30  </a:t>
            </a:r>
            <a:r>
              <a:rPr lang="en-US" sz="3200" dirty="0">
                <a:solidFill>
                  <a:srgbClr val="00B0F0"/>
                </a:solidFill>
              </a:rPr>
              <a:t>(2011 NIV)	</a:t>
            </a:r>
          </a:p>
        </p:txBody>
      </p:sp>
      <p:sp>
        <p:nvSpPr>
          <p:cNvPr id="3" name="Content Placeholder 2">
            <a:extLst>
              <a:ext uri="{FF2B5EF4-FFF2-40B4-BE49-F238E27FC236}">
                <a16:creationId xmlns:a16="http://schemas.microsoft.com/office/drawing/2014/main" id="{C6C8C1A6-6F6F-6F44-AE58-8DB8CB9A6318}"/>
              </a:ext>
            </a:extLst>
          </p:cNvPr>
          <p:cNvSpPr>
            <a:spLocks noGrp="1"/>
          </p:cNvSpPr>
          <p:nvPr>
            <p:ph idx="1"/>
          </p:nvPr>
        </p:nvSpPr>
        <p:spPr>
          <a:xfrm>
            <a:off x="376935" y="1290453"/>
            <a:ext cx="10785870" cy="5379978"/>
          </a:xfrm>
        </p:spPr>
        <p:txBody>
          <a:bodyPr>
            <a:noAutofit/>
          </a:bodyPr>
          <a:lstStyle/>
          <a:p>
            <a:pPr marL="0" marR="0" indent="0">
              <a:spcBef>
                <a:spcPts val="0"/>
              </a:spcBef>
              <a:spcAft>
                <a:spcPts val="0"/>
              </a:spcAft>
              <a:buNone/>
            </a:pPr>
            <a:r>
              <a:rPr lang="en-US" sz="2800" b="1" baseline="30000" dirty="0">
                <a:solidFill>
                  <a:schemeClr val="accent3"/>
                </a:solidFill>
                <a:effectLst/>
                <a:latin typeface="Verdana" panose="020B0604030504040204" pitchFamily="34" charset="0"/>
                <a:ea typeface="Verdana" panose="020B0604030504040204" pitchFamily="34" charset="0"/>
                <a:cs typeface="Verdana" panose="020B0604030504040204" pitchFamily="34" charset="0"/>
              </a:rPr>
              <a:t>23</a:t>
            </a:r>
            <a:r>
              <a:rPr lang="en-US" sz="2800" dirty="0">
                <a:effectLst/>
                <a:latin typeface="Verdana" panose="020B0604030504040204" pitchFamily="34" charset="0"/>
                <a:ea typeface="Verdana" panose="020B0604030504040204" pitchFamily="34" charset="0"/>
                <a:cs typeface="Verdana" panose="020B0604030504040204" pitchFamily="34" charset="0"/>
              </a:rPr>
              <a:t> Not only so, but we ourselves, who have the firstfruits of the Spirit, groan inwardly as we wait eagerly for our adoption to sonship, the redemption of our bodies. </a:t>
            </a:r>
            <a:r>
              <a:rPr lang="en-US" sz="2800" b="1" baseline="30000" dirty="0">
                <a:solidFill>
                  <a:schemeClr val="accent3">
                    <a:lumMod val="40000"/>
                    <a:lumOff val="60000"/>
                  </a:schemeClr>
                </a:solidFill>
                <a:effectLst/>
                <a:latin typeface="Verdana" panose="020B0604030504040204" pitchFamily="34" charset="0"/>
                <a:ea typeface="Verdana" panose="020B0604030504040204" pitchFamily="34" charset="0"/>
                <a:cs typeface="Verdana" panose="020B0604030504040204" pitchFamily="34" charset="0"/>
              </a:rPr>
              <a:t>24</a:t>
            </a:r>
            <a:r>
              <a:rPr lang="en-US" sz="2800" b="1" baseline="30000" dirty="0">
                <a:solidFill>
                  <a:schemeClr val="accent3"/>
                </a:solidFill>
                <a:effectLst/>
                <a:latin typeface="Verdana" panose="020B0604030504040204" pitchFamily="34" charset="0"/>
                <a:ea typeface="Verdana" panose="020B0604030504040204" pitchFamily="34" charset="0"/>
                <a:cs typeface="Verdana" panose="020B0604030504040204" pitchFamily="34" charset="0"/>
              </a:rPr>
              <a:t> </a:t>
            </a:r>
            <a:r>
              <a:rPr lang="en-US" sz="2800" dirty="0">
                <a:effectLst/>
                <a:latin typeface="Verdana" panose="020B0604030504040204" pitchFamily="34" charset="0"/>
                <a:ea typeface="Verdana" panose="020B0604030504040204" pitchFamily="34" charset="0"/>
                <a:cs typeface="Verdana" panose="020B0604030504040204" pitchFamily="34" charset="0"/>
              </a:rPr>
              <a:t> </a:t>
            </a:r>
            <a:r>
              <a:rPr lang="en-US" sz="2800" dirty="0">
                <a:solidFill>
                  <a:schemeClr val="accent4">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rPr>
              <a:t>For in this hope we were saved. But hope that is seen is no hope at all. Who hopes for what they already have? </a:t>
            </a:r>
            <a:r>
              <a:rPr lang="en-US" sz="2800" b="1" baseline="30000" dirty="0">
                <a:solidFill>
                  <a:schemeClr val="accent4">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rPr>
              <a:t> </a:t>
            </a:r>
            <a:r>
              <a:rPr lang="en-US" sz="2800" b="1" baseline="30000" dirty="0">
                <a:solidFill>
                  <a:schemeClr val="accent3">
                    <a:lumMod val="40000"/>
                    <a:lumOff val="60000"/>
                  </a:schemeClr>
                </a:solidFill>
                <a:effectLst/>
                <a:latin typeface="Verdana" panose="020B0604030504040204" pitchFamily="34" charset="0"/>
                <a:ea typeface="Verdana" panose="020B0604030504040204" pitchFamily="34" charset="0"/>
                <a:cs typeface="Verdana" panose="020B0604030504040204" pitchFamily="34" charset="0"/>
              </a:rPr>
              <a:t>25</a:t>
            </a:r>
            <a:r>
              <a:rPr lang="en-US" sz="2800" dirty="0">
                <a:solidFill>
                  <a:schemeClr val="accent4">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rPr>
              <a:t> But if we hope for what we do not yet have, we wait for it patiently. </a:t>
            </a:r>
            <a:r>
              <a:rPr lang="en-US" sz="2800" b="1" baseline="30000" dirty="0">
                <a:solidFill>
                  <a:schemeClr val="accent3">
                    <a:lumMod val="40000"/>
                    <a:lumOff val="60000"/>
                  </a:schemeClr>
                </a:solidFill>
                <a:effectLst/>
                <a:latin typeface="Verdana" panose="020B0604030504040204" pitchFamily="34" charset="0"/>
                <a:ea typeface="Verdana" panose="020B0604030504040204" pitchFamily="34" charset="0"/>
                <a:cs typeface="Verdana" panose="020B0604030504040204" pitchFamily="34" charset="0"/>
              </a:rPr>
              <a:t>26</a:t>
            </a:r>
            <a:r>
              <a:rPr lang="en-US" sz="2800" b="1" baseline="30000" dirty="0">
                <a:solidFill>
                  <a:schemeClr val="accent4">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rPr>
              <a:t> </a:t>
            </a:r>
            <a:r>
              <a:rPr lang="en-US" sz="2800" dirty="0">
                <a:solidFill>
                  <a:schemeClr val="accent4">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rPr>
              <a:t> In the same way, the Spirit helps us in our weakness. We do not know what we ought to pray for, but the Spirit himself intercedes for us through wordless groans. </a:t>
            </a:r>
            <a:r>
              <a:rPr lang="en-US" sz="2800" b="1" baseline="30000" dirty="0">
                <a:solidFill>
                  <a:schemeClr val="accent3">
                    <a:lumMod val="40000"/>
                    <a:lumOff val="60000"/>
                  </a:schemeClr>
                </a:solidFill>
                <a:effectLst/>
                <a:latin typeface="Verdana" panose="020B0604030504040204" pitchFamily="34" charset="0"/>
                <a:ea typeface="Verdana" panose="020B0604030504040204" pitchFamily="34" charset="0"/>
                <a:cs typeface="Verdana" panose="020B0604030504040204" pitchFamily="34" charset="0"/>
              </a:rPr>
              <a:t>27</a:t>
            </a:r>
            <a:r>
              <a:rPr lang="en-US" sz="2800" b="1" baseline="30000" dirty="0">
                <a:solidFill>
                  <a:schemeClr val="accent4">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rPr>
              <a:t> </a:t>
            </a:r>
            <a:r>
              <a:rPr lang="en-US" sz="2800" dirty="0">
                <a:solidFill>
                  <a:schemeClr val="accent4">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rPr>
              <a:t>And he who searches our hearts knows the mind of the Spirit, because the Spirit intercedes for God’s people in accordance with the will of God. </a:t>
            </a:r>
          </a:p>
        </p:txBody>
      </p:sp>
    </p:spTree>
    <p:extLst>
      <p:ext uri="{BB962C8B-B14F-4D97-AF65-F5344CB8AC3E}">
        <p14:creationId xmlns:p14="http://schemas.microsoft.com/office/powerpoint/2010/main" val="5263117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72C56-C33A-D34E-9BD4-EF9E546825C9}"/>
              </a:ext>
            </a:extLst>
          </p:cNvPr>
          <p:cNvSpPr>
            <a:spLocks noGrp="1"/>
          </p:cNvSpPr>
          <p:nvPr>
            <p:ph type="title"/>
          </p:nvPr>
        </p:nvSpPr>
        <p:spPr>
          <a:xfrm>
            <a:off x="839540" y="373224"/>
            <a:ext cx="6573720" cy="666398"/>
          </a:xfrm>
        </p:spPr>
        <p:txBody>
          <a:bodyPr/>
          <a:lstStyle/>
          <a:p>
            <a:r>
              <a:rPr lang="en-US" sz="3200" dirty="0">
                <a:solidFill>
                  <a:schemeClr val="accent3"/>
                </a:solidFill>
              </a:rPr>
              <a:t>Romans 8:18-30  </a:t>
            </a:r>
            <a:r>
              <a:rPr lang="en-US" sz="3200" dirty="0">
                <a:solidFill>
                  <a:srgbClr val="00B0F0"/>
                </a:solidFill>
              </a:rPr>
              <a:t>(2011 NIV)	</a:t>
            </a:r>
          </a:p>
        </p:txBody>
      </p:sp>
      <p:sp>
        <p:nvSpPr>
          <p:cNvPr id="3" name="Content Placeholder 2">
            <a:extLst>
              <a:ext uri="{FF2B5EF4-FFF2-40B4-BE49-F238E27FC236}">
                <a16:creationId xmlns:a16="http://schemas.microsoft.com/office/drawing/2014/main" id="{C6C8C1A6-6F6F-6F44-AE58-8DB8CB9A6318}"/>
              </a:ext>
            </a:extLst>
          </p:cNvPr>
          <p:cNvSpPr>
            <a:spLocks noGrp="1"/>
          </p:cNvSpPr>
          <p:nvPr>
            <p:ph idx="1"/>
          </p:nvPr>
        </p:nvSpPr>
        <p:spPr>
          <a:xfrm>
            <a:off x="376935" y="1290453"/>
            <a:ext cx="10785870" cy="5379978"/>
          </a:xfrm>
        </p:spPr>
        <p:txBody>
          <a:bodyPr>
            <a:noAutofit/>
          </a:bodyPr>
          <a:lstStyle/>
          <a:p>
            <a:pPr marL="0" marR="0" indent="0">
              <a:spcBef>
                <a:spcPts val="0"/>
              </a:spcBef>
              <a:spcAft>
                <a:spcPts val="0"/>
              </a:spcAft>
              <a:buNone/>
            </a:pPr>
            <a:r>
              <a:rPr lang="en-US" sz="2800" b="1" baseline="30000" dirty="0">
                <a:solidFill>
                  <a:schemeClr val="accent3">
                    <a:lumMod val="40000"/>
                    <a:lumOff val="60000"/>
                  </a:schemeClr>
                </a:solidFill>
                <a:effectLst/>
                <a:latin typeface="Verdana" panose="020B0604030504040204" pitchFamily="34" charset="0"/>
                <a:ea typeface="Verdana" panose="020B0604030504040204" pitchFamily="34" charset="0"/>
                <a:cs typeface="Verdana" panose="020B0604030504040204" pitchFamily="34" charset="0"/>
              </a:rPr>
              <a:t>23</a:t>
            </a:r>
            <a:r>
              <a:rPr lang="en-US" sz="2800" dirty="0">
                <a:effectLst/>
                <a:latin typeface="Verdana" panose="020B0604030504040204" pitchFamily="34" charset="0"/>
                <a:ea typeface="Verdana" panose="020B0604030504040204" pitchFamily="34" charset="0"/>
                <a:cs typeface="Verdana" panose="020B0604030504040204" pitchFamily="34" charset="0"/>
              </a:rPr>
              <a:t> </a:t>
            </a:r>
            <a:r>
              <a:rPr lang="en-US" sz="2800" dirty="0">
                <a:solidFill>
                  <a:schemeClr val="accent4">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rPr>
              <a:t>Not only so, but we ourselves, who have the firstfruits of the Spirit, groan inwardly as we wait eagerly for our adoption to sonship, the redemption of our bodies. </a:t>
            </a:r>
            <a:r>
              <a:rPr lang="en-US" sz="2800" b="1" baseline="30000" dirty="0">
                <a:solidFill>
                  <a:schemeClr val="accent3"/>
                </a:solidFill>
                <a:effectLst/>
                <a:latin typeface="Verdana" panose="020B0604030504040204" pitchFamily="34" charset="0"/>
                <a:ea typeface="Verdana" panose="020B0604030504040204" pitchFamily="34" charset="0"/>
                <a:cs typeface="Verdana" panose="020B0604030504040204" pitchFamily="34" charset="0"/>
              </a:rPr>
              <a:t>24 </a:t>
            </a:r>
            <a:r>
              <a:rPr lang="en-US" sz="2800" dirty="0">
                <a:effectLst/>
                <a:latin typeface="Verdana" panose="020B0604030504040204" pitchFamily="34" charset="0"/>
                <a:ea typeface="Verdana" panose="020B0604030504040204" pitchFamily="34" charset="0"/>
                <a:cs typeface="Verdana" panose="020B0604030504040204" pitchFamily="34" charset="0"/>
              </a:rPr>
              <a:t> For in this hope we were saved. But hope that is seen is no hope at all. Who hopes for what they already have? </a:t>
            </a:r>
            <a:r>
              <a:rPr lang="en-US" sz="2800" b="1" baseline="30000" dirty="0">
                <a:solidFill>
                  <a:schemeClr val="accent3"/>
                </a:solidFill>
                <a:effectLst/>
                <a:latin typeface="Verdana" panose="020B0604030504040204" pitchFamily="34" charset="0"/>
                <a:ea typeface="Verdana" panose="020B0604030504040204" pitchFamily="34" charset="0"/>
                <a:cs typeface="Verdana" panose="020B0604030504040204" pitchFamily="34" charset="0"/>
              </a:rPr>
              <a:t> 25</a:t>
            </a:r>
            <a:r>
              <a:rPr lang="en-US" sz="2800" dirty="0">
                <a:effectLst/>
                <a:latin typeface="Verdana" panose="020B0604030504040204" pitchFamily="34" charset="0"/>
                <a:ea typeface="Verdana" panose="020B0604030504040204" pitchFamily="34" charset="0"/>
                <a:cs typeface="Verdana" panose="020B0604030504040204" pitchFamily="34" charset="0"/>
              </a:rPr>
              <a:t> But if we hope for what we do not yet have, we wait for it patiently. </a:t>
            </a:r>
            <a:r>
              <a:rPr lang="en-US" sz="2800" b="1" baseline="30000" dirty="0">
                <a:solidFill>
                  <a:schemeClr val="accent3">
                    <a:lumMod val="40000"/>
                    <a:lumOff val="60000"/>
                  </a:schemeClr>
                </a:solidFill>
                <a:effectLst/>
                <a:latin typeface="Verdana" panose="020B0604030504040204" pitchFamily="34" charset="0"/>
                <a:ea typeface="Verdana" panose="020B0604030504040204" pitchFamily="34" charset="0"/>
                <a:cs typeface="Verdana" panose="020B0604030504040204" pitchFamily="34" charset="0"/>
              </a:rPr>
              <a:t>26</a:t>
            </a:r>
            <a:r>
              <a:rPr lang="en-US" sz="2800" b="1" baseline="30000" dirty="0">
                <a:solidFill>
                  <a:schemeClr val="accent4">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rPr>
              <a:t> </a:t>
            </a:r>
            <a:r>
              <a:rPr lang="en-US" sz="2800" dirty="0">
                <a:solidFill>
                  <a:schemeClr val="accent4">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rPr>
              <a:t> In the same way, the Spirit helps us in our weakness. We do not know what we ought to pray for, but the Spirit himself intercedes for us through wordless groans. </a:t>
            </a:r>
            <a:r>
              <a:rPr lang="en-US" sz="2800" b="1" baseline="30000" dirty="0">
                <a:solidFill>
                  <a:schemeClr val="accent3">
                    <a:lumMod val="40000"/>
                    <a:lumOff val="60000"/>
                  </a:schemeClr>
                </a:solidFill>
                <a:effectLst/>
                <a:latin typeface="Verdana" panose="020B0604030504040204" pitchFamily="34" charset="0"/>
                <a:ea typeface="Verdana" panose="020B0604030504040204" pitchFamily="34" charset="0"/>
                <a:cs typeface="Verdana" panose="020B0604030504040204" pitchFamily="34" charset="0"/>
              </a:rPr>
              <a:t>27</a:t>
            </a:r>
            <a:r>
              <a:rPr lang="en-US" sz="2800" b="1" baseline="30000" dirty="0">
                <a:solidFill>
                  <a:schemeClr val="accent4">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rPr>
              <a:t> </a:t>
            </a:r>
            <a:r>
              <a:rPr lang="en-US" sz="2800" dirty="0">
                <a:solidFill>
                  <a:schemeClr val="accent4">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rPr>
              <a:t>And he who searches our hearts knows the mind of the Spirit, because the Spirit intercedes for God’s people in accordance with the will of God. </a:t>
            </a:r>
          </a:p>
        </p:txBody>
      </p:sp>
    </p:spTree>
    <p:extLst>
      <p:ext uri="{BB962C8B-B14F-4D97-AF65-F5344CB8AC3E}">
        <p14:creationId xmlns:p14="http://schemas.microsoft.com/office/powerpoint/2010/main" val="16172483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72C56-C33A-D34E-9BD4-EF9E546825C9}"/>
              </a:ext>
            </a:extLst>
          </p:cNvPr>
          <p:cNvSpPr>
            <a:spLocks noGrp="1"/>
          </p:cNvSpPr>
          <p:nvPr>
            <p:ph type="title"/>
          </p:nvPr>
        </p:nvSpPr>
        <p:spPr>
          <a:xfrm>
            <a:off x="839540" y="373224"/>
            <a:ext cx="6573720" cy="666398"/>
          </a:xfrm>
        </p:spPr>
        <p:txBody>
          <a:bodyPr/>
          <a:lstStyle/>
          <a:p>
            <a:r>
              <a:rPr lang="en-US" sz="3200" dirty="0">
                <a:solidFill>
                  <a:schemeClr val="accent3"/>
                </a:solidFill>
              </a:rPr>
              <a:t>Romans 8:18-30  </a:t>
            </a:r>
            <a:r>
              <a:rPr lang="en-US" sz="3200" dirty="0">
                <a:solidFill>
                  <a:srgbClr val="00B0F0"/>
                </a:solidFill>
              </a:rPr>
              <a:t>(2011 NIV)	</a:t>
            </a:r>
          </a:p>
        </p:txBody>
      </p:sp>
      <p:sp>
        <p:nvSpPr>
          <p:cNvPr id="3" name="Content Placeholder 2">
            <a:extLst>
              <a:ext uri="{FF2B5EF4-FFF2-40B4-BE49-F238E27FC236}">
                <a16:creationId xmlns:a16="http://schemas.microsoft.com/office/drawing/2014/main" id="{C6C8C1A6-6F6F-6F44-AE58-8DB8CB9A6318}"/>
              </a:ext>
            </a:extLst>
          </p:cNvPr>
          <p:cNvSpPr>
            <a:spLocks noGrp="1"/>
          </p:cNvSpPr>
          <p:nvPr>
            <p:ph idx="1"/>
          </p:nvPr>
        </p:nvSpPr>
        <p:spPr>
          <a:xfrm>
            <a:off x="376935" y="1290453"/>
            <a:ext cx="10785870" cy="5379978"/>
          </a:xfrm>
        </p:spPr>
        <p:txBody>
          <a:bodyPr>
            <a:noAutofit/>
          </a:bodyPr>
          <a:lstStyle/>
          <a:p>
            <a:pPr marL="0" marR="0" indent="0">
              <a:spcBef>
                <a:spcPts val="0"/>
              </a:spcBef>
              <a:spcAft>
                <a:spcPts val="0"/>
              </a:spcAft>
              <a:buNone/>
            </a:pPr>
            <a:r>
              <a:rPr lang="en-US" sz="2800" b="1" baseline="30000" dirty="0">
                <a:solidFill>
                  <a:schemeClr val="accent3">
                    <a:lumMod val="40000"/>
                    <a:lumOff val="60000"/>
                  </a:schemeClr>
                </a:solidFill>
                <a:effectLst/>
                <a:latin typeface="Verdana" panose="020B0604030504040204" pitchFamily="34" charset="0"/>
                <a:ea typeface="Verdana" panose="020B0604030504040204" pitchFamily="34" charset="0"/>
                <a:cs typeface="Verdana" panose="020B0604030504040204" pitchFamily="34" charset="0"/>
              </a:rPr>
              <a:t>23</a:t>
            </a:r>
            <a:r>
              <a:rPr lang="en-US" sz="2800" dirty="0">
                <a:effectLst/>
                <a:latin typeface="Verdana" panose="020B0604030504040204" pitchFamily="34" charset="0"/>
                <a:ea typeface="Verdana" panose="020B0604030504040204" pitchFamily="34" charset="0"/>
                <a:cs typeface="Verdana" panose="020B0604030504040204" pitchFamily="34" charset="0"/>
              </a:rPr>
              <a:t> </a:t>
            </a:r>
            <a:r>
              <a:rPr lang="en-US" sz="2800" dirty="0">
                <a:solidFill>
                  <a:schemeClr val="accent4">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rPr>
              <a:t>Not only so, but we ourselves, who have the firstfruits of the Spirit, groan inwardly as we wait eagerly for our adoption to sonship, the redemption of our bodies. </a:t>
            </a:r>
            <a:r>
              <a:rPr lang="en-US" sz="2800" b="1" baseline="30000" dirty="0">
                <a:solidFill>
                  <a:schemeClr val="accent3">
                    <a:lumMod val="40000"/>
                    <a:lumOff val="60000"/>
                  </a:schemeClr>
                </a:solidFill>
                <a:effectLst/>
                <a:latin typeface="Verdana" panose="020B0604030504040204" pitchFamily="34" charset="0"/>
                <a:ea typeface="Verdana" panose="020B0604030504040204" pitchFamily="34" charset="0"/>
                <a:cs typeface="Verdana" panose="020B0604030504040204" pitchFamily="34" charset="0"/>
              </a:rPr>
              <a:t> 24</a:t>
            </a:r>
            <a:r>
              <a:rPr lang="en-US" sz="2800" b="1" baseline="30000" dirty="0">
                <a:solidFill>
                  <a:schemeClr val="accent3"/>
                </a:solidFill>
                <a:effectLst/>
                <a:latin typeface="Verdana" panose="020B0604030504040204" pitchFamily="34" charset="0"/>
                <a:ea typeface="Verdana" panose="020B0604030504040204" pitchFamily="34" charset="0"/>
                <a:cs typeface="Verdana" panose="020B0604030504040204" pitchFamily="34" charset="0"/>
              </a:rPr>
              <a:t> </a:t>
            </a:r>
            <a:r>
              <a:rPr lang="en-US" sz="2800" dirty="0">
                <a:effectLst/>
                <a:latin typeface="Verdana" panose="020B0604030504040204" pitchFamily="34" charset="0"/>
                <a:ea typeface="Verdana" panose="020B0604030504040204" pitchFamily="34" charset="0"/>
                <a:cs typeface="Verdana" panose="020B0604030504040204" pitchFamily="34" charset="0"/>
              </a:rPr>
              <a:t> </a:t>
            </a:r>
            <a:r>
              <a:rPr lang="en-US" sz="2800" dirty="0">
                <a:solidFill>
                  <a:schemeClr val="accent4">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rPr>
              <a:t>For in this hope we were saved. But hope that is seen is no hope at all. Who hopes for what they already have? </a:t>
            </a:r>
            <a:r>
              <a:rPr lang="en-US" sz="2800" b="1" baseline="30000" dirty="0">
                <a:solidFill>
                  <a:schemeClr val="accent4">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rPr>
              <a:t> </a:t>
            </a:r>
            <a:r>
              <a:rPr lang="en-US" sz="2800" b="1" baseline="30000" dirty="0">
                <a:solidFill>
                  <a:schemeClr val="accent3">
                    <a:lumMod val="40000"/>
                    <a:lumOff val="60000"/>
                  </a:schemeClr>
                </a:solidFill>
                <a:effectLst/>
                <a:latin typeface="Verdana" panose="020B0604030504040204" pitchFamily="34" charset="0"/>
                <a:ea typeface="Verdana" panose="020B0604030504040204" pitchFamily="34" charset="0"/>
                <a:cs typeface="Verdana" panose="020B0604030504040204" pitchFamily="34" charset="0"/>
              </a:rPr>
              <a:t>25</a:t>
            </a:r>
            <a:r>
              <a:rPr lang="en-US" sz="2800" dirty="0">
                <a:solidFill>
                  <a:schemeClr val="accent4">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rPr>
              <a:t> But if we hope for what we do not yet have, we wait for it patiently. </a:t>
            </a:r>
            <a:r>
              <a:rPr lang="en-US" sz="2800" b="1" baseline="30000" dirty="0">
                <a:solidFill>
                  <a:schemeClr val="accent3"/>
                </a:solidFill>
                <a:effectLst/>
                <a:latin typeface="Verdana" panose="020B0604030504040204" pitchFamily="34" charset="0"/>
                <a:ea typeface="Verdana" panose="020B0604030504040204" pitchFamily="34" charset="0"/>
                <a:cs typeface="Verdana" panose="020B0604030504040204" pitchFamily="34" charset="0"/>
              </a:rPr>
              <a:t>26 </a:t>
            </a:r>
            <a:r>
              <a:rPr lang="en-US" sz="2800" dirty="0">
                <a:effectLst/>
                <a:latin typeface="Verdana" panose="020B0604030504040204" pitchFamily="34" charset="0"/>
                <a:ea typeface="Verdana" panose="020B0604030504040204" pitchFamily="34" charset="0"/>
                <a:cs typeface="Verdana" panose="020B0604030504040204" pitchFamily="34" charset="0"/>
              </a:rPr>
              <a:t> In the same way, the Spirit helps us in our weakness. We do not know what we ought to pray for, but the Spirit himself intercedes for us through wordless groans. </a:t>
            </a:r>
            <a:r>
              <a:rPr lang="en-US" sz="2800" b="1" baseline="30000" dirty="0">
                <a:solidFill>
                  <a:schemeClr val="accent3"/>
                </a:solidFill>
                <a:effectLst/>
                <a:latin typeface="Verdana" panose="020B0604030504040204" pitchFamily="34" charset="0"/>
                <a:ea typeface="Verdana" panose="020B0604030504040204" pitchFamily="34" charset="0"/>
                <a:cs typeface="Verdana" panose="020B0604030504040204" pitchFamily="34" charset="0"/>
              </a:rPr>
              <a:t>27</a:t>
            </a:r>
            <a:r>
              <a:rPr lang="en-US" sz="2800" b="1" baseline="30000" dirty="0">
                <a:effectLst/>
                <a:latin typeface="Verdana" panose="020B0604030504040204" pitchFamily="34" charset="0"/>
                <a:ea typeface="Verdana" panose="020B0604030504040204" pitchFamily="34" charset="0"/>
                <a:cs typeface="Verdana" panose="020B0604030504040204" pitchFamily="34" charset="0"/>
              </a:rPr>
              <a:t> </a:t>
            </a:r>
            <a:r>
              <a:rPr lang="en-US" sz="2800" dirty="0">
                <a:effectLst/>
                <a:latin typeface="Verdana" panose="020B0604030504040204" pitchFamily="34" charset="0"/>
                <a:ea typeface="Verdana" panose="020B0604030504040204" pitchFamily="34" charset="0"/>
                <a:cs typeface="Verdana" panose="020B0604030504040204" pitchFamily="34" charset="0"/>
              </a:rPr>
              <a:t>And he who searches our hearts knows the mind of the Spirit, because the Spirit intercedes for God’s people in accordance with the will of God. </a:t>
            </a:r>
          </a:p>
        </p:txBody>
      </p:sp>
    </p:spTree>
    <p:extLst>
      <p:ext uri="{BB962C8B-B14F-4D97-AF65-F5344CB8AC3E}">
        <p14:creationId xmlns:p14="http://schemas.microsoft.com/office/powerpoint/2010/main" val="18366200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72C56-C33A-D34E-9BD4-EF9E546825C9}"/>
              </a:ext>
            </a:extLst>
          </p:cNvPr>
          <p:cNvSpPr>
            <a:spLocks noGrp="1"/>
          </p:cNvSpPr>
          <p:nvPr>
            <p:ph type="title"/>
          </p:nvPr>
        </p:nvSpPr>
        <p:spPr>
          <a:xfrm>
            <a:off x="839540" y="373224"/>
            <a:ext cx="6573720" cy="666398"/>
          </a:xfrm>
        </p:spPr>
        <p:txBody>
          <a:bodyPr/>
          <a:lstStyle/>
          <a:p>
            <a:r>
              <a:rPr lang="en-US" sz="3200">
                <a:solidFill>
                  <a:schemeClr val="accent3"/>
                </a:solidFill>
              </a:rPr>
              <a:t>Romans 8:18-30  </a:t>
            </a:r>
            <a:r>
              <a:rPr lang="en-US" sz="3200" dirty="0">
                <a:solidFill>
                  <a:srgbClr val="00B0F0"/>
                </a:solidFill>
              </a:rPr>
              <a:t>(2011 NIV)	</a:t>
            </a:r>
          </a:p>
        </p:txBody>
      </p:sp>
      <p:sp>
        <p:nvSpPr>
          <p:cNvPr id="3" name="Content Placeholder 2">
            <a:extLst>
              <a:ext uri="{FF2B5EF4-FFF2-40B4-BE49-F238E27FC236}">
                <a16:creationId xmlns:a16="http://schemas.microsoft.com/office/drawing/2014/main" id="{C6C8C1A6-6F6F-6F44-AE58-8DB8CB9A6318}"/>
              </a:ext>
            </a:extLst>
          </p:cNvPr>
          <p:cNvSpPr>
            <a:spLocks noGrp="1"/>
          </p:cNvSpPr>
          <p:nvPr>
            <p:ph idx="1"/>
          </p:nvPr>
        </p:nvSpPr>
        <p:spPr>
          <a:xfrm>
            <a:off x="376934" y="1290453"/>
            <a:ext cx="10830327" cy="5379978"/>
          </a:xfrm>
        </p:spPr>
        <p:txBody>
          <a:bodyPr>
            <a:noAutofit/>
          </a:bodyPr>
          <a:lstStyle/>
          <a:p>
            <a:pPr marL="0" indent="0">
              <a:spcBef>
                <a:spcPts val="0"/>
              </a:spcBef>
              <a:buNone/>
            </a:pPr>
            <a:r>
              <a:rPr lang="en-US" sz="2800" b="1" baseline="30000" dirty="0">
                <a:solidFill>
                  <a:schemeClr val="accent3"/>
                </a:solidFill>
                <a:effectLst/>
                <a:latin typeface="Verdana" panose="020B0604030504040204" pitchFamily="34" charset="0"/>
                <a:ea typeface="Verdana" panose="020B0604030504040204" pitchFamily="34" charset="0"/>
                <a:cs typeface="Verdana" panose="020B0604030504040204" pitchFamily="34" charset="0"/>
              </a:rPr>
              <a:t>28 </a:t>
            </a:r>
            <a:r>
              <a:rPr lang="en-US" sz="2800" dirty="0">
                <a:effectLst/>
                <a:latin typeface="Verdana" panose="020B0604030504040204" pitchFamily="34" charset="0"/>
                <a:ea typeface="Verdana" panose="020B0604030504040204" pitchFamily="34" charset="0"/>
                <a:cs typeface="Verdana" panose="020B0604030504040204" pitchFamily="34" charset="0"/>
              </a:rPr>
              <a:t>And we know that in all things God works for the good of those who love him, who</a:t>
            </a:r>
            <a:r>
              <a:rPr lang="en-US" sz="1400" dirty="0">
                <a:effectLst/>
                <a:latin typeface="Verdana" panose="020B0604030504040204" pitchFamily="34" charset="0"/>
                <a:ea typeface="Verdana" panose="020B0604030504040204" pitchFamily="34" charset="0"/>
                <a:cs typeface="Verdana" panose="020B0604030504040204" pitchFamily="34" charset="0"/>
              </a:rPr>
              <a:t> </a:t>
            </a:r>
            <a:r>
              <a:rPr lang="en-US" sz="2800" baseline="30000" dirty="0">
                <a:solidFill>
                  <a:schemeClr val="accent3"/>
                </a:solidFill>
                <a:effectLst/>
                <a:latin typeface="Verdana" panose="020B0604030504040204" pitchFamily="34" charset="0"/>
                <a:ea typeface="Verdana" panose="020B0604030504040204" pitchFamily="34" charset="0"/>
                <a:cs typeface="Verdana" panose="020B0604030504040204" pitchFamily="34" charset="0"/>
              </a:rPr>
              <a:t>[a]</a:t>
            </a:r>
            <a:r>
              <a:rPr lang="en-US" sz="2800" baseline="30000" dirty="0">
                <a:effectLst/>
                <a:latin typeface="Verdana" panose="020B0604030504040204" pitchFamily="34" charset="0"/>
                <a:ea typeface="Verdana" panose="020B0604030504040204" pitchFamily="34" charset="0"/>
                <a:cs typeface="Verdana" panose="020B0604030504040204" pitchFamily="34" charset="0"/>
              </a:rPr>
              <a:t> </a:t>
            </a:r>
            <a:r>
              <a:rPr lang="en-US" sz="2800" dirty="0">
                <a:effectLst/>
                <a:latin typeface="Verdana" panose="020B0604030504040204" pitchFamily="34" charset="0"/>
                <a:ea typeface="Verdana" panose="020B0604030504040204" pitchFamily="34" charset="0"/>
                <a:cs typeface="Verdana" panose="020B0604030504040204" pitchFamily="34" charset="0"/>
              </a:rPr>
              <a:t>have been called according to his purpose. </a:t>
            </a:r>
            <a:endParaRPr lang="en-US" sz="2800" dirty="0">
              <a:solidFill>
                <a:schemeClr val="accent4">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4" name="Content Placeholder 2">
            <a:extLst>
              <a:ext uri="{FF2B5EF4-FFF2-40B4-BE49-F238E27FC236}">
                <a16:creationId xmlns:a16="http://schemas.microsoft.com/office/drawing/2014/main" id="{72B8FD56-DB3A-6E79-3E8E-AE618903E7C7}"/>
              </a:ext>
            </a:extLst>
          </p:cNvPr>
          <p:cNvSpPr txBox="1">
            <a:spLocks/>
          </p:cNvSpPr>
          <p:nvPr/>
        </p:nvSpPr>
        <p:spPr>
          <a:xfrm>
            <a:off x="341559" y="2934185"/>
            <a:ext cx="10916501" cy="1717764"/>
          </a:xfrm>
          <a:prstGeom prst="rect">
            <a:avLst/>
          </a:prstGeom>
          <a:solidFill>
            <a:schemeClr val="accent5">
              <a:lumMod val="50000"/>
            </a:schemeClr>
          </a:solidFill>
          <a:ln w="19050">
            <a:solidFill>
              <a:schemeClr val="tx1"/>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buNone/>
            </a:pPr>
            <a:endParaRPr lang="en-US" sz="100" dirty="0">
              <a:solidFill>
                <a:schemeClr val="accent3"/>
              </a:solidFill>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2800" baseline="30000" dirty="0">
                <a:solidFill>
                  <a:schemeClr val="accent3"/>
                </a:solidFill>
                <a:latin typeface="Verdana" panose="020B0604030504040204" pitchFamily="34" charset="0"/>
                <a:ea typeface="Verdana" panose="020B0604030504040204" pitchFamily="34" charset="0"/>
                <a:cs typeface="Verdana" panose="020B0604030504040204" pitchFamily="34" charset="0"/>
              </a:rPr>
              <a:t>[a]</a:t>
            </a:r>
            <a:r>
              <a:rPr lang="en-US" sz="2800" baseline="30000" dirty="0">
                <a:latin typeface="Verdana" panose="020B0604030504040204" pitchFamily="34" charset="0"/>
                <a:ea typeface="Verdana" panose="020B0604030504040204" pitchFamily="34" charset="0"/>
                <a:cs typeface="Verdana" panose="020B0604030504040204" pitchFamily="34" charset="0"/>
              </a:rPr>
              <a:t> </a:t>
            </a:r>
            <a:r>
              <a:rPr lang="en-US" sz="2800" dirty="0">
                <a:solidFill>
                  <a:schemeClr val="accent4">
                    <a:lumMod val="60000"/>
                    <a:lumOff val="40000"/>
                  </a:schemeClr>
                </a:solidFill>
                <a:latin typeface="Verdana" panose="020B0604030504040204" pitchFamily="34" charset="0"/>
                <a:ea typeface="Verdana" panose="020B0604030504040204" pitchFamily="34" charset="0"/>
                <a:cs typeface="Verdana" panose="020B0604030504040204" pitchFamily="34" charset="0"/>
              </a:rPr>
              <a:t>Or</a:t>
            </a:r>
            <a:r>
              <a:rPr lang="en-US" sz="2800" dirty="0">
                <a:latin typeface="Verdana" panose="020B0604030504040204" pitchFamily="34" charset="0"/>
                <a:ea typeface="Verdana" panose="020B0604030504040204" pitchFamily="34" charset="0"/>
                <a:cs typeface="Verdana" panose="020B0604030504040204" pitchFamily="34" charset="0"/>
              </a:rPr>
              <a:t> </a:t>
            </a:r>
            <a:r>
              <a:rPr lang="en-US" sz="2800" i="1" dirty="0">
                <a:latin typeface="Verdana" panose="020B0604030504040204" pitchFamily="34" charset="0"/>
                <a:ea typeface="Verdana" panose="020B0604030504040204" pitchFamily="34" charset="0"/>
                <a:cs typeface="Verdana" panose="020B0604030504040204" pitchFamily="34" charset="0"/>
              </a:rPr>
              <a:t>’that all things work together for good to those who love God—’</a:t>
            </a:r>
            <a:r>
              <a:rPr lang="en-US" sz="2800" dirty="0">
                <a:latin typeface="Verdana" panose="020B0604030504040204" pitchFamily="34" charset="0"/>
                <a:ea typeface="Verdana" panose="020B0604030504040204" pitchFamily="34" charset="0"/>
                <a:cs typeface="Verdana" panose="020B0604030504040204" pitchFamily="34" charset="0"/>
              </a:rPr>
              <a:t> </a:t>
            </a:r>
            <a:r>
              <a:rPr lang="en-US" sz="2800" dirty="0">
                <a:solidFill>
                  <a:schemeClr val="accent4">
                    <a:lumMod val="60000"/>
                    <a:lumOff val="40000"/>
                  </a:schemeClr>
                </a:solidFill>
                <a:latin typeface="Verdana" panose="020B0604030504040204" pitchFamily="34" charset="0"/>
                <a:ea typeface="Verdana" panose="020B0604030504040204" pitchFamily="34" charset="0"/>
                <a:cs typeface="Verdana" panose="020B0604030504040204" pitchFamily="34" charset="0"/>
              </a:rPr>
              <a:t>or</a:t>
            </a:r>
            <a:r>
              <a:rPr lang="en-US" sz="2800" dirty="0">
                <a:latin typeface="Verdana" panose="020B0604030504040204" pitchFamily="34" charset="0"/>
                <a:ea typeface="Verdana" panose="020B0604030504040204" pitchFamily="34" charset="0"/>
                <a:cs typeface="Verdana" panose="020B0604030504040204" pitchFamily="34" charset="0"/>
              </a:rPr>
              <a:t> </a:t>
            </a:r>
            <a:r>
              <a:rPr lang="en-US" sz="2800" i="1" dirty="0">
                <a:latin typeface="Verdana" panose="020B0604030504040204" pitchFamily="34" charset="0"/>
                <a:ea typeface="Verdana" panose="020B0604030504040204" pitchFamily="34" charset="0"/>
                <a:cs typeface="Verdana" panose="020B0604030504040204" pitchFamily="34" charset="0"/>
              </a:rPr>
              <a:t>’that in all things God works together with those who love him to bring about what is good—'</a:t>
            </a:r>
            <a:endParaRPr lang="en-US" sz="2800" dirty="0">
              <a:latin typeface="Verdana" panose="020B0604030504040204" pitchFamily="34" charset="0"/>
              <a:ea typeface="Verdana" panose="020B0604030504040204" pitchFamily="34" charset="0"/>
              <a:cs typeface="Verdana" panose="020B0604030504040204" pitchFamily="34" charset="0"/>
            </a:endParaRPr>
          </a:p>
          <a:p>
            <a:pPr marL="0" indent="0" algn="ctr">
              <a:buNone/>
            </a:pPr>
            <a:endParaRPr lang="en-US" sz="2800" b="1" baseline="30000" dirty="0">
              <a:solidFill>
                <a:schemeClr val="accent3"/>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88599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72C56-C33A-D34E-9BD4-EF9E546825C9}"/>
              </a:ext>
            </a:extLst>
          </p:cNvPr>
          <p:cNvSpPr>
            <a:spLocks noGrp="1"/>
          </p:cNvSpPr>
          <p:nvPr>
            <p:ph type="title"/>
          </p:nvPr>
        </p:nvSpPr>
        <p:spPr>
          <a:xfrm>
            <a:off x="839540" y="373224"/>
            <a:ext cx="6573720" cy="666398"/>
          </a:xfrm>
        </p:spPr>
        <p:txBody>
          <a:bodyPr/>
          <a:lstStyle/>
          <a:p>
            <a:r>
              <a:rPr lang="en-US" sz="3200" dirty="0">
                <a:solidFill>
                  <a:schemeClr val="accent3"/>
                </a:solidFill>
              </a:rPr>
              <a:t>Romans 8:18-30</a:t>
            </a:r>
            <a:r>
              <a:rPr lang="en-US" sz="3200" dirty="0">
                <a:solidFill>
                  <a:schemeClr val="accent1">
                    <a:lumMod val="60000"/>
                    <a:lumOff val="40000"/>
                  </a:schemeClr>
                </a:solidFill>
              </a:rPr>
              <a:t>*</a:t>
            </a:r>
            <a:r>
              <a:rPr lang="en-US" sz="3200" dirty="0">
                <a:solidFill>
                  <a:schemeClr val="accent3"/>
                </a:solidFill>
              </a:rPr>
              <a:t>  </a:t>
            </a:r>
            <a:r>
              <a:rPr lang="en-US" sz="3200" dirty="0">
                <a:solidFill>
                  <a:srgbClr val="00B0F0"/>
                </a:solidFill>
              </a:rPr>
              <a:t>(2011 NIV)	</a:t>
            </a:r>
          </a:p>
        </p:txBody>
      </p:sp>
      <p:sp>
        <p:nvSpPr>
          <p:cNvPr id="3" name="Content Placeholder 2">
            <a:extLst>
              <a:ext uri="{FF2B5EF4-FFF2-40B4-BE49-F238E27FC236}">
                <a16:creationId xmlns:a16="http://schemas.microsoft.com/office/drawing/2014/main" id="{C6C8C1A6-6F6F-6F44-AE58-8DB8CB9A6318}"/>
              </a:ext>
            </a:extLst>
          </p:cNvPr>
          <p:cNvSpPr>
            <a:spLocks noGrp="1"/>
          </p:cNvSpPr>
          <p:nvPr>
            <p:ph idx="1"/>
          </p:nvPr>
        </p:nvSpPr>
        <p:spPr>
          <a:xfrm>
            <a:off x="376934" y="1290453"/>
            <a:ext cx="10830327" cy="5379978"/>
          </a:xfrm>
        </p:spPr>
        <p:txBody>
          <a:bodyPr>
            <a:noAutofit/>
          </a:bodyPr>
          <a:lstStyle/>
          <a:p>
            <a:pPr marL="0" indent="0">
              <a:spcBef>
                <a:spcPts val="0"/>
              </a:spcBef>
              <a:buNone/>
            </a:pPr>
            <a:r>
              <a:rPr lang="en-US" sz="2800" b="1" baseline="30000" dirty="0">
                <a:solidFill>
                  <a:schemeClr val="accent3"/>
                </a:solidFill>
                <a:effectLst/>
                <a:latin typeface="Verdana" panose="020B0604030504040204" pitchFamily="34" charset="0"/>
                <a:ea typeface="Verdana" panose="020B0604030504040204" pitchFamily="34" charset="0"/>
                <a:cs typeface="Verdana" panose="020B0604030504040204" pitchFamily="34" charset="0"/>
              </a:rPr>
              <a:t>28 </a:t>
            </a:r>
            <a:r>
              <a:rPr lang="en-US" sz="2800" dirty="0">
                <a:effectLst/>
                <a:latin typeface="Verdana" panose="020B0604030504040204" pitchFamily="34" charset="0"/>
                <a:ea typeface="Verdana" panose="020B0604030504040204" pitchFamily="34" charset="0"/>
                <a:cs typeface="Verdana" panose="020B0604030504040204" pitchFamily="34" charset="0"/>
              </a:rPr>
              <a:t>And we know that in all things God works for the good of those who love him, who</a:t>
            </a:r>
            <a:r>
              <a:rPr lang="en-US" sz="2800" baseline="30000" dirty="0">
                <a:effectLst/>
                <a:latin typeface="Verdana" panose="020B0604030504040204" pitchFamily="34" charset="0"/>
                <a:ea typeface="Verdana" panose="020B0604030504040204" pitchFamily="34" charset="0"/>
                <a:cs typeface="Verdana" panose="020B0604030504040204" pitchFamily="34" charset="0"/>
              </a:rPr>
              <a:t> </a:t>
            </a:r>
            <a:r>
              <a:rPr lang="en-US" sz="2800" dirty="0">
                <a:effectLst/>
                <a:latin typeface="Verdana" panose="020B0604030504040204" pitchFamily="34" charset="0"/>
                <a:ea typeface="Verdana" panose="020B0604030504040204" pitchFamily="34" charset="0"/>
                <a:cs typeface="Verdana" panose="020B0604030504040204" pitchFamily="34" charset="0"/>
              </a:rPr>
              <a:t>have been called according to his purpose. </a:t>
            </a:r>
            <a:r>
              <a:rPr lang="en-US" sz="2800" b="1" baseline="30000" dirty="0">
                <a:solidFill>
                  <a:schemeClr val="accent3"/>
                </a:solidFill>
                <a:latin typeface="Verdana" panose="020B0604030504040204" pitchFamily="34" charset="0"/>
                <a:ea typeface="Verdana" panose="020B0604030504040204" pitchFamily="34" charset="0"/>
                <a:cs typeface="Verdana" panose="020B0604030504040204" pitchFamily="34" charset="0"/>
              </a:rPr>
              <a:t>29</a:t>
            </a:r>
            <a:r>
              <a:rPr lang="en-US" sz="2800" b="1" baseline="30000" dirty="0">
                <a:latin typeface="Verdana" panose="020B0604030504040204" pitchFamily="34" charset="0"/>
                <a:ea typeface="Verdana" panose="020B0604030504040204" pitchFamily="34" charset="0"/>
                <a:cs typeface="Verdana" panose="020B0604030504040204" pitchFamily="34" charset="0"/>
              </a:rPr>
              <a:t> </a:t>
            </a:r>
            <a:r>
              <a:rPr lang="en-US" sz="2800" dirty="0">
                <a:latin typeface="Verdana" panose="020B0604030504040204" pitchFamily="34" charset="0"/>
                <a:ea typeface="Verdana" panose="020B0604030504040204" pitchFamily="34" charset="0"/>
                <a:cs typeface="Verdana" panose="020B0604030504040204" pitchFamily="34" charset="0"/>
              </a:rPr>
              <a:t>For those God foreknew he also predestined to be conformed to the image of his Son, that he might be the firstborn among many brothers and sisters. </a:t>
            </a:r>
            <a:r>
              <a:rPr lang="en-US" sz="2800" b="1" baseline="30000" dirty="0">
                <a:solidFill>
                  <a:schemeClr val="accent3"/>
                </a:solidFill>
                <a:latin typeface="Verdana" panose="020B0604030504040204" pitchFamily="34" charset="0"/>
                <a:ea typeface="Verdana" panose="020B0604030504040204" pitchFamily="34" charset="0"/>
                <a:cs typeface="Verdana" panose="020B0604030504040204" pitchFamily="34" charset="0"/>
              </a:rPr>
              <a:t>30</a:t>
            </a:r>
            <a:r>
              <a:rPr lang="en-US" sz="2800" b="1" baseline="30000" dirty="0">
                <a:latin typeface="Verdana" panose="020B0604030504040204" pitchFamily="34" charset="0"/>
                <a:ea typeface="Verdana" panose="020B0604030504040204" pitchFamily="34" charset="0"/>
                <a:cs typeface="Verdana" panose="020B0604030504040204" pitchFamily="34" charset="0"/>
              </a:rPr>
              <a:t> </a:t>
            </a:r>
            <a:r>
              <a:rPr lang="en-US" sz="2800" dirty="0">
                <a:latin typeface="Verdana" panose="020B0604030504040204" pitchFamily="34" charset="0"/>
                <a:ea typeface="Verdana" panose="020B0604030504040204" pitchFamily="34" charset="0"/>
                <a:cs typeface="Verdana" panose="020B0604030504040204" pitchFamily="34" charset="0"/>
              </a:rPr>
              <a:t>And those he predestined, he also called; those he called, he also justified; those he justified, he also glorified.</a:t>
            </a:r>
          </a:p>
          <a:p>
            <a:pPr marL="0" marR="0" indent="0">
              <a:spcBef>
                <a:spcPts val="0"/>
              </a:spcBef>
              <a:spcAft>
                <a:spcPts val="0"/>
              </a:spcAft>
              <a:buNone/>
            </a:pPr>
            <a:endParaRPr lang="en-US" sz="2800" dirty="0">
              <a:solidFill>
                <a:schemeClr val="accent4">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endParaRPr>
          </a:p>
        </p:txBody>
      </p:sp>
      <p:cxnSp>
        <p:nvCxnSpPr>
          <p:cNvPr id="5" name="Straight Connector 4">
            <a:extLst>
              <a:ext uri="{FF2B5EF4-FFF2-40B4-BE49-F238E27FC236}">
                <a16:creationId xmlns:a16="http://schemas.microsoft.com/office/drawing/2014/main" id="{481C7B44-952C-4CFA-DFE1-0B44609E0E0A}"/>
              </a:ext>
            </a:extLst>
          </p:cNvPr>
          <p:cNvCxnSpPr>
            <a:cxnSpLocks/>
          </p:cNvCxnSpPr>
          <p:nvPr/>
        </p:nvCxnSpPr>
        <p:spPr>
          <a:xfrm>
            <a:off x="442360" y="2604372"/>
            <a:ext cx="4417507" cy="0"/>
          </a:xfrm>
          <a:prstGeom prst="line">
            <a:avLst/>
          </a:prstGeom>
          <a:ln w="38100">
            <a:solidFill>
              <a:srgbClr val="FF9300"/>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1CD7CE5F-F3E1-E84F-BB01-4B8BBFB2D4A5}"/>
              </a:ext>
            </a:extLst>
          </p:cNvPr>
          <p:cNvCxnSpPr>
            <a:cxnSpLocks/>
          </p:cNvCxnSpPr>
          <p:nvPr/>
        </p:nvCxnSpPr>
        <p:spPr>
          <a:xfrm>
            <a:off x="8534400" y="2181039"/>
            <a:ext cx="914400" cy="0"/>
          </a:xfrm>
          <a:prstGeom prst="line">
            <a:avLst/>
          </a:prstGeom>
          <a:ln w="38100">
            <a:solidFill>
              <a:srgbClr val="FF93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CB6D07BD-3344-56D7-D343-C9F6F1B40841}"/>
              </a:ext>
            </a:extLst>
          </p:cNvPr>
          <p:cNvCxnSpPr>
            <a:cxnSpLocks/>
          </p:cNvCxnSpPr>
          <p:nvPr/>
        </p:nvCxnSpPr>
        <p:spPr>
          <a:xfrm>
            <a:off x="3505200" y="3044639"/>
            <a:ext cx="6468533" cy="0"/>
          </a:xfrm>
          <a:prstGeom prst="line">
            <a:avLst/>
          </a:prstGeom>
          <a:ln w="38100">
            <a:solidFill>
              <a:srgbClr val="FF93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D31B6F3-5653-8A62-0B57-7816FBDA9415}"/>
              </a:ext>
            </a:extLst>
          </p:cNvPr>
          <p:cNvCxnSpPr>
            <a:cxnSpLocks/>
          </p:cNvCxnSpPr>
          <p:nvPr/>
        </p:nvCxnSpPr>
        <p:spPr>
          <a:xfrm>
            <a:off x="442360" y="3467975"/>
            <a:ext cx="692174" cy="0"/>
          </a:xfrm>
          <a:prstGeom prst="line">
            <a:avLst/>
          </a:prstGeom>
          <a:ln w="38100">
            <a:solidFill>
              <a:srgbClr val="FF93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1DAD7365-40A6-EE02-0455-6CEABD2C4530}"/>
              </a:ext>
            </a:extLst>
          </p:cNvPr>
          <p:cNvCxnSpPr>
            <a:cxnSpLocks/>
          </p:cNvCxnSpPr>
          <p:nvPr/>
        </p:nvCxnSpPr>
        <p:spPr>
          <a:xfrm>
            <a:off x="1799771" y="4739026"/>
            <a:ext cx="165463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8558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1271B-4824-8C4F-9542-4C5E50A81B12}"/>
              </a:ext>
            </a:extLst>
          </p:cNvPr>
          <p:cNvSpPr>
            <a:spLocks noGrp="1"/>
          </p:cNvSpPr>
          <p:nvPr>
            <p:ph type="ctrTitle"/>
          </p:nvPr>
        </p:nvSpPr>
        <p:spPr/>
        <p:txBody>
          <a:bodyPr/>
          <a:lstStyle/>
          <a:p>
            <a:r>
              <a:rPr lang="en-US" sz="8800" dirty="0">
                <a:solidFill>
                  <a:schemeClr val="tx1">
                    <a:lumMod val="85000"/>
                  </a:schemeClr>
                </a:solidFill>
              </a:rPr>
              <a:t>Romans</a:t>
            </a:r>
            <a:endParaRPr lang="en-US" sz="8800" dirty="0">
              <a:solidFill>
                <a:schemeClr val="bg1"/>
              </a:solidFill>
            </a:endParaRPr>
          </a:p>
        </p:txBody>
      </p:sp>
      <p:cxnSp>
        <p:nvCxnSpPr>
          <p:cNvPr id="4" name="Straight Connector 3">
            <a:extLst>
              <a:ext uri="{FF2B5EF4-FFF2-40B4-BE49-F238E27FC236}">
                <a16:creationId xmlns:a16="http://schemas.microsoft.com/office/drawing/2014/main" id="{DDFBB30A-D9CB-FB4C-93F7-B9679AB8E433}"/>
              </a:ext>
            </a:extLst>
          </p:cNvPr>
          <p:cNvCxnSpPr/>
          <p:nvPr/>
        </p:nvCxnSpPr>
        <p:spPr>
          <a:xfrm>
            <a:off x="1322613" y="4637316"/>
            <a:ext cx="9699171"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7C83A1CB-0658-1E46-B4B5-383C1506D869}"/>
              </a:ext>
            </a:extLst>
          </p:cNvPr>
          <p:cNvSpPr txBox="1">
            <a:spLocks/>
          </p:cNvSpPr>
          <p:nvPr/>
        </p:nvSpPr>
        <p:spPr>
          <a:xfrm>
            <a:off x="1215933" y="4758098"/>
            <a:ext cx="5020744" cy="720762"/>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endParaRPr lang="en-US" sz="3600" dirty="0">
              <a:solidFill>
                <a:schemeClr val="bg2">
                  <a:lumMod val="60000"/>
                  <a:lumOff val="40000"/>
                </a:schemeClr>
              </a:solidFill>
            </a:endParaRPr>
          </a:p>
        </p:txBody>
      </p:sp>
      <p:sp>
        <p:nvSpPr>
          <p:cNvPr id="3" name="Title 1">
            <a:extLst>
              <a:ext uri="{FF2B5EF4-FFF2-40B4-BE49-F238E27FC236}">
                <a16:creationId xmlns:a16="http://schemas.microsoft.com/office/drawing/2014/main" id="{B4BA71B9-BBD9-E2E8-A985-8C65019C2F8D}"/>
              </a:ext>
            </a:extLst>
          </p:cNvPr>
          <p:cNvSpPr txBox="1">
            <a:spLocks/>
          </p:cNvSpPr>
          <p:nvPr/>
        </p:nvSpPr>
        <p:spPr>
          <a:xfrm>
            <a:off x="3618107" y="4350221"/>
            <a:ext cx="3534821" cy="1040740"/>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400" dirty="0">
                <a:solidFill>
                  <a:srgbClr val="FFC000"/>
                </a:solidFill>
              </a:rPr>
              <a:t>Ch.1–8:17  </a:t>
            </a:r>
            <a:endParaRPr lang="en-US" sz="9600" dirty="0">
              <a:solidFill>
                <a:srgbClr val="FFC000"/>
              </a:solidFill>
            </a:endParaRPr>
          </a:p>
        </p:txBody>
      </p:sp>
      <p:sp>
        <p:nvSpPr>
          <p:cNvPr id="5" name="Title 1">
            <a:extLst>
              <a:ext uri="{FF2B5EF4-FFF2-40B4-BE49-F238E27FC236}">
                <a16:creationId xmlns:a16="http://schemas.microsoft.com/office/drawing/2014/main" id="{A32E58C0-E100-2AB4-2296-6242D2505C82}"/>
              </a:ext>
            </a:extLst>
          </p:cNvPr>
          <p:cNvSpPr txBox="1">
            <a:spLocks/>
          </p:cNvSpPr>
          <p:nvPr/>
        </p:nvSpPr>
        <p:spPr>
          <a:xfrm>
            <a:off x="1212649" y="4354338"/>
            <a:ext cx="3534821" cy="1040740"/>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400" dirty="0">
                <a:solidFill>
                  <a:schemeClr val="bg2">
                    <a:lumMod val="60000"/>
                    <a:lumOff val="40000"/>
                  </a:schemeClr>
                </a:solidFill>
              </a:rPr>
              <a:t>Review</a:t>
            </a:r>
            <a:endParaRPr lang="en-US" sz="9600" dirty="0">
              <a:solidFill>
                <a:schemeClr val="bg2">
                  <a:lumMod val="60000"/>
                  <a:lumOff val="40000"/>
                </a:schemeClr>
              </a:solidFill>
            </a:endParaRPr>
          </a:p>
        </p:txBody>
      </p:sp>
    </p:spTree>
    <p:extLst>
      <p:ext uri="{BB962C8B-B14F-4D97-AF65-F5344CB8AC3E}">
        <p14:creationId xmlns:p14="http://schemas.microsoft.com/office/powerpoint/2010/main" val="5328666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0"/>
              </a:schemeClr>
            </a:gs>
            <a:gs pos="72000">
              <a:schemeClr val="accent3">
                <a:lumMod val="75000"/>
              </a:schemeClr>
            </a:gs>
            <a:gs pos="95000">
              <a:srgbClr val="D9B800"/>
            </a:gs>
            <a:gs pos="100000">
              <a:schemeClr val="accent3"/>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E87B8-8625-4425-E057-F0AC3FAE9BEC}"/>
              </a:ext>
            </a:extLst>
          </p:cNvPr>
          <p:cNvSpPr>
            <a:spLocks noGrp="1"/>
          </p:cNvSpPr>
          <p:nvPr>
            <p:ph type="title"/>
          </p:nvPr>
        </p:nvSpPr>
        <p:spPr/>
        <p:txBody>
          <a:bodyPr/>
          <a:lstStyle/>
          <a:p>
            <a:r>
              <a:rPr lang="en-US" dirty="0"/>
              <a:t>C.S. Lewis, </a:t>
            </a:r>
            <a:r>
              <a:rPr lang="en-US" dirty="0" err="1"/>
              <a:t>Perelandra</a:t>
            </a:r>
            <a:endParaRPr lang="en-US" dirty="0"/>
          </a:p>
        </p:txBody>
      </p:sp>
      <p:sp>
        <p:nvSpPr>
          <p:cNvPr id="3" name="Content Placeholder 2">
            <a:extLst>
              <a:ext uri="{FF2B5EF4-FFF2-40B4-BE49-F238E27FC236}">
                <a16:creationId xmlns:a16="http://schemas.microsoft.com/office/drawing/2014/main" id="{46C870FD-2A42-23E0-DDB1-44EE53BDA2A6}"/>
              </a:ext>
            </a:extLst>
          </p:cNvPr>
          <p:cNvSpPr>
            <a:spLocks noGrp="1"/>
          </p:cNvSpPr>
          <p:nvPr>
            <p:ph idx="1"/>
          </p:nvPr>
        </p:nvSpPr>
        <p:spPr>
          <a:xfrm>
            <a:off x="1103312" y="1574800"/>
            <a:ext cx="9734021" cy="4673599"/>
          </a:xfrm>
        </p:spPr>
        <p:txBody>
          <a:bodyPr>
            <a:normAutofit fontScale="92500"/>
          </a:bodyPr>
          <a:lstStyle/>
          <a:p>
            <a:pPr marL="0" indent="0">
              <a:buNone/>
            </a:pPr>
            <a:r>
              <a:rPr lang="en-US" sz="3200" dirty="0">
                <a:effectLst/>
                <a:latin typeface="+mn-lt"/>
                <a:ea typeface="Times New Roman" panose="02020603050405020304" pitchFamily="18" charset="0"/>
                <a:cs typeface="Times New Roman" panose="02020603050405020304" pitchFamily="18" charset="0"/>
              </a:rPr>
              <a:t>“Of course good came of it. Is </a:t>
            </a:r>
            <a:r>
              <a:rPr lang="en-US" sz="3200" dirty="0" err="1">
                <a:effectLst/>
                <a:latin typeface="+mn-lt"/>
                <a:ea typeface="Times New Roman" panose="02020603050405020304" pitchFamily="18" charset="0"/>
                <a:cs typeface="Times New Roman" panose="02020603050405020304" pitchFamily="18" charset="0"/>
              </a:rPr>
              <a:t>Maleldil</a:t>
            </a:r>
            <a:r>
              <a:rPr lang="en-US" sz="3200" dirty="0">
                <a:effectLst/>
                <a:latin typeface="+mn-lt"/>
                <a:ea typeface="Times New Roman" panose="02020603050405020304" pitchFamily="18" charset="0"/>
                <a:cs typeface="Times New Roman" panose="02020603050405020304" pitchFamily="18" charset="0"/>
              </a:rPr>
              <a:t> a beast that we can stop his path? Or a leaf that we can twist his shape? Whatever you do He will make good of it. But not the good He had prepared for you if you had obeyed him. That is lost forever. The first king and first mother of our world did the forbidden thing and he brought good of it in the end. But what they did was not good. And what they lost we have not seen. And there were some to whom no good came nor ever will come.”</a:t>
            </a:r>
          </a:p>
        </p:txBody>
      </p:sp>
    </p:spTree>
    <p:extLst>
      <p:ext uri="{BB962C8B-B14F-4D97-AF65-F5344CB8AC3E}">
        <p14:creationId xmlns:p14="http://schemas.microsoft.com/office/powerpoint/2010/main" val="2937654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C915A3-90AF-EC4E-96B7-44523B27E0B3}"/>
              </a:ext>
            </a:extLst>
          </p:cNvPr>
          <p:cNvSpPr>
            <a:spLocks noGrp="1"/>
          </p:cNvSpPr>
          <p:nvPr>
            <p:ph idx="1"/>
          </p:nvPr>
        </p:nvSpPr>
        <p:spPr>
          <a:xfrm>
            <a:off x="393895" y="1295400"/>
            <a:ext cx="10818055" cy="5527434"/>
          </a:xfrm>
        </p:spPr>
        <p:txBody>
          <a:bodyPr>
            <a:noAutofit/>
          </a:bodyPr>
          <a:lstStyle/>
          <a:p>
            <a:pPr marL="0" indent="0">
              <a:buNone/>
            </a:pPr>
            <a:r>
              <a:rPr lang="en-US" sz="3600" b="1" baseline="30000" dirty="0">
                <a:solidFill>
                  <a:schemeClr val="accent3"/>
                </a:solidFill>
              </a:rPr>
              <a:t>16</a:t>
            </a:r>
            <a:r>
              <a:rPr lang="en-US" sz="3600" dirty="0"/>
              <a:t> I am not ashamed of the </a:t>
            </a:r>
            <a:r>
              <a:rPr lang="en-US" sz="3600" dirty="0">
                <a:highlight>
                  <a:srgbClr val="808080"/>
                </a:highlight>
              </a:rPr>
              <a:t>gospel</a:t>
            </a:r>
            <a:r>
              <a:rPr lang="en-US" sz="3600" dirty="0"/>
              <a:t>, because it is the power of God for the salvation of everyone who believes: first for the Jew, then for the Gentile.</a:t>
            </a:r>
            <a:endParaRPr lang="en-US" sz="3600" baseline="30000" dirty="0">
              <a:solidFill>
                <a:schemeClr val="accent3"/>
              </a:solidFill>
            </a:endParaRPr>
          </a:p>
          <a:p>
            <a:pPr marL="0" indent="0">
              <a:buNone/>
            </a:pPr>
            <a:r>
              <a:rPr lang="en-US" sz="3600" b="1" baseline="30000" dirty="0">
                <a:solidFill>
                  <a:schemeClr val="accent3"/>
                </a:solidFill>
              </a:rPr>
              <a:t>17</a:t>
            </a:r>
            <a:r>
              <a:rPr lang="en-US" sz="3600" b="1" baseline="30000" dirty="0"/>
              <a:t> </a:t>
            </a:r>
            <a:r>
              <a:rPr lang="en-US" sz="3600" dirty="0"/>
              <a:t>For in the </a:t>
            </a:r>
            <a:r>
              <a:rPr lang="en-US" sz="3600" dirty="0">
                <a:highlight>
                  <a:srgbClr val="808080"/>
                </a:highlight>
              </a:rPr>
              <a:t>gospel</a:t>
            </a:r>
            <a:r>
              <a:rPr lang="en-US" sz="3600" dirty="0"/>
              <a:t> a righteousness from God is revealed, a righteousness that is by faith from first to last,</a:t>
            </a:r>
            <a:r>
              <a:rPr lang="en-US" sz="3600" baseline="30000" dirty="0"/>
              <a:t> </a:t>
            </a:r>
            <a:r>
              <a:rPr lang="en-US" sz="3600" dirty="0"/>
              <a:t>just as it is written: </a:t>
            </a:r>
          </a:p>
          <a:p>
            <a:pPr marL="0" indent="0">
              <a:buNone/>
            </a:pPr>
            <a:r>
              <a:rPr lang="en-US" sz="3600" dirty="0"/>
              <a:t>		"The righteous will live by faith." </a:t>
            </a:r>
          </a:p>
        </p:txBody>
      </p:sp>
      <p:cxnSp>
        <p:nvCxnSpPr>
          <p:cNvPr id="9" name="Straight Connector 8">
            <a:extLst>
              <a:ext uri="{FF2B5EF4-FFF2-40B4-BE49-F238E27FC236}">
                <a16:creationId xmlns:a16="http://schemas.microsoft.com/office/drawing/2014/main" id="{80EE61CA-25B2-3D44-9803-037EC3E2D70A}"/>
              </a:ext>
            </a:extLst>
          </p:cNvPr>
          <p:cNvCxnSpPr>
            <a:cxnSpLocks/>
          </p:cNvCxnSpPr>
          <p:nvPr/>
        </p:nvCxnSpPr>
        <p:spPr>
          <a:xfrm>
            <a:off x="6168570" y="2402226"/>
            <a:ext cx="4741986"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10C4F00-38B6-0C46-BE96-C54B48D4C15E}"/>
              </a:ext>
            </a:extLst>
          </p:cNvPr>
          <p:cNvCxnSpPr>
            <a:cxnSpLocks/>
          </p:cNvCxnSpPr>
          <p:nvPr/>
        </p:nvCxnSpPr>
        <p:spPr>
          <a:xfrm>
            <a:off x="436098" y="2951955"/>
            <a:ext cx="294366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9DE5C96-057A-0447-AC53-53BE346A7FB9}"/>
              </a:ext>
            </a:extLst>
          </p:cNvPr>
          <p:cNvCxnSpPr>
            <a:cxnSpLocks/>
          </p:cNvCxnSpPr>
          <p:nvPr/>
        </p:nvCxnSpPr>
        <p:spPr>
          <a:xfrm>
            <a:off x="2747892" y="4735034"/>
            <a:ext cx="6563748" cy="0"/>
          </a:xfrm>
          <a:prstGeom prst="line">
            <a:avLst/>
          </a:prstGeom>
          <a:ln w="38100">
            <a:solidFill>
              <a:srgbClr val="FF93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41A9086-476B-B140-A6DF-B467022954E1}"/>
              </a:ext>
            </a:extLst>
          </p:cNvPr>
          <p:cNvCxnSpPr>
            <a:cxnSpLocks/>
          </p:cNvCxnSpPr>
          <p:nvPr/>
        </p:nvCxnSpPr>
        <p:spPr>
          <a:xfrm>
            <a:off x="1594039" y="5951223"/>
            <a:ext cx="6399707" cy="0"/>
          </a:xfrm>
          <a:prstGeom prst="line">
            <a:avLst/>
          </a:prstGeom>
          <a:ln w="38100">
            <a:solidFill>
              <a:srgbClr val="FF9300"/>
            </a:solidFill>
          </a:ln>
        </p:spPr>
        <p:style>
          <a:lnRef idx="1">
            <a:schemeClr val="accent1"/>
          </a:lnRef>
          <a:fillRef idx="0">
            <a:schemeClr val="accent1"/>
          </a:fillRef>
          <a:effectRef idx="0">
            <a:schemeClr val="accent1"/>
          </a:effectRef>
          <a:fontRef idx="minor">
            <a:schemeClr val="tx1"/>
          </a:fontRef>
        </p:style>
      </p:cxnSp>
      <p:sp>
        <p:nvSpPr>
          <p:cNvPr id="20" name="Rounded Rectangular Callout 19">
            <a:extLst>
              <a:ext uri="{FF2B5EF4-FFF2-40B4-BE49-F238E27FC236}">
                <a16:creationId xmlns:a16="http://schemas.microsoft.com/office/drawing/2014/main" id="{940E806C-7D42-4844-AD1B-87EB42F59992}"/>
              </a:ext>
            </a:extLst>
          </p:cNvPr>
          <p:cNvSpPr/>
          <p:nvPr/>
        </p:nvSpPr>
        <p:spPr>
          <a:xfrm>
            <a:off x="7116418" y="329078"/>
            <a:ext cx="1914173" cy="856960"/>
          </a:xfrm>
          <a:prstGeom prst="wedgeRoundRectCallout">
            <a:avLst>
              <a:gd name="adj1" fmla="val 7468"/>
              <a:gd name="adj2" fmla="val 143542"/>
              <a:gd name="adj3" fmla="val 16667"/>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300" b="1" dirty="0">
                <a:solidFill>
                  <a:schemeClr val="bg1"/>
                </a:solidFill>
              </a:rPr>
              <a:t>WHAT</a:t>
            </a:r>
            <a:endParaRPr lang="en-US" sz="3300" dirty="0">
              <a:ln w="0"/>
              <a:solidFill>
                <a:schemeClr val="bg1"/>
              </a:solidFill>
              <a:effectLst>
                <a:outerShdw blurRad="38100" dist="19050" dir="2700000" algn="tl" rotWithShape="0">
                  <a:schemeClr val="dk1">
                    <a:alpha val="40000"/>
                  </a:schemeClr>
                </a:outerShdw>
              </a:effectLst>
            </a:endParaRPr>
          </a:p>
        </p:txBody>
      </p:sp>
      <p:sp>
        <p:nvSpPr>
          <p:cNvPr id="21" name="Rounded Rectangular Callout 20">
            <a:extLst>
              <a:ext uri="{FF2B5EF4-FFF2-40B4-BE49-F238E27FC236}">
                <a16:creationId xmlns:a16="http://schemas.microsoft.com/office/drawing/2014/main" id="{13153C64-0463-8F4F-8F7F-7642A019EE58}"/>
              </a:ext>
            </a:extLst>
          </p:cNvPr>
          <p:cNvSpPr/>
          <p:nvPr/>
        </p:nvSpPr>
        <p:spPr>
          <a:xfrm>
            <a:off x="8900214" y="5668738"/>
            <a:ext cx="1677869" cy="856960"/>
          </a:xfrm>
          <a:prstGeom prst="wedgeRoundRectCallout">
            <a:avLst>
              <a:gd name="adj1" fmla="val -72201"/>
              <a:gd name="adj2" fmla="val -148913"/>
              <a:gd name="adj3" fmla="val 16667"/>
            </a:avLst>
          </a:prstGeom>
          <a:solidFill>
            <a:schemeClr val="tx2"/>
          </a:solidFill>
          <a:ln>
            <a:solidFill>
              <a:srgbClr val="FF93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300" b="1" dirty="0">
                <a:solidFill>
                  <a:schemeClr val="bg1"/>
                </a:solidFill>
              </a:rPr>
              <a:t>HOW</a:t>
            </a:r>
            <a:endParaRPr lang="en-US" sz="3300" dirty="0">
              <a:ln w="0"/>
              <a:solidFill>
                <a:schemeClr val="bg1"/>
              </a:solidFill>
              <a:effectLst>
                <a:outerShdw blurRad="38100" dist="19050" dir="2700000" algn="tl" rotWithShape="0">
                  <a:schemeClr val="dk1">
                    <a:alpha val="40000"/>
                  </a:schemeClr>
                </a:outerShdw>
              </a:effectLst>
            </a:endParaRPr>
          </a:p>
        </p:txBody>
      </p:sp>
      <p:cxnSp>
        <p:nvCxnSpPr>
          <p:cNvPr id="4" name="Straight Connector 3">
            <a:extLst>
              <a:ext uri="{FF2B5EF4-FFF2-40B4-BE49-F238E27FC236}">
                <a16:creationId xmlns:a16="http://schemas.microsoft.com/office/drawing/2014/main" id="{0896001B-A68B-2C7C-D3DE-9410AFA973CE}"/>
              </a:ext>
            </a:extLst>
          </p:cNvPr>
          <p:cNvCxnSpPr>
            <a:cxnSpLocks/>
          </p:cNvCxnSpPr>
          <p:nvPr/>
        </p:nvCxnSpPr>
        <p:spPr>
          <a:xfrm>
            <a:off x="4666017" y="4196105"/>
            <a:ext cx="5653640" cy="0"/>
          </a:xfrm>
          <a:prstGeom prst="line">
            <a:avLst/>
          </a:prstGeom>
          <a:ln w="38100">
            <a:solidFill>
              <a:srgbClr val="FF9300"/>
            </a:solidFill>
          </a:ln>
        </p:spPr>
        <p:style>
          <a:lnRef idx="1">
            <a:schemeClr val="accent1"/>
          </a:lnRef>
          <a:fillRef idx="0">
            <a:schemeClr val="accent1"/>
          </a:fillRef>
          <a:effectRef idx="0">
            <a:schemeClr val="accent1"/>
          </a:effectRef>
          <a:fontRef idx="minor">
            <a:schemeClr val="tx1"/>
          </a:fontRef>
        </p:style>
      </p:cxnSp>
      <p:sp>
        <p:nvSpPr>
          <p:cNvPr id="10" name="Title 1">
            <a:extLst>
              <a:ext uri="{FF2B5EF4-FFF2-40B4-BE49-F238E27FC236}">
                <a16:creationId xmlns:a16="http://schemas.microsoft.com/office/drawing/2014/main" id="{93D6BA3B-2FDF-C9BF-F8C5-3BE4CEA12FC8}"/>
              </a:ext>
            </a:extLst>
          </p:cNvPr>
          <p:cNvSpPr txBox="1">
            <a:spLocks/>
          </p:cNvSpPr>
          <p:nvPr/>
        </p:nvSpPr>
        <p:spPr>
          <a:xfrm>
            <a:off x="857041" y="290262"/>
            <a:ext cx="5459269" cy="658630"/>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300" dirty="0">
                <a:solidFill>
                  <a:schemeClr val="accent3"/>
                </a:solidFill>
              </a:rPr>
              <a:t>Romans 1:16-17  </a:t>
            </a:r>
            <a:r>
              <a:rPr lang="en-US" sz="3300" dirty="0">
                <a:solidFill>
                  <a:srgbClr val="00B0F0"/>
                </a:solidFill>
              </a:rPr>
              <a:t>(NIV) </a:t>
            </a:r>
          </a:p>
        </p:txBody>
      </p:sp>
      <p:cxnSp>
        <p:nvCxnSpPr>
          <p:cNvPr id="2" name="Straight Connector 1">
            <a:extLst>
              <a:ext uri="{FF2B5EF4-FFF2-40B4-BE49-F238E27FC236}">
                <a16:creationId xmlns:a16="http://schemas.microsoft.com/office/drawing/2014/main" id="{D160F5F5-7CA8-5FAB-D165-23E7958A6B78}"/>
              </a:ext>
            </a:extLst>
          </p:cNvPr>
          <p:cNvCxnSpPr>
            <a:cxnSpLocks/>
          </p:cNvCxnSpPr>
          <p:nvPr/>
        </p:nvCxnSpPr>
        <p:spPr>
          <a:xfrm>
            <a:off x="3659944" y="2951955"/>
            <a:ext cx="6128825"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F9A76C4-4C97-AB71-6B95-741582BC6ED7}"/>
              </a:ext>
            </a:extLst>
          </p:cNvPr>
          <p:cNvCxnSpPr>
            <a:cxnSpLocks/>
          </p:cNvCxnSpPr>
          <p:nvPr/>
        </p:nvCxnSpPr>
        <p:spPr>
          <a:xfrm>
            <a:off x="447821" y="3491217"/>
            <a:ext cx="1627163"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8" name="Rounded Rectangular Callout 7">
            <a:extLst>
              <a:ext uri="{FF2B5EF4-FFF2-40B4-BE49-F238E27FC236}">
                <a16:creationId xmlns:a16="http://schemas.microsoft.com/office/drawing/2014/main" id="{B6EC58B7-ADFE-AF1B-4D70-68A53AA33745}"/>
              </a:ext>
            </a:extLst>
          </p:cNvPr>
          <p:cNvSpPr/>
          <p:nvPr/>
        </p:nvSpPr>
        <p:spPr>
          <a:xfrm>
            <a:off x="10122620" y="2703015"/>
            <a:ext cx="1621559" cy="856960"/>
          </a:xfrm>
          <a:prstGeom prst="wedgeRoundRectCallout">
            <a:avLst>
              <a:gd name="adj1" fmla="val -99740"/>
              <a:gd name="adj2" fmla="val 3566"/>
              <a:gd name="adj3" fmla="val 16667"/>
            </a:avLst>
          </a:prstGeom>
          <a:solidFill>
            <a:schemeClr val="tx2"/>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300" b="1" dirty="0">
                <a:solidFill>
                  <a:schemeClr val="bg1"/>
                </a:solidFill>
              </a:rPr>
              <a:t>WHO</a:t>
            </a:r>
            <a:endParaRPr lang="en-US" sz="3300" dirty="0">
              <a:ln w="0"/>
              <a:solidFill>
                <a:schemeClr val="bg1"/>
              </a:solidFill>
              <a:effectLst>
                <a:outerShdw blurRad="38100" dist="19050" dir="2700000" algn="tl" rotWithShape="0">
                  <a:schemeClr val="dk1">
                    <a:alpha val="40000"/>
                  </a:schemeClr>
                </a:outerShdw>
              </a:effectLst>
            </a:endParaRPr>
          </a:p>
        </p:txBody>
      </p:sp>
      <p:sp>
        <p:nvSpPr>
          <p:cNvPr id="5" name="Rounded Rectangular Callout 4">
            <a:extLst>
              <a:ext uri="{FF2B5EF4-FFF2-40B4-BE49-F238E27FC236}">
                <a16:creationId xmlns:a16="http://schemas.microsoft.com/office/drawing/2014/main" id="{92B40EFA-12A3-DD5F-49CC-EEAE39408949}"/>
              </a:ext>
            </a:extLst>
          </p:cNvPr>
          <p:cNvSpPr/>
          <p:nvPr/>
        </p:nvSpPr>
        <p:spPr>
          <a:xfrm>
            <a:off x="8876549" y="5653568"/>
            <a:ext cx="1677869" cy="856960"/>
          </a:xfrm>
          <a:prstGeom prst="wedgeRoundRectCallout">
            <a:avLst>
              <a:gd name="adj1" fmla="val -87676"/>
              <a:gd name="adj2" fmla="val -35624"/>
              <a:gd name="adj3" fmla="val 16667"/>
            </a:avLst>
          </a:prstGeom>
          <a:solidFill>
            <a:schemeClr val="tx2"/>
          </a:solidFill>
          <a:ln>
            <a:solidFill>
              <a:srgbClr val="FF93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300" b="1" dirty="0">
                <a:solidFill>
                  <a:schemeClr val="bg1"/>
                </a:solidFill>
              </a:rPr>
              <a:t>HOW</a:t>
            </a:r>
            <a:endParaRPr lang="en-US" sz="3300" dirty="0">
              <a:ln w="0"/>
              <a:solidFill>
                <a:schemeClr val="bg1"/>
              </a:solidFill>
              <a:effectLst>
                <a:outerShdw blurRad="38100" dist="19050" dir="2700000" algn="tl" rotWithShape="0">
                  <a:schemeClr val="dk1">
                    <a:alpha val="40000"/>
                  </a:schemeClr>
                </a:outerShdw>
              </a:effectLst>
            </a:endParaRPr>
          </a:p>
        </p:txBody>
      </p:sp>
      <p:sp>
        <p:nvSpPr>
          <p:cNvPr id="7" name="Rounded Rectangular Callout 6">
            <a:extLst>
              <a:ext uri="{FF2B5EF4-FFF2-40B4-BE49-F238E27FC236}">
                <a16:creationId xmlns:a16="http://schemas.microsoft.com/office/drawing/2014/main" id="{43B40E75-F835-FFD1-EDF4-51564DFF6E0D}"/>
              </a:ext>
            </a:extLst>
          </p:cNvPr>
          <p:cNvSpPr/>
          <p:nvPr/>
        </p:nvSpPr>
        <p:spPr>
          <a:xfrm>
            <a:off x="8900213" y="5661153"/>
            <a:ext cx="1677869" cy="856960"/>
          </a:xfrm>
          <a:prstGeom prst="wedgeRoundRectCallout">
            <a:avLst>
              <a:gd name="adj1" fmla="val 3827"/>
              <a:gd name="adj2" fmla="val -212145"/>
              <a:gd name="adj3" fmla="val 16667"/>
            </a:avLst>
          </a:prstGeom>
          <a:solidFill>
            <a:schemeClr val="tx2"/>
          </a:solidFill>
          <a:ln>
            <a:solidFill>
              <a:srgbClr val="FF93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300" b="1" dirty="0">
                <a:solidFill>
                  <a:schemeClr val="bg1"/>
                </a:solidFill>
              </a:rPr>
              <a:t>HOW</a:t>
            </a:r>
            <a:endParaRPr lang="en-US" sz="3300" dirty="0">
              <a:ln w="0"/>
              <a:solidFill>
                <a:schemeClr val="bg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738623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8" grpId="0" animBg="1"/>
      <p:bldP spid="5"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72C56-C33A-D34E-9BD4-EF9E546825C9}"/>
              </a:ext>
            </a:extLst>
          </p:cNvPr>
          <p:cNvSpPr>
            <a:spLocks noGrp="1"/>
          </p:cNvSpPr>
          <p:nvPr>
            <p:ph type="title"/>
          </p:nvPr>
        </p:nvSpPr>
        <p:spPr>
          <a:xfrm>
            <a:off x="807456" y="357182"/>
            <a:ext cx="3579014" cy="830978"/>
          </a:xfrm>
        </p:spPr>
        <p:txBody>
          <a:bodyPr/>
          <a:lstStyle/>
          <a:p>
            <a:r>
              <a:rPr lang="en-US" sz="4000" dirty="0">
                <a:solidFill>
                  <a:schemeClr val="accent3"/>
                </a:solidFill>
              </a:rPr>
              <a:t>Romans 1-4</a:t>
            </a:r>
          </a:p>
        </p:txBody>
      </p:sp>
      <p:sp>
        <p:nvSpPr>
          <p:cNvPr id="3" name="Content Placeholder 2">
            <a:extLst>
              <a:ext uri="{FF2B5EF4-FFF2-40B4-BE49-F238E27FC236}">
                <a16:creationId xmlns:a16="http://schemas.microsoft.com/office/drawing/2014/main" id="{C6C8C1A6-6F6F-6F44-AE58-8DB8CB9A6318}"/>
              </a:ext>
            </a:extLst>
          </p:cNvPr>
          <p:cNvSpPr>
            <a:spLocks noGrp="1"/>
          </p:cNvSpPr>
          <p:nvPr>
            <p:ph idx="1"/>
          </p:nvPr>
        </p:nvSpPr>
        <p:spPr>
          <a:xfrm>
            <a:off x="464023" y="1359878"/>
            <a:ext cx="11087001" cy="5323555"/>
          </a:xfrm>
        </p:spPr>
        <p:txBody>
          <a:bodyPr>
            <a:noAutofit/>
          </a:bodyPr>
          <a:lstStyle/>
          <a:p>
            <a:pPr>
              <a:buFont typeface="Arial" panose="020B0604020202020204" pitchFamily="34" charset="0"/>
              <a:buChar char="•"/>
            </a:pPr>
            <a:r>
              <a:rPr lang="en-US" sz="3300" dirty="0">
                <a:solidFill>
                  <a:schemeClr val="accent3"/>
                </a:solidFill>
              </a:rPr>
              <a:t>Ch.1</a:t>
            </a:r>
            <a:r>
              <a:rPr lang="en-US" sz="3300" dirty="0"/>
              <a:t>	 		Gentiles: General Revelation </a:t>
            </a:r>
          </a:p>
          <a:p>
            <a:pPr>
              <a:buFont typeface="Arial" panose="020B0604020202020204" pitchFamily="34" charset="0"/>
              <a:buChar char="•"/>
            </a:pPr>
            <a:r>
              <a:rPr lang="en-US" sz="3300" dirty="0">
                <a:solidFill>
                  <a:schemeClr val="accent3"/>
                </a:solidFill>
              </a:rPr>
              <a:t>Ch.2</a:t>
            </a:r>
            <a:r>
              <a:rPr lang="en-US" sz="3300" dirty="0"/>
              <a:t>	 		Jews: Specific Revelation </a:t>
            </a:r>
          </a:p>
          <a:p>
            <a:pPr marL="0" indent="0">
              <a:buNone/>
            </a:pPr>
            <a:r>
              <a:rPr lang="en-US" sz="3300" dirty="0"/>
              <a:t>	  	</a:t>
            </a:r>
            <a:r>
              <a:rPr lang="en-US" sz="3300" dirty="0">
                <a:solidFill>
                  <a:schemeClr val="accent3"/>
                </a:solidFill>
              </a:rPr>
              <a:t>2:5-16</a:t>
            </a:r>
            <a:r>
              <a:rPr lang="en-US" sz="3300" dirty="0">
                <a:solidFill>
                  <a:schemeClr val="accent3">
                    <a:lumMod val="60000"/>
                    <a:lumOff val="40000"/>
                  </a:schemeClr>
                </a:solidFill>
              </a:rPr>
              <a:t>	</a:t>
            </a:r>
            <a:r>
              <a:rPr lang="en-US" sz="3300" dirty="0"/>
              <a:t> 	God’s </a:t>
            </a:r>
            <a:r>
              <a:rPr lang="en-US" sz="3300" i="1" dirty="0"/>
              <a:t>Impartial</a:t>
            </a:r>
            <a:r>
              <a:rPr lang="en-US" sz="3300" dirty="0"/>
              <a:t> Judgement</a:t>
            </a:r>
          </a:p>
          <a:p>
            <a:pPr>
              <a:buFont typeface="Arial" panose="020B0604020202020204" pitchFamily="34" charset="0"/>
              <a:buChar char="•"/>
            </a:pPr>
            <a:r>
              <a:rPr lang="en-US" sz="3300" dirty="0">
                <a:solidFill>
                  <a:schemeClr val="accent3"/>
                </a:solidFill>
              </a:rPr>
              <a:t>Ch.3</a:t>
            </a:r>
            <a:r>
              <a:rPr lang="en-US" sz="3300" dirty="0"/>
              <a:t>	 		Jews &amp; Gentiles </a:t>
            </a:r>
            <a:r>
              <a:rPr lang="en-US" sz="3300" i="1" dirty="0"/>
              <a:t>alike</a:t>
            </a:r>
            <a:r>
              <a:rPr lang="en-US" sz="3300" dirty="0"/>
              <a:t> under sin</a:t>
            </a:r>
          </a:p>
          <a:p>
            <a:pPr marL="0" indent="0">
              <a:buNone/>
            </a:pPr>
            <a:r>
              <a:rPr lang="en-US" sz="2800" dirty="0">
                <a:solidFill>
                  <a:schemeClr val="accent3">
                    <a:lumMod val="60000"/>
                    <a:lumOff val="40000"/>
                  </a:schemeClr>
                </a:solidFill>
              </a:rPr>
              <a:t>		</a:t>
            </a:r>
            <a:r>
              <a:rPr lang="en-US" sz="3300" dirty="0">
                <a:solidFill>
                  <a:schemeClr val="accent3"/>
                </a:solidFill>
              </a:rPr>
              <a:t>3:20	 </a:t>
            </a:r>
            <a:r>
              <a:rPr lang="en-US" sz="3300" dirty="0"/>
              <a:t>		Law </a:t>
            </a:r>
            <a:r>
              <a:rPr lang="en-US" sz="3300" i="1" dirty="0"/>
              <a:t>does not </a:t>
            </a:r>
            <a:r>
              <a:rPr lang="en-US" sz="3300" dirty="0"/>
              <a:t>bring Righteousness</a:t>
            </a:r>
          </a:p>
          <a:p>
            <a:pPr marL="0" indent="0">
              <a:buNone/>
            </a:pPr>
            <a:r>
              <a:rPr lang="en-US" sz="3300" dirty="0">
                <a:solidFill>
                  <a:schemeClr val="accent3">
                    <a:lumMod val="60000"/>
                    <a:lumOff val="40000"/>
                  </a:schemeClr>
                </a:solidFill>
              </a:rPr>
              <a:t>		</a:t>
            </a:r>
            <a:r>
              <a:rPr lang="en-US" sz="3300" dirty="0">
                <a:solidFill>
                  <a:schemeClr val="accent3"/>
                </a:solidFill>
              </a:rPr>
              <a:t>3:21-22	</a:t>
            </a:r>
            <a:r>
              <a:rPr lang="en-US" sz="3300" dirty="0"/>
              <a:t>Christ brings Righteousness</a:t>
            </a:r>
          </a:p>
          <a:p>
            <a:pPr marL="0" indent="0">
              <a:buNone/>
            </a:pPr>
            <a:endParaRPr lang="en-US" sz="3300" dirty="0">
              <a:solidFill>
                <a:schemeClr val="accent3"/>
              </a:solidFill>
            </a:endParaRPr>
          </a:p>
          <a:p>
            <a:pPr marL="0" indent="0">
              <a:buNone/>
            </a:pPr>
            <a:endParaRPr lang="en-US" sz="3300" dirty="0"/>
          </a:p>
          <a:p>
            <a:pPr marL="0" indent="0">
              <a:buNone/>
            </a:pPr>
            <a:endParaRPr lang="en-US" sz="3300" dirty="0"/>
          </a:p>
        </p:txBody>
      </p:sp>
      <p:sp>
        <p:nvSpPr>
          <p:cNvPr id="4" name="Content Placeholder 2">
            <a:extLst>
              <a:ext uri="{FF2B5EF4-FFF2-40B4-BE49-F238E27FC236}">
                <a16:creationId xmlns:a16="http://schemas.microsoft.com/office/drawing/2014/main" id="{5A054117-864A-1EB2-E3AD-7C94FB86ECDB}"/>
              </a:ext>
            </a:extLst>
          </p:cNvPr>
          <p:cNvSpPr txBox="1">
            <a:spLocks/>
          </p:cNvSpPr>
          <p:nvPr/>
        </p:nvSpPr>
        <p:spPr>
          <a:xfrm>
            <a:off x="552500" y="485988"/>
            <a:ext cx="10797988" cy="1217525"/>
          </a:xfrm>
          <a:prstGeom prst="rect">
            <a:avLst/>
          </a:prstGeom>
          <a:solidFill>
            <a:schemeClr val="accent1">
              <a:lumMod val="75000"/>
            </a:schemeClr>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lgn="ctr">
              <a:buNone/>
            </a:pPr>
            <a:r>
              <a:rPr lang="en-US" sz="3200" b="1" baseline="30000" dirty="0">
                <a:solidFill>
                  <a:schemeClr val="accent3">
                    <a:lumMod val="60000"/>
                    <a:lumOff val="40000"/>
                  </a:schemeClr>
                </a:solidFill>
                <a:ea typeface="Times New Roman" panose="02020603050405020304" pitchFamily="18" charset="0"/>
              </a:rPr>
              <a:t>20  </a:t>
            </a:r>
            <a:r>
              <a:rPr lang="en-US" sz="3200" dirty="0"/>
              <a:t>Therefore, </a:t>
            </a:r>
            <a:r>
              <a:rPr lang="en-US" sz="3200" u="sng" dirty="0"/>
              <a:t>no one</a:t>
            </a:r>
            <a:r>
              <a:rPr lang="en-US" sz="3200" dirty="0"/>
              <a:t> will be declared righteous in God’s sight by the works of the law.</a:t>
            </a:r>
            <a:endParaRPr lang="en-US" sz="3200" dirty="0">
              <a:latin typeface="+mn-lt"/>
            </a:endParaRPr>
          </a:p>
        </p:txBody>
      </p:sp>
      <p:sp>
        <p:nvSpPr>
          <p:cNvPr id="5" name="Content Placeholder 2">
            <a:extLst>
              <a:ext uri="{FF2B5EF4-FFF2-40B4-BE49-F238E27FC236}">
                <a16:creationId xmlns:a16="http://schemas.microsoft.com/office/drawing/2014/main" id="{88A9E524-F085-274D-89C6-9EE8863577DD}"/>
              </a:ext>
            </a:extLst>
          </p:cNvPr>
          <p:cNvSpPr txBox="1">
            <a:spLocks/>
          </p:cNvSpPr>
          <p:nvPr/>
        </p:nvSpPr>
        <p:spPr>
          <a:xfrm>
            <a:off x="552500" y="1697753"/>
            <a:ext cx="10797988" cy="2165568"/>
          </a:xfrm>
          <a:prstGeom prst="rect">
            <a:avLst/>
          </a:prstGeom>
          <a:solidFill>
            <a:schemeClr val="accent3">
              <a:lumMod val="75000"/>
            </a:schemeClr>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buFont typeface="Wingdings 3" charset="2"/>
              <a:buNone/>
            </a:pPr>
            <a:r>
              <a:rPr lang="en-US" sz="3200" b="1" baseline="30000" dirty="0">
                <a:solidFill>
                  <a:schemeClr val="accent3">
                    <a:lumMod val="60000"/>
                    <a:lumOff val="40000"/>
                  </a:schemeClr>
                </a:solidFill>
                <a:latin typeface="+mn-lt"/>
                <a:ea typeface="Times New Roman" panose="02020603050405020304" pitchFamily="18" charset="0"/>
              </a:rPr>
              <a:t>21 </a:t>
            </a:r>
            <a:r>
              <a:rPr lang="en-US" sz="3200" dirty="0">
                <a:latin typeface="+mn-lt"/>
              </a:rPr>
              <a:t>But now apart from the law the righteousness of God has been made known, to which the Law and the Prophets testify. </a:t>
            </a:r>
            <a:r>
              <a:rPr lang="en-US" sz="3200" b="1" baseline="30000" dirty="0">
                <a:solidFill>
                  <a:schemeClr val="accent3">
                    <a:lumMod val="60000"/>
                    <a:lumOff val="40000"/>
                  </a:schemeClr>
                </a:solidFill>
                <a:latin typeface="+mn-lt"/>
                <a:ea typeface="Times New Roman" panose="02020603050405020304" pitchFamily="18" charset="0"/>
              </a:rPr>
              <a:t>22 </a:t>
            </a:r>
            <a:r>
              <a:rPr lang="en-US" sz="3200" dirty="0">
                <a:latin typeface="+mn-lt"/>
              </a:rPr>
              <a:t>This righteousness from God comes through faith in Jesus Christ to all who believe. </a:t>
            </a:r>
          </a:p>
        </p:txBody>
      </p:sp>
    </p:spTree>
    <p:extLst>
      <p:ext uri="{BB962C8B-B14F-4D97-AF65-F5344CB8AC3E}">
        <p14:creationId xmlns:p14="http://schemas.microsoft.com/office/powerpoint/2010/main" val="3781455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72C56-C33A-D34E-9BD4-EF9E546825C9}"/>
              </a:ext>
            </a:extLst>
          </p:cNvPr>
          <p:cNvSpPr>
            <a:spLocks noGrp="1"/>
          </p:cNvSpPr>
          <p:nvPr>
            <p:ph type="title"/>
          </p:nvPr>
        </p:nvSpPr>
        <p:spPr>
          <a:xfrm>
            <a:off x="807456" y="357182"/>
            <a:ext cx="3579014" cy="830978"/>
          </a:xfrm>
        </p:spPr>
        <p:txBody>
          <a:bodyPr/>
          <a:lstStyle/>
          <a:p>
            <a:r>
              <a:rPr lang="en-US" sz="4000" dirty="0">
                <a:solidFill>
                  <a:schemeClr val="accent3"/>
                </a:solidFill>
              </a:rPr>
              <a:t>Romans 1-4</a:t>
            </a:r>
          </a:p>
        </p:txBody>
      </p:sp>
      <p:sp>
        <p:nvSpPr>
          <p:cNvPr id="3" name="Content Placeholder 2">
            <a:extLst>
              <a:ext uri="{FF2B5EF4-FFF2-40B4-BE49-F238E27FC236}">
                <a16:creationId xmlns:a16="http://schemas.microsoft.com/office/drawing/2014/main" id="{C6C8C1A6-6F6F-6F44-AE58-8DB8CB9A6318}"/>
              </a:ext>
            </a:extLst>
          </p:cNvPr>
          <p:cNvSpPr>
            <a:spLocks noGrp="1"/>
          </p:cNvSpPr>
          <p:nvPr>
            <p:ph idx="1"/>
          </p:nvPr>
        </p:nvSpPr>
        <p:spPr>
          <a:xfrm>
            <a:off x="464023" y="1359878"/>
            <a:ext cx="11087001" cy="5323555"/>
          </a:xfrm>
        </p:spPr>
        <p:txBody>
          <a:bodyPr>
            <a:noAutofit/>
          </a:bodyPr>
          <a:lstStyle/>
          <a:p>
            <a:pPr>
              <a:buFont typeface="Arial" panose="020B0604020202020204" pitchFamily="34" charset="0"/>
              <a:buChar char="•"/>
            </a:pPr>
            <a:r>
              <a:rPr lang="en-US" sz="3300" dirty="0">
                <a:solidFill>
                  <a:schemeClr val="accent3"/>
                </a:solidFill>
              </a:rPr>
              <a:t>Ch.1</a:t>
            </a:r>
            <a:r>
              <a:rPr lang="en-US" sz="3300" dirty="0"/>
              <a:t>	 		Gentiles: General Revelation </a:t>
            </a:r>
          </a:p>
          <a:p>
            <a:pPr>
              <a:buFont typeface="Arial" panose="020B0604020202020204" pitchFamily="34" charset="0"/>
              <a:buChar char="•"/>
            </a:pPr>
            <a:r>
              <a:rPr lang="en-US" sz="3300" dirty="0">
                <a:solidFill>
                  <a:schemeClr val="accent3"/>
                </a:solidFill>
              </a:rPr>
              <a:t>Ch.2</a:t>
            </a:r>
            <a:r>
              <a:rPr lang="en-US" sz="3300" dirty="0"/>
              <a:t>	 		Jews: Specific Revelation </a:t>
            </a:r>
          </a:p>
          <a:p>
            <a:pPr marL="0" indent="0">
              <a:buNone/>
            </a:pPr>
            <a:r>
              <a:rPr lang="en-US" sz="3300" dirty="0"/>
              <a:t>	  	</a:t>
            </a:r>
            <a:r>
              <a:rPr lang="en-US" sz="3300" dirty="0">
                <a:solidFill>
                  <a:schemeClr val="accent3"/>
                </a:solidFill>
              </a:rPr>
              <a:t>2:5-16</a:t>
            </a:r>
            <a:r>
              <a:rPr lang="en-US" sz="3300" dirty="0">
                <a:solidFill>
                  <a:schemeClr val="accent3">
                    <a:lumMod val="60000"/>
                    <a:lumOff val="40000"/>
                  </a:schemeClr>
                </a:solidFill>
              </a:rPr>
              <a:t>	</a:t>
            </a:r>
            <a:r>
              <a:rPr lang="en-US" sz="3300" dirty="0"/>
              <a:t> 	God’s </a:t>
            </a:r>
            <a:r>
              <a:rPr lang="en-US" sz="3300" i="1" dirty="0"/>
              <a:t>Impartial</a:t>
            </a:r>
            <a:r>
              <a:rPr lang="en-US" sz="3300" dirty="0"/>
              <a:t> Judgement</a:t>
            </a:r>
          </a:p>
          <a:p>
            <a:pPr>
              <a:buFont typeface="Arial" panose="020B0604020202020204" pitchFamily="34" charset="0"/>
              <a:buChar char="•"/>
            </a:pPr>
            <a:r>
              <a:rPr lang="en-US" sz="3300" dirty="0">
                <a:solidFill>
                  <a:schemeClr val="accent3"/>
                </a:solidFill>
              </a:rPr>
              <a:t>Ch.3</a:t>
            </a:r>
            <a:r>
              <a:rPr lang="en-US" sz="3300" dirty="0"/>
              <a:t>	 		Jews &amp; Gentiles </a:t>
            </a:r>
            <a:r>
              <a:rPr lang="en-US" sz="3300" i="1" dirty="0"/>
              <a:t>alike</a:t>
            </a:r>
            <a:r>
              <a:rPr lang="en-US" sz="3300" dirty="0"/>
              <a:t> under sin</a:t>
            </a:r>
          </a:p>
          <a:p>
            <a:pPr marL="0" indent="0">
              <a:buNone/>
            </a:pPr>
            <a:r>
              <a:rPr lang="en-US" sz="2800" dirty="0">
                <a:solidFill>
                  <a:schemeClr val="accent3">
                    <a:lumMod val="60000"/>
                    <a:lumOff val="40000"/>
                  </a:schemeClr>
                </a:solidFill>
              </a:rPr>
              <a:t>		</a:t>
            </a:r>
            <a:r>
              <a:rPr lang="en-US" sz="3300" dirty="0">
                <a:solidFill>
                  <a:schemeClr val="accent3"/>
                </a:solidFill>
              </a:rPr>
              <a:t>3:20	 </a:t>
            </a:r>
            <a:r>
              <a:rPr lang="en-US" sz="3300" dirty="0"/>
              <a:t>		Law </a:t>
            </a:r>
            <a:r>
              <a:rPr lang="en-US" sz="3300" i="1" dirty="0"/>
              <a:t>does not </a:t>
            </a:r>
            <a:r>
              <a:rPr lang="en-US" sz="3300" dirty="0"/>
              <a:t>bring Righteousness</a:t>
            </a:r>
          </a:p>
          <a:p>
            <a:pPr marL="0" indent="0">
              <a:buNone/>
            </a:pPr>
            <a:r>
              <a:rPr lang="en-US" sz="3300" dirty="0">
                <a:solidFill>
                  <a:schemeClr val="accent3">
                    <a:lumMod val="60000"/>
                    <a:lumOff val="40000"/>
                  </a:schemeClr>
                </a:solidFill>
              </a:rPr>
              <a:t>		</a:t>
            </a:r>
            <a:r>
              <a:rPr lang="en-US" sz="3300" dirty="0">
                <a:solidFill>
                  <a:schemeClr val="accent3"/>
                </a:solidFill>
              </a:rPr>
              <a:t>3:21-22	</a:t>
            </a:r>
            <a:r>
              <a:rPr lang="en-US" sz="3300" dirty="0"/>
              <a:t>Christ brings Righteousness</a:t>
            </a:r>
          </a:p>
          <a:p>
            <a:pPr>
              <a:buFont typeface="Arial" panose="020B0604020202020204" pitchFamily="34" charset="0"/>
              <a:buChar char="•"/>
            </a:pPr>
            <a:r>
              <a:rPr lang="en-US" sz="3300" dirty="0">
                <a:solidFill>
                  <a:schemeClr val="accent3"/>
                </a:solidFill>
              </a:rPr>
              <a:t>Ch.4	 </a:t>
            </a:r>
            <a:r>
              <a:rPr lang="en-US" sz="3300" dirty="0">
                <a:solidFill>
                  <a:schemeClr val="accent3">
                    <a:lumMod val="60000"/>
                    <a:lumOff val="40000"/>
                  </a:schemeClr>
                </a:solidFill>
              </a:rPr>
              <a:t> 	  	</a:t>
            </a:r>
            <a:r>
              <a:rPr lang="en-US" sz="3300" dirty="0"/>
              <a:t>Abraham: Faith in Action</a:t>
            </a:r>
          </a:p>
          <a:p>
            <a:pPr marL="0" indent="0">
              <a:buNone/>
            </a:pPr>
            <a:endParaRPr lang="en-US" sz="3300" dirty="0">
              <a:solidFill>
                <a:schemeClr val="accent3"/>
              </a:solidFill>
            </a:endParaRPr>
          </a:p>
          <a:p>
            <a:pPr marL="0" indent="0">
              <a:buNone/>
            </a:pPr>
            <a:endParaRPr lang="en-US" sz="3300" dirty="0"/>
          </a:p>
          <a:p>
            <a:pPr marL="0" indent="0">
              <a:buNone/>
            </a:pPr>
            <a:endParaRPr lang="en-US" sz="3300" dirty="0"/>
          </a:p>
        </p:txBody>
      </p:sp>
      <p:sp>
        <p:nvSpPr>
          <p:cNvPr id="6" name="Content Placeholder 2">
            <a:extLst>
              <a:ext uri="{FF2B5EF4-FFF2-40B4-BE49-F238E27FC236}">
                <a16:creationId xmlns:a16="http://schemas.microsoft.com/office/drawing/2014/main" id="{C5944330-E424-6921-5314-A9D001A6184C}"/>
              </a:ext>
            </a:extLst>
          </p:cNvPr>
          <p:cNvSpPr txBox="1">
            <a:spLocks/>
          </p:cNvSpPr>
          <p:nvPr/>
        </p:nvSpPr>
        <p:spPr>
          <a:xfrm>
            <a:off x="549424" y="2339873"/>
            <a:ext cx="10787073" cy="2165569"/>
          </a:xfrm>
          <a:prstGeom prst="rect">
            <a:avLst/>
          </a:prstGeom>
          <a:solidFill>
            <a:schemeClr val="accent2">
              <a:lumMod val="75000"/>
            </a:schemeClr>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3200" b="1" baseline="30000" dirty="0">
                <a:solidFill>
                  <a:schemeClr val="accent3">
                    <a:lumMod val="60000"/>
                    <a:lumOff val="40000"/>
                  </a:schemeClr>
                </a:solidFill>
                <a:ea typeface="Times New Roman" panose="02020603050405020304" pitchFamily="18" charset="0"/>
              </a:rPr>
              <a:t>23  </a:t>
            </a:r>
            <a:r>
              <a:rPr lang="en-US" sz="3200" dirty="0"/>
              <a:t>The words “it was credited to him” were written not for him alone, </a:t>
            </a:r>
            <a:r>
              <a:rPr lang="en-US" sz="3200" b="1" baseline="30000" dirty="0">
                <a:solidFill>
                  <a:schemeClr val="accent3"/>
                </a:solidFill>
              </a:rPr>
              <a:t>24</a:t>
            </a:r>
            <a:r>
              <a:rPr lang="en-US" sz="3200" b="1" baseline="30000" dirty="0"/>
              <a:t> </a:t>
            </a:r>
            <a:r>
              <a:rPr lang="en-US" sz="3200" dirty="0"/>
              <a:t>but also for us, to whom God will credit righteousness—for us who believe in him who raised Jesus our Lord from the dead. </a:t>
            </a:r>
            <a:endParaRPr lang="en-US" sz="3200" dirty="0">
              <a:latin typeface="+mn-lt"/>
            </a:endParaRPr>
          </a:p>
        </p:txBody>
      </p:sp>
    </p:spTree>
    <p:extLst>
      <p:ext uri="{BB962C8B-B14F-4D97-AF65-F5344CB8AC3E}">
        <p14:creationId xmlns:p14="http://schemas.microsoft.com/office/powerpoint/2010/main" val="3202257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72C56-C33A-D34E-9BD4-EF9E546825C9}"/>
              </a:ext>
            </a:extLst>
          </p:cNvPr>
          <p:cNvSpPr>
            <a:spLocks noGrp="1"/>
          </p:cNvSpPr>
          <p:nvPr>
            <p:ph type="title"/>
          </p:nvPr>
        </p:nvSpPr>
        <p:spPr>
          <a:xfrm>
            <a:off x="807456" y="357182"/>
            <a:ext cx="3472996" cy="830978"/>
          </a:xfrm>
        </p:spPr>
        <p:txBody>
          <a:bodyPr/>
          <a:lstStyle/>
          <a:p>
            <a:r>
              <a:rPr lang="en-US" sz="4000" dirty="0">
                <a:solidFill>
                  <a:schemeClr val="accent3"/>
                </a:solidFill>
              </a:rPr>
              <a:t>Romans 5-7</a:t>
            </a:r>
          </a:p>
        </p:txBody>
      </p:sp>
      <p:sp>
        <p:nvSpPr>
          <p:cNvPr id="3" name="Content Placeholder 2">
            <a:extLst>
              <a:ext uri="{FF2B5EF4-FFF2-40B4-BE49-F238E27FC236}">
                <a16:creationId xmlns:a16="http://schemas.microsoft.com/office/drawing/2014/main" id="{C6C8C1A6-6F6F-6F44-AE58-8DB8CB9A6318}"/>
              </a:ext>
            </a:extLst>
          </p:cNvPr>
          <p:cNvSpPr>
            <a:spLocks noGrp="1"/>
          </p:cNvSpPr>
          <p:nvPr>
            <p:ph idx="1"/>
          </p:nvPr>
        </p:nvSpPr>
        <p:spPr>
          <a:xfrm>
            <a:off x="464023" y="1359879"/>
            <a:ext cx="11087001" cy="4362458"/>
          </a:xfrm>
        </p:spPr>
        <p:txBody>
          <a:bodyPr>
            <a:noAutofit/>
          </a:bodyPr>
          <a:lstStyle/>
          <a:p>
            <a:pPr>
              <a:buFont typeface="Arial" panose="020B0604020202020204" pitchFamily="34" charset="0"/>
              <a:buChar char="•"/>
            </a:pPr>
            <a:r>
              <a:rPr lang="en-US" sz="3300" dirty="0">
                <a:solidFill>
                  <a:schemeClr val="accent3"/>
                </a:solidFill>
              </a:rPr>
              <a:t>5:1-11</a:t>
            </a:r>
            <a:r>
              <a:rPr lang="en-US" sz="3300" dirty="0">
                <a:solidFill>
                  <a:schemeClr val="accent3">
                    <a:lumMod val="60000"/>
                    <a:lumOff val="40000"/>
                  </a:schemeClr>
                </a:solidFill>
              </a:rPr>
              <a:t>	  	</a:t>
            </a:r>
            <a:r>
              <a:rPr lang="en-US" sz="3300" dirty="0"/>
              <a:t>Hope in Reconciliation</a:t>
            </a:r>
          </a:p>
          <a:p>
            <a:pPr>
              <a:buFont typeface="Arial" panose="020B0604020202020204" pitchFamily="34" charset="0"/>
              <a:buChar char="•"/>
            </a:pPr>
            <a:r>
              <a:rPr lang="en-US" sz="3300" dirty="0">
                <a:solidFill>
                  <a:schemeClr val="accent3"/>
                </a:solidFill>
              </a:rPr>
              <a:t>5:12-21</a:t>
            </a:r>
            <a:r>
              <a:rPr lang="en-US" sz="3300" dirty="0">
                <a:solidFill>
                  <a:schemeClr val="accent3">
                    <a:lumMod val="60000"/>
                    <a:lumOff val="40000"/>
                  </a:schemeClr>
                </a:solidFill>
              </a:rPr>
              <a:t>	  	</a:t>
            </a:r>
            <a:r>
              <a:rPr lang="en-US" sz="3300" dirty="0"/>
              <a:t>Death through Adam, Life though Christ</a:t>
            </a:r>
          </a:p>
          <a:p>
            <a:pPr>
              <a:buFont typeface="Arial" panose="020B0604020202020204" pitchFamily="34" charset="0"/>
              <a:buChar char="•"/>
            </a:pPr>
            <a:r>
              <a:rPr lang="en-US" sz="3300" dirty="0">
                <a:solidFill>
                  <a:schemeClr val="accent3"/>
                </a:solidFill>
              </a:rPr>
              <a:t>6</a:t>
            </a:r>
            <a:r>
              <a:rPr lang="en-US" sz="3300" dirty="0">
                <a:solidFill>
                  <a:schemeClr val="accent3">
                    <a:lumMod val="60000"/>
                    <a:lumOff val="40000"/>
                  </a:schemeClr>
                </a:solidFill>
              </a:rPr>
              <a:t>	  			</a:t>
            </a:r>
            <a:r>
              <a:rPr lang="en-US" sz="3300" dirty="0"/>
              <a:t>Dead to Sin, Alive in Christ</a:t>
            </a:r>
          </a:p>
          <a:p>
            <a:pPr>
              <a:buFont typeface="Arial" panose="020B0604020202020204" pitchFamily="34" charset="0"/>
              <a:buChar char="•"/>
            </a:pPr>
            <a:r>
              <a:rPr lang="en-US" sz="3300" dirty="0">
                <a:solidFill>
                  <a:schemeClr val="accent3"/>
                </a:solidFill>
              </a:rPr>
              <a:t>7</a:t>
            </a:r>
            <a:r>
              <a:rPr lang="en-US" sz="3300" dirty="0">
                <a:solidFill>
                  <a:schemeClr val="accent3">
                    <a:lumMod val="60000"/>
                    <a:lumOff val="40000"/>
                  </a:schemeClr>
                </a:solidFill>
              </a:rPr>
              <a:t>	  			</a:t>
            </a:r>
            <a:r>
              <a:rPr lang="en-US" sz="3300" dirty="0"/>
              <a:t>The Law &amp; Sin</a:t>
            </a:r>
          </a:p>
          <a:p>
            <a:pPr>
              <a:buFont typeface="Arial" panose="020B0604020202020204" pitchFamily="34" charset="0"/>
              <a:buChar char="•"/>
            </a:pPr>
            <a:endParaRPr lang="en-US" sz="3300" dirty="0">
              <a:solidFill>
                <a:schemeClr val="accent3"/>
              </a:solidFill>
            </a:endParaRPr>
          </a:p>
          <a:p>
            <a:pPr marL="0" indent="0">
              <a:buNone/>
            </a:pPr>
            <a:endParaRPr lang="en-US" sz="3300" dirty="0"/>
          </a:p>
          <a:p>
            <a:pPr marL="0" indent="0">
              <a:buNone/>
            </a:pPr>
            <a:endParaRPr lang="en-US" sz="3300" dirty="0"/>
          </a:p>
        </p:txBody>
      </p:sp>
    </p:spTree>
    <p:extLst>
      <p:ext uri="{BB962C8B-B14F-4D97-AF65-F5344CB8AC3E}">
        <p14:creationId xmlns:p14="http://schemas.microsoft.com/office/powerpoint/2010/main" val="309873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1DDEE757-474D-0664-8D9A-35129703EC06}"/>
              </a:ext>
            </a:extLst>
          </p:cNvPr>
          <p:cNvSpPr txBox="1">
            <a:spLocks/>
          </p:cNvSpPr>
          <p:nvPr/>
        </p:nvSpPr>
        <p:spPr>
          <a:xfrm>
            <a:off x="376935" y="1290453"/>
            <a:ext cx="10818603" cy="493221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Font typeface="Wingdings 3" charset="2"/>
              <a:buNone/>
            </a:pPr>
            <a:r>
              <a:rPr lang="en-US" sz="2800" b="1" baseline="30000" dirty="0">
                <a:solidFill>
                  <a:schemeClr val="accent3"/>
                </a:solidFill>
                <a:latin typeface="Verdana" panose="020B0604030504040204" pitchFamily="34" charset="0"/>
                <a:ea typeface="Times New Roman" panose="02020603050405020304" pitchFamily="18" charset="0"/>
              </a:rPr>
              <a:t>1</a:t>
            </a:r>
            <a:r>
              <a:rPr lang="en-US" sz="2800" dirty="0">
                <a:latin typeface="Verdana" panose="020B0604030504040204" pitchFamily="34" charset="0"/>
                <a:ea typeface="Times New Roman" panose="02020603050405020304" pitchFamily="18" charset="0"/>
              </a:rPr>
              <a:t> Therefore, there is now no condemnation for those who are in Christ Jesus, </a:t>
            </a:r>
            <a:r>
              <a:rPr lang="en-US" sz="2800" b="1" baseline="30000" dirty="0">
                <a:solidFill>
                  <a:schemeClr val="accent3">
                    <a:lumMod val="75000"/>
                  </a:schemeClr>
                </a:solidFill>
                <a:latin typeface="Verdana" panose="020B0604030504040204" pitchFamily="34" charset="0"/>
                <a:ea typeface="Times New Roman" panose="02020603050405020304" pitchFamily="18" charset="0"/>
              </a:rPr>
              <a:t>2</a:t>
            </a:r>
            <a:r>
              <a:rPr lang="en-US" sz="2800" baseline="30000" dirty="0">
                <a:latin typeface="Verdana" panose="020B0604030504040204" pitchFamily="34" charset="0"/>
                <a:ea typeface="Times New Roman" panose="02020603050405020304" pitchFamily="18" charset="0"/>
              </a:rPr>
              <a:t> </a:t>
            </a:r>
            <a:r>
              <a:rPr lang="en-US" sz="2800" dirty="0">
                <a:solidFill>
                  <a:schemeClr val="accent4">
                    <a:lumMod val="60000"/>
                    <a:lumOff val="40000"/>
                  </a:schemeClr>
                </a:solidFill>
                <a:latin typeface="Verdana" panose="020B0604030504040204" pitchFamily="34" charset="0"/>
                <a:ea typeface="Times New Roman" panose="02020603050405020304" pitchFamily="18" charset="0"/>
              </a:rPr>
              <a:t>because through Christ Jesus the law of the Spirit of life set me free from the law of sin and death.</a:t>
            </a:r>
            <a:r>
              <a:rPr lang="en-US" sz="2800" dirty="0">
                <a:solidFill>
                  <a:schemeClr val="accent4">
                    <a:lumMod val="60000"/>
                    <a:lumOff val="40000"/>
                  </a:schemeClr>
                </a:solidFill>
                <a:latin typeface="Times New Roman" panose="02020603050405020304" pitchFamily="18" charset="0"/>
                <a:ea typeface="Times New Roman" panose="02020603050405020304" pitchFamily="18" charset="0"/>
              </a:rPr>
              <a:t> </a:t>
            </a:r>
            <a:r>
              <a:rPr lang="en-US" sz="2800" b="1" baseline="30000" dirty="0">
                <a:solidFill>
                  <a:schemeClr val="accent3"/>
                </a:solidFill>
                <a:latin typeface="Verdana" panose="020B0604030504040204" pitchFamily="34" charset="0"/>
                <a:ea typeface="Times New Roman" panose="02020603050405020304" pitchFamily="18" charset="0"/>
              </a:rPr>
              <a:t>3</a:t>
            </a:r>
            <a:r>
              <a:rPr lang="en-US" sz="2800" baseline="30000" dirty="0">
                <a:latin typeface="Verdana" panose="020B0604030504040204" pitchFamily="34" charset="0"/>
                <a:ea typeface="Times New Roman" panose="02020603050405020304" pitchFamily="18" charset="0"/>
              </a:rPr>
              <a:t> </a:t>
            </a:r>
            <a:r>
              <a:rPr lang="en-US" sz="2800" dirty="0">
                <a:latin typeface="Verdana" panose="020B0604030504040204" pitchFamily="34" charset="0"/>
                <a:ea typeface="Times New Roman" panose="02020603050405020304" pitchFamily="18" charset="0"/>
              </a:rPr>
              <a:t>For what the law was powerless to do in that it was weakened by the sinful nature, God did by sending his own Son in the likeness of sinful man to be a sin offering. And so he condemned sin in sinful man, </a:t>
            </a:r>
            <a:r>
              <a:rPr lang="en-US" sz="2800" b="1" baseline="30000" dirty="0">
                <a:solidFill>
                  <a:schemeClr val="accent3"/>
                </a:solidFill>
                <a:latin typeface="Verdana" panose="020B0604030504040204" pitchFamily="34" charset="0"/>
                <a:ea typeface="Times New Roman" panose="02020603050405020304" pitchFamily="18" charset="0"/>
              </a:rPr>
              <a:t>4</a:t>
            </a:r>
            <a:r>
              <a:rPr lang="en-US" sz="2800" baseline="30000" dirty="0">
                <a:latin typeface="Verdana" panose="020B0604030504040204" pitchFamily="34" charset="0"/>
                <a:ea typeface="Times New Roman" panose="02020603050405020304" pitchFamily="18" charset="0"/>
              </a:rPr>
              <a:t> </a:t>
            </a:r>
            <a:r>
              <a:rPr lang="en-US" sz="2800" dirty="0">
                <a:latin typeface="Verdana" panose="020B0604030504040204" pitchFamily="34" charset="0"/>
                <a:ea typeface="Times New Roman" panose="02020603050405020304" pitchFamily="18" charset="0"/>
              </a:rPr>
              <a:t>in order that the righteous requirements of the law might be fully met in us, who do not live according to the sinful nature but according to the Spirit. </a:t>
            </a:r>
            <a:endParaRPr lang="en-US" sz="2800" dirty="0">
              <a:latin typeface="Times New Roman" panose="02020603050405020304" pitchFamily="18" charset="0"/>
              <a:ea typeface="Times New Roman" panose="02020603050405020304" pitchFamily="18" charset="0"/>
            </a:endParaRPr>
          </a:p>
        </p:txBody>
      </p:sp>
      <p:sp>
        <p:nvSpPr>
          <p:cNvPr id="2" name="Title 1">
            <a:extLst>
              <a:ext uri="{FF2B5EF4-FFF2-40B4-BE49-F238E27FC236}">
                <a16:creationId xmlns:a16="http://schemas.microsoft.com/office/drawing/2014/main" id="{3C872C56-C33A-D34E-9BD4-EF9E546825C9}"/>
              </a:ext>
            </a:extLst>
          </p:cNvPr>
          <p:cNvSpPr>
            <a:spLocks noGrp="1"/>
          </p:cNvSpPr>
          <p:nvPr>
            <p:ph type="title"/>
          </p:nvPr>
        </p:nvSpPr>
        <p:spPr>
          <a:xfrm>
            <a:off x="839540" y="373224"/>
            <a:ext cx="6573720" cy="666398"/>
          </a:xfrm>
        </p:spPr>
        <p:txBody>
          <a:bodyPr/>
          <a:lstStyle/>
          <a:p>
            <a:r>
              <a:rPr lang="en-US" sz="3200" dirty="0">
                <a:solidFill>
                  <a:schemeClr val="accent3"/>
                </a:solidFill>
              </a:rPr>
              <a:t>Romans 8:1-4  </a:t>
            </a:r>
            <a:r>
              <a:rPr lang="en-US" sz="3200" dirty="0">
                <a:solidFill>
                  <a:srgbClr val="00B0F0"/>
                </a:solidFill>
              </a:rPr>
              <a:t>(1984 NIV)	</a:t>
            </a:r>
          </a:p>
        </p:txBody>
      </p:sp>
    </p:spTree>
    <p:extLst>
      <p:ext uri="{BB962C8B-B14F-4D97-AF65-F5344CB8AC3E}">
        <p14:creationId xmlns:p14="http://schemas.microsoft.com/office/powerpoint/2010/main" val="747477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72C56-C33A-D34E-9BD4-EF9E546825C9}"/>
              </a:ext>
            </a:extLst>
          </p:cNvPr>
          <p:cNvSpPr>
            <a:spLocks noGrp="1"/>
          </p:cNvSpPr>
          <p:nvPr>
            <p:ph type="title"/>
          </p:nvPr>
        </p:nvSpPr>
        <p:spPr>
          <a:xfrm>
            <a:off x="839540" y="373224"/>
            <a:ext cx="6573720" cy="666398"/>
          </a:xfrm>
        </p:spPr>
        <p:txBody>
          <a:bodyPr/>
          <a:lstStyle/>
          <a:p>
            <a:r>
              <a:rPr lang="en-US" sz="3200" dirty="0">
                <a:solidFill>
                  <a:schemeClr val="accent3"/>
                </a:solidFill>
              </a:rPr>
              <a:t>Romans 8:12-17  </a:t>
            </a:r>
            <a:r>
              <a:rPr lang="en-US" sz="3200" dirty="0">
                <a:solidFill>
                  <a:srgbClr val="00B0F0"/>
                </a:solidFill>
              </a:rPr>
              <a:t>(1984 NIV)	</a:t>
            </a:r>
          </a:p>
        </p:txBody>
      </p:sp>
      <p:sp>
        <p:nvSpPr>
          <p:cNvPr id="3" name="Content Placeholder 2">
            <a:extLst>
              <a:ext uri="{FF2B5EF4-FFF2-40B4-BE49-F238E27FC236}">
                <a16:creationId xmlns:a16="http://schemas.microsoft.com/office/drawing/2014/main" id="{C6C8C1A6-6F6F-6F44-AE58-8DB8CB9A6318}"/>
              </a:ext>
            </a:extLst>
          </p:cNvPr>
          <p:cNvSpPr>
            <a:spLocks noGrp="1"/>
          </p:cNvSpPr>
          <p:nvPr>
            <p:ph idx="1"/>
          </p:nvPr>
        </p:nvSpPr>
        <p:spPr>
          <a:xfrm>
            <a:off x="376934" y="1290453"/>
            <a:ext cx="10830327" cy="5379978"/>
          </a:xfrm>
        </p:spPr>
        <p:txBody>
          <a:bodyPr>
            <a:noAutofit/>
          </a:bodyPr>
          <a:lstStyle/>
          <a:p>
            <a:pPr marL="0" marR="0" indent="0">
              <a:spcBef>
                <a:spcPts val="0"/>
              </a:spcBef>
              <a:spcAft>
                <a:spcPts val="0"/>
              </a:spcAft>
              <a:buNone/>
            </a:pP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12</a:t>
            </a:r>
            <a:r>
              <a:rPr lang="en-US" sz="2800" baseline="30000" dirty="0">
                <a:effectLst/>
                <a:latin typeface="Verdana" panose="020B0604030504040204" pitchFamily="34" charset="0"/>
                <a:ea typeface="Times New Roman" panose="02020603050405020304" pitchFamily="18" charset="0"/>
                <a:cs typeface="Times New Roman" panose="02020603050405020304" pitchFamily="18" charset="0"/>
              </a:rPr>
              <a:t> </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Therefore, brothers, we have an obligation – but it is not to the sinful nature, to live according to it. </a:t>
            </a: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13</a:t>
            </a:r>
            <a:r>
              <a:rPr lang="en-US" sz="2800" baseline="30000" dirty="0">
                <a:effectLst/>
                <a:latin typeface="Verdana" panose="020B0604030504040204" pitchFamily="34" charset="0"/>
                <a:ea typeface="Times New Roman" panose="02020603050405020304" pitchFamily="18" charset="0"/>
                <a:cs typeface="Times New Roman" panose="02020603050405020304" pitchFamily="18" charset="0"/>
              </a:rPr>
              <a:t> </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For if you live according to the sinful nature, you will die; but if by the Spirit you put to death the misdeeds of the body, you will live</a:t>
            </a:r>
            <a:r>
              <a:rPr lang="en-US" sz="2800" kern="0" dirty="0">
                <a:effectLst/>
                <a:latin typeface="Verdana" panose="020B0604030504040204" pitchFamily="34" charset="0"/>
                <a:ea typeface="Verdana" panose="020B0604030504040204" pitchFamily="34" charset="0"/>
                <a:cs typeface="Verdana" panose="020B0604030504040204" pitchFamily="34" charset="0"/>
              </a:rPr>
              <a:t>.</a:t>
            </a:r>
            <a:r>
              <a:rPr lang="en-US" sz="2800" dirty="0">
                <a:effectLst/>
                <a:latin typeface="Verdana" panose="020B0604030504040204" pitchFamily="34" charset="0"/>
                <a:ea typeface="Verdana" panose="020B0604030504040204" pitchFamily="34" charset="0"/>
                <a:cs typeface="Verdana" panose="020B0604030504040204" pitchFamily="34" charset="0"/>
              </a:rPr>
              <a:t> </a:t>
            </a:r>
          </a:p>
        </p:txBody>
      </p:sp>
      <p:sp>
        <p:nvSpPr>
          <p:cNvPr id="5" name="Content Placeholder 2">
            <a:extLst>
              <a:ext uri="{FF2B5EF4-FFF2-40B4-BE49-F238E27FC236}">
                <a16:creationId xmlns:a16="http://schemas.microsoft.com/office/drawing/2014/main" id="{7C430F76-288A-CB5B-BC31-91AA60C7CD86}"/>
              </a:ext>
            </a:extLst>
          </p:cNvPr>
          <p:cNvSpPr txBox="1">
            <a:spLocks/>
          </p:cNvSpPr>
          <p:nvPr/>
        </p:nvSpPr>
        <p:spPr>
          <a:xfrm>
            <a:off x="446298" y="3789035"/>
            <a:ext cx="10830327" cy="1229759"/>
          </a:xfrm>
          <a:prstGeom prst="rect">
            <a:avLst/>
          </a:prstGeom>
          <a:solidFill>
            <a:schemeClr val="accent5">
              <a:lumMod val="50000"/>
            </a:schemeClr>
          </a:solidFill>
          <a:ln w="19050">
            <a:solidFill>
              <a:schemeClr val="tx1"/>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lgn="ctr">
              <a:buNone/>
            </a:pPr>
            <a:endParaRPr lang="en-US" sz="200" b="1" baseline="30000" dirty="0">
              <a:solidFill>
                <a:schemeClr val="accent3"/>
              </a:solidFill>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en-US" sz="2800" b="1" baseline="30000" dirty="0">
                <a:solidFill>
                  <a:schemeClr val="accent3"/>
                </a:solidFill>
                <a:latin typeface="Verdana" panose="020B0604030504040204" pitchFamily="34" charset="0"/>
                <a:ea typeface="Verdana" panose="020B0604030504040204" pitchFamily="34" charset="0"/>
                <a:cs typeface="Verdana" panose="020B0604030504040204" pitchFamily="34" charset="0"/>
              </a:rPr>
              <a:t>7</a:t>
            </a:r>
            <a:r>
              <a:rPr lang="en-US" sz="2800" b="1" baseline="30000" dirty="0">
                <a:latin typeface="Verdana" panose="020B0604030504040204" pitchFamily="34" charset="0"/>
                <a:ea typeface="Verdana" panose="020B0604030504040204" pitchFamily="34" charset="0"/>
                <a:cs typeface="Verdana" panose="020B0604030504040204" pitchFamily="34" charset="0"/>
              </a:rPr>
              <a:t> </a:t>
            </a:r>
            <a:r>
              <a:rPr lang="en-US" sz="2800" dirty="0">
                <a:latin typeface="Verdana" panose="020B0604030504040204" pitchFamily="34" charset="0"/>
                <a:ea typeface="Verdana" panose="020B0604030504040204" pitchFamily="34" charset="0"/>
                <a:cs typeface="Verdana" panose="020B0604030504040204" pitchFamily="34" charset="0"/>
              </a:rPr>
              <a:t>To those who by </a:t>
            </a:r>
            <a:r>
              <a:rPr lang="en-US" sz="2800" i="1" dirty="0">
                <a:latin typeface="Verdana" panose="020B0604030504040204" pitchFamily="34" charset="0"/>
                <a:ea typeface="Verdana" panose="020B0604030504040204" pitchFamily="34" charset="0"/>
                <a:cs typeface="Verdana" panose="020B0604030504040204" pitchFamily="34" charset="0"/>
              </a:rPr>
              <a:t>persistence</a:t>
            </a:r>
            <a:r>
              <a:rPr lang="en-US" sz="2800" dirty="0">
                <a:latin typeface="Verdana" panose="020B0604030504040204" pitchFamily="34" charset="0"/>
                <a:ea typeface="Verdana" panose="020B0604030504040204" pitchFamily="34" charset="0"/>
                <a:cs typeface="Verdana" panose="020B0604030504040204" pitchFamily="34" charset="0"/>
              </a:rPr>
              <a:t> in doing good seek glory, honor and immortality, he will give eternal life. </a:t>
            </a:r>
            <a:endParaRPr lang="en-US" sz="2800" b="1" baseline="30000" dirty="0">
              <a:solidFill>
                <a:schemeClr val="accent3"/>
              </a:solidFill>
              <a:latin typeface="Verdana" panose="020B0604030504040204" pitchFamily="34" charset="0"/>
              <a:ea typeface="Verdana" panose="020B0604030504040204" pitchFamily="34" charset="0"/>
              <a:cs typeface="Verdana" panose="020B0604030504040204" pitchFamily="34" charset="0"/>
            </a:endParaRPr>
          </a:p>
        </p:txBody>
      </p:sp>
      <p:cxnSp>
        <p:nvCxnSpPr>
          <p:cNvPr id="6" name="Straight Connector 5">
            <a:extLst>
              <a:ext uri="{FF2B5EF4-FFF2-40B4-BE49-F238E27FC236}">
                <a16:creationId xmlns:a16="http://schemas.microsoft.com/office/drawing/2014/main" id="{B3E2EF83-5885-D7AD-E348-0DC6E3325408}"/>
              </a:ext>
            </a:extLst>
          </p:cNvPr>
          <p:cNvCxnSpPr>
            <a:cxnSpLocks/>
          </p:cNvCxnSpPr>
          <p:nvPr/>
        </p:nvCxnSpPr>
        <p:spPr>
          <a:xfrm>
            <a:off x="8984974" y="2605844"/>
            <a:ext cx="1546718" cy="0"/>
          </a:xfrm>
          <a:prstGeom prst="line">
            <a:avLst/>
          </a:prstGeom>
          <a:ln w="38100">
            <a:solidFill>
              <a:srgbClr val="FF930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891EFDFB-BD6E-8666-E4ED-C6DA94CBDCC1}"/>
              </a:ext>
            </a:extLst>
          </p:cNvPr>
          <p:cNvCxnSpPr>
            <a:cxnSpLocks/>
          </p:cNvCxnSpPr>
          <p:nvPr/>
        </p:nvCxnSpPr>
        <p:spPr>
          <a:xfrm>
            <a:off x="483704" y="3036540"/>
            <a:ext cx="10250557" cy="0"/>
          </a:xfrm>
          <a:prstGeom prst="line">
            <a:avLst/>
          </a:prstGeom>
          <a:ln w="38100">
            <a:solidFill>
              <a:srgbClr val="FF93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B70287DB-2C18-1F79-D955-EC72F0D4A9A1}"/>
              </a:ext>
            </a:extLst>
          </p:cNvPr>
          <p:cNvCxnSpPr>
            <a:cxnSpLocks/>
          </p:cNvCxnSpPr>
          <p:nvPr/>
        </p:nvCxnSpPr>
        <p:spPr>
          <a:xfrm>
            <a:off x="443948" y="3468756"/>
            <a:ext cx="669235" cy="0"/>
          </a:xfrm>
          <a:prstGeom prst="line">
            <a:avLst/>
          </a:prstGeom>
          <a:ln w="38100">
            <a:solidFill>
              <a:srgbClr val="FF9300"/>
            </a:solidFill>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6198474A-8BD4-F3B8-B3BE-6310595486F2}"/>
              </a:ext>
            </a:extLst>
          </p:cNvPr>
          <p:cNvCxnSpPr>
            <a:cxnSpLocks/>
          </p:cNvCxnSpPr>
          <p:nvPr/>
        </p:nvCxnSpPr>
        <p:spPr>
          <a:xfrm>
            <a:off x="5849609" y="4824111"/>
            <a:ext cx="4090258" cy="0"/>
          </a:xfrm>
          <a:prstGeom prst="line">
            <a:avLst/>
          </a:prstGeom>
          <a:ln w="38100">
            <a:solidFill>
              <a:srgbClr val="FF93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4690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72C56-C33A-D34E-9BD4-EF9E546825C9}"/>
              </a:ext>
            </a:extLst>
          </p:cNvPr>
          <p:cNvSpPr>
            <a:spLocks noGrp="1"/>
          </p:cNvSpPr>
          <p:nvPr>
            <p:ph type="title"/>
          </p:nvPr>
        </p:nvSpPr>
        <p:spPr>
          <a:xfrm>
            <a:off x="839540" y="373224"/>
            <a:ext cx="6573720" cy="666398"/>
          </a:xfrm>
        </p:spPr>
        <p:txBody>
          <a:bodyPr/>
          <a:lstStyle/>
          <a:p>
            <a:r>
              <a:rPr lang="en-US" sz="3200" dirty="0">
                <a:solidFill>
                  <a:schemeClr val="accent3"/>
                </a:solidFill>
              </a:rPr>
              <a:t>Romans 8:18-30  </a:t>
            </a:r>
            <a:r>
              <a:rPr lang="en-US" sz="3200" dirty="0">
                <a:solidFill>
                  <a:srgbClr val="00B0F0"/>
                </a:solidFill>
              </a:rPr>
              <a:t>(2011 NIV)	</a:t>
            </a:r>
          </a:p>
        </p:txBody>
      </p:sp>
      <p:sp>
        <p:nvSpPr>
          <p:cNvPr id="3" name="Content Placeholder 2">
            <a:extLst>
              <a:ext uri="{FF2B5EF4-FFF2-40B4-BE49-F238E27FC236}">
                <a16:creationId xmlns:a16="http://schemas.microsoft.com/office/drawing/2014/main" id="{C6C8C1A6-6F6F-6F44-AE58-8DB8CB9A6318}"/>
              </a:ext>
            </a:extLst>
          </p:cNvPr>
          <p:cNvSpPr>
            <a:spLocks noGrp="1"/>
          </p:cNvSpPr>
          <p:nvPr>
            <p:ph idx="1"/>
          </p:nvPr>
        </p:nvSpPr>
        <p:spPr>
          <a:xfrm>
            <a:off x="376934" y="1290453"/>
            <a:ext cx="10830327" cy="5379978"/>
          </a:xfrm>
        </p:spPr>
        <p:txBody>
          <a:bodyPr>
            <a:noAutofit/>
          </a:bodyPr>
          <a:lstStyle/>
          <a:p>
            <a:pPr marL="0" marR="0" indent="0">
              <a:spcBef>
                <a:spcPts val="0"/>
              </a:spcBef>
              <a:spcAft>
                <a:spcPts val="0"/>
              </a:spcAft>
              <a:buNone/>
            </a:pPr>
            <a:r>
              <a:rPr lang="en-US" sz="2800" b="1" baseline="30000" dirty="0">
                <a:solidFill>
                  <a:schemeClr val="accent3"/>
                </a:solidFill>
                <a:effectLst/>
                <a:latin typeface="Verdana" panose="020B0604030504040204" pitchFamily="34" charset="0"/>
                <a:ea typeface="Verdana" panose="020B0604030504040204" pitchFamily="34" charset="0"/>
                <a:cs typeface="Verdana" panose="020B0604030504040204" pitchFamily="34" charset="0"/>
              </a:rPr>
              <a:t>18</a:t>
            </a:r>
            <a:r>
              <a:rPr lang="en-US" sz="2800" dirty="0">
                <a:effectLst/>
                <a:latin typeface="Verdana" panose="020B0604030504040204" pitchFamily="34" charset="0"/>
                <a:ea typeface="Verdana" panose="020B0604030504040204" pitchFamily="34" charset="0"/>
                <a:cs typeface="Verdana" panose="020B0604030504040204" pitchFamily="34" charset="0"/>
              </a:rPr>
              <a:t> I consider that our present sufferings are not worth comparing with the glory that will be revealed in us. </a:t>
            </a:r>
            <a:r>
              <a:rPr lang="en-US" sz="2800" b="1" baseline="30000" dirty="0">
                <a:solidFill>
                  <a:schemeClr val="accent3"/>
                </a:solidFill>
                <a:effectLst/>
                <a:latin typeface="Verdana" panose="020B0604030504040204" pitchFamily="34" charset="0"/>
                <a:ea typeface="Verdana" panose="020B0604030504040204" pitchFamily="34" charset="0"/>
                <a:cs typeface="Verdana" panose="020B0604030504040204" pitchFamily="34" charset="0"/>
              </a:rPr>
              <a:t>19</a:t>
            </a:r>
            <a:r>
              <a:rPr lang="en-US" sz="2800" b="1" baseline="30000" dirty="0">
                <a:effectLst/>
                <a:latin typeface="Verdana" panose="020B0604030504040204" pitchFamily="34" charset="0"/>
                <a:ea typeface="Verdana" panose="020B0604030504040204" pitchFamily="34" charset="0"/>
                <a:cs typeface="Verdana" panose="020B0604030504040204" pitchFamily="34" charset="0"/>
              </a:rPr>
              <a:t> </a:t>
            </a:r>
            <a:r>
              <a:rPr lang="en-US" sz="2800" dirty="0">
                <a:effectLst/>
                <a:latin typeface="Verdana" panose="020B0604030504040204" pitchFamily="34" charset="0"/>
                <a:ea typeface="Verdana" panose="020B0604030504040204" pitchFamily="34" charset="0"/>
                <a:cs typeface="Verdana" panose="020B0604030504040204" pitchFamily="34" charset="0"/>
              </a:rPr>
              <a:t>For the creation waits in eager expectation for the children of God to be revealed. </a:t>
            </a:r>
            <a:r>
              <a:rPr lang="en-US" sz="2800" b="1" baseline="30000" dirty="0">
                <a:solidFill>
                  <a:schemeClr val="accent3"/>
                </a:solidFill>
                <a:effectLst/>
                <a:latin typeface="Verdana" panose="020B0604030504040204" pitchFamily="34" charset="0"/>
                <a:ea typeface="Verdana" panose="020B0604030504040204" pitchFamily="34" charset="0"/>
                <a:cs typeface="Verdana" panose="020B0604030504040204" pitchFamily="34" charset="0"/>
              </a:rPr>
              <a:t>20</a:t>
            </a:r>
            <a:r>
              <a:rPr lang="en-US" sz="2800" b="1" baseline="30000" dirty="0">
                <a:effectLst/>
                <a:latin typeface="Verdana" panose="020B0604030504040204" pitchFamily="34" charset="0"/>
                <a:ea typeface="Verdana" panose="020B0604030504040204" pitchFamily="34" charset="0"/>
                <a:cs typeface="Verdana" panose="020B0604030504040204" pitchFamily="34" charset="0"/>
              </a:rPr>
              <a:t> </a:t>
            </a:r>
            <a:r>
              <a:rPr lang="en-US" sz="2800" dirty="0">
                <a:effectLst/>
                <a:latin typeface="Verdana" panose="020B0604030504040204" pitchFamily="34" charset="0"/>
                <a:ea typeface="Verdana" panose="020B0604030504040204" pitchFamily="34" charset="0"/>
                <a:cs typeface="Verdana" panose="020B0604030504040204" pitchFamily="34" charset="0"/>
              </a:rPr>
              <a:t>For the creation was subjected to frustration, not by its own choice, but by the will of the one who subjected it, in hope </a:t>
            </a:r>
            <a:r>
              <a:rPr lang="en-US" sz="2800" b="1" baseline="30000" dirty="0">
                <a:solidFill>
                  <a:schemeClr val="accent3"/>
                </a:solidFill>
                <a:effectLst/>
                <a:latin typeface="Verdana" panose="020B0604030504040204" pitchFamily="34" charset="0"/>
                <a:ea typeface="Verdana" panose="020B0604030504040204" pitchFamily="34" charset="0"/>
                <a:cs typeface="Verdana" panose="020B0604030504040204" pitchFamily="34" charset="0"/>
              </a:rPr>
              <a:t>21</a:t>
            </a:r>
            <a:r>
              <a:rPr lang="en-US" sz="2800" b="1" baseline="30000" dirty="0">
                <a:effectLst/>
                <a:latin typeface="Verdana" panose="020B0604030504040204" pitchFamily="34" charset="0"/>
                <a:ea typeface="Verdana" panose="020B0604030504040204" pitchFamily="34" charset="0"/>
                <a:cs typeface="Verdana" panose="020B0604030504040204" pitchFamily="34" charset="0"/>
              </a:rPr>
              <a:t> </a:t>
            </a:r>
            <a:r>
              <a:rPr lang="en-US" sz="2800" dirty="0">
                <a:effectLst/>
                <a:latin typeface="Verdana" panose="020B0604030504040204" pitchFamily="34" charset="0"/>
                <a:ea typeface="Verdana" panose="020B0604030504040204" pitchFamily="34" charset="0"/>
                <a:cs typeface="Verdana" panose="020B0604030504040204" pitchFamily="34" charset="0"/>
              </a:rPr>
              <a:t>that</a:t>
            </a:r>
            <a:r>
              <a:rPr lang="en-US" sz="2800" baseline="30000" dirty="0">
                <a:effectLst/>
                <a:latin typeface="Verdana" panose="020B0604030504040204" pitchFamily="34" charset="0"/>
                <a:ea typeface="Verdana" panose="020B0604030504040204" pitchFamily="34" charset="0"/>
                <a:cs typeface="Verdana" panose="020B0604030504040204" pitchFamily="34" charset="0"/>
              </a:rPr>
              <a:t> </a:t>
            </a:r>
            <a:r>
              <a:rPr lang="en-US" sz="2800" dirty="0">
                <a:effectLst/>
                <a:latin typeface="Verdana" panose="020B0604030504040204" pitchFamily="34" charset="0"/>
                <a:ea typeface="Verdana" panose="020B0604030504040204" pitchFamily="34" charset="0"/>
                <a:cs typeface="Verdana" panose="020B0604030504040204" pitchFamily="34" charset="0"/>
              </a:rPr>
              <a:t>the creation itself will be liberated from its bondage to decay and brought into the freedom and glory of the children of God. </a:t>
            </a:r>
            <a:r>
              <a:rPr lang="en-US" sz="2800" b="1" baseline="30000" dirty="0">
                <a:solidFill>
                  <a:schemeClr val="accent3"/>
                </a:solidFill>
                <a:effectLst/>
                <a:latin typeface="Verdana" panose="020B0604030504040204" pitchFamily="34" charset="0"/>
                <a:ea typeface="Verdana" panose="020B0604030504040204" pitchFamily="34" charset="0"/>
                <a:cs typeface="Verdana" panose="020B0604030504040204" pitchFamily="34" charset="0"/>
              </a:rPr>
              <a:t>22</a:t>
            </a:r>
            <a:r>
              <a:rPr lang="en-US" sz="2800" b="1" baseline="30000" dirty="0">
                <a:effectLst/>
                <a:latin typeface="Verdana" panose="020B0604030504040204" pitchFamily="34" charset="0"/>
                <a:ea typeface="Verdana" panose="020B0604030504040204" pitchFamily="34" charset="0"/>
                <a:cs typeface="Verdana" panose="020B0604030504040204" pitchFamily="34" charset="0"/>
              </a:rPr>
              <a:t> </a:t>
            </a:r>
            <a:r>
              <a:rPr lang="en-US" sz="2800" dirty="0">
                <a:effectLst/>
                <a:latin typeface="Verdana" panose="020B0604030504040204" pitchFamily="34" charset="0"/>
                <a:ea typeface="Verdana" panose="020B0604030504040204" pitchFamily="34" charset="0"/>
                <a:cs typeface="Verdana" panose="020B0604030504040204" pitchFamily="34" charset="0"/>
              </a:rPr>
              <a:t>We know that the whole creation has been groaning as in the pains of childbirth right up to the present time. </a:t>
            </a:r>
          </a:p>
        </p:txBody>
      </p:sp>
    </p:spTree>
    <p:extLst>
      <p:ext uri="{BB962C8B-B14F-4D97-AF65-F5344CB8AC3E}">
        <p14:creationId xmlns:p14="http://schemas.microsoft.com/office/powerpoint/2010/main" val="30762505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{32AFA091-DA1A-6B4B-814B-C52743ACC06D}tf10001062</Template>
  <TotalTime>60357</TotalTime>
  <Words>2106</Words>
  <Application>Microsoft Macintosh PowerPoint</Application>
  <PresentationFormat>Widescreen</PresentationFormat>
  <Paragraphs>79</Paragraphs>
  <Slides>20</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Century Gothic</vt:lpstr>
      <vt:lpstr>Times New Roman</vt:lpstr>
      <vt:lpstr>Verdana</vt:lpstr>
      <vt:lpstr>Wingdings 3</vt:lpstr>
      <vt:lpstr>Ion</vt:lpstr>
      <vt:lpstr>Romans  </vt:lpstr>
      <vt:lpstr>Romans</vt:lpstr>
      <vt:lpstr>PowerPoint Presentation</vt:lpstr>
      <vt:lpstr>Romans 1-4</vt:lpstr>
      <vt:lpstr>Romans 1-4</vt:lpstr>
      <vt:lpstr>Romans 5-7</vt:lpstr>
      <vt:lpstr>Romans 8:1-4  (1984 NIV) </vt:lpstr>
      <vt:lpstr>Romans 8:12-17  (1984 NIV) </vt:lpstr>
      <vt:lpstr>Romans 8:18-30  (2011 NIV) </vt:lpstr>
      <vt:lpstr>Romans 8:18-30  (2011 NIV) </vt:lpstr>
      <vt:lpstr>Romans 8:18-30  (2011 NIV) </vt:lpstr>
      <vt:lpstr>Romans 8:18-30  (2011 NIV) </vt:lpstr>
      <vt:lpstr>Romans 8:18-30  (2011 NIV) </vt:lpstr>
      <vt:lpstr>Romans 8:18-30  (2011 NIV) </vt:lpstr>
      <vt:lpstr>Romans 8:18-30  (2011 NIV) </vt:lpstr>
      <vt:lpstr>Romans 8:18-30  (2011 NIV) </vt:lpstr>
      <vt:lpstr>Romans 8:18-30  (2011 NIV) </vt:lpstr>
      <vt:lpstr>Romans 8:18-30  (2011 NIV) </vt:lpstr>
      <vt:lpstr>Romans 8:18-30*  (2011 NIV) </vt:lpstr>
      <vt:lpstr>C.S. Lewis, Perelandra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Romans 1</dc:title>
  <dc:creator>deanna Stevens</dc:creator>
  <cp:lastModifiedBy>David Stevens</cp:lastModifiedBy>
  <cp:revision>635</cp:revision>
  <dcterms:created xsi:type="dcterms:W3CDTF">2020-04-24T17:03:55Z</dcterms:created>
  <dcterms:modified xsi:type="dcterms:W3CDTF">2023-12-10T12:40:10Z</dcterms:modified>
</cp:coreProperties>
</file>