
<file path=[Content_Types].xml><?xml version="1.0" encoding="utf-8"?>
<Types xmlns="http://schemas.openxmlformats.org/package/2006/content-types">
  <Default Extension="jpeg" ContentType="image/jpeg"/>
  <Default Extension="jpg" ContentType="image/jpeg"/>
  <Default Extension="png" ContentType="image/png"/>
  <Default Extension="ppm"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 id="2147483880" r:id="rId2"/>
    <p:sldMasterId id="2147483887" r:id="rId3"/>
    <p:sldMasterId id="2147483914" r:id="rId4"/>
    <p:sldMasterId id="2147483942" r:id="rId5"/>
    <p:sldMasterId id="2147483958" r:id="rId6"/>
    <p:sldMasterId id="2147483967" r:id="rId7"/>
  </p:sldMasterIdLst>
  <p:notesMasterIdLst>
    <p:notesMasterId r:id="rId42"/>
  </p:notesMasterIdLst>
  <p:handoutMasterIdLst>
    <p:handoutMasterId r:id="rId43"/>
  </p:handoutMasterIdLst>
  <p:sldIdLst>
    <p:sldId id="6509" r:id="rId8"/>
    <p:sldId id="296" r:id="rId9"/>
    <p:sldId id="257" r:id="rId10"/>
    <p:sldId id="270" r:id="rId11"/>
    <p:sldId id="259" r:id="rId12"/>
    <p:sldId id="266" r:id="rId13"/>
    <p:sldId id="267" r:id="rId14"/>
    <p:sldId id="268" r:id="rId15"/>
    <p:sldId id="269" r:id="rId16"/>
    <p:sldId id="271" r:id="rId17"/>
    <p:sldId id="258" r:id="rId18"/>
    <p:sldId id="260" r:id="rId19"/>
    <p:sldId id="262" r:id="rId20"/>
    <p:sldId id="263" r:id="rId21"/>
    <p:sldId id="261" r:id="rId22"/>
    <p:sldId id="264"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9" r:id="rId40"/>
    <p:sldId id="288" r:id="rId41"/>
  </p:sldIdLst>
  <p:sldSz cx="12192000" cy="6858000"/>
  <p:notesSz cx="6950075" cy="9236075"/>
  <p:custShowLst>
    <p:custShow name="Memes"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9B238D-AB4B-443B-AE74-6B7E606E67C7}">
          <p14:sldIdLst>
            <p14:sldId id="6509"/>
            <p14:sldId id="296"/>
            <p14:sldId id="257"/>
            <p14:sldId id="270"/>
            <p14:sldId id="259"/>
            <p14:sldId id="266"/>
            <p14:sldId id="267"/>
            <p14:sldId id="268"/>
            <p14:sldId id="269"/>
            <p14:sldId id="271"/>
            <p14:sldId id="258"/>
            <p14:sldId id="260"/>
            <p14:sldId id="262"/>
            <p14:sldId id="263"/>
            <p14:sldId id="261"/>
            <p14:sldId id="264"/>
            <p14:sldId id="272"/>
            <p14:sldId id="273"/>
            <p14:sldId id="274"/>
            <p14:sldId id="275"/>
            <p14:sldId id="276"/>
            <p14:sldId id="277"/>
            <p14:sldId id="278"/>
            <p14:sldId id="279"/>
            <p14:sldId id="280"/>
            <p14:sldId id="281"/>
            <p14:sldId id="282"/>
            <p14:sldId id="283"/>
            <p14:sldId id="284"/>
            <p14:sldId id="285"/>
            <p14:sldId id="286"/>
            <p14:sldId id="287"/>
            <p14:sldId id="289"/>
            <p14:sldId id="28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E8B790"/>
    <a:srgbClr val="CCCC00"/>
    <a:srgbClr val="941100"/>
    <a:srgbClr val="005493"/>
    <a:srgbClr val="007600"/>
    <a:srgbClr val="941651"/>
    <a:srgbClr val="009051"/>
    <a:srgbClr val="5E5E5E"/>
    <a:srgbClr val="008F00"/>
    <a:srgbClr val="945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7770" autoAdjust="0"/>
    <p:restoredTop sz="95000" autoAdjust="0"/>
  </p:normalViewPr>
  <p:slideViewPr>
    <p:cSldViewPr>
      <p:cViewPr varScale="1">
        <p:scale>
          <a:sx n="104" d="100"/>
          <a:sy n="104" d="100"/>
        </p:scale>
        <p:origin x="138" y="126"/>
      </p:cViewPr>
      <p:guideLst>
        <p:guide orient="horz" pos="2160"/>
        <p:guide pos="3840"/>
      </p:guideLst>
    </p:cSldViewPr>
  </p:slideViewPr>
  <p:outlineViewPr>
    <p:cViewPr>
      <p:scale>
        <a:sx n="33" d="100"/>
        <a:sy n="33" d="100"/>
      </p:scale>
      <p:origin x="0" y="-432"/>
    </p:cViewPr>
  </p:outlineViewPr>
  <p:notesTextViewPr>
    <p:cViewPr>
      <p:scale>
        <a:sx n="3" d="2"/>
        <a:sy n="3" d="2"/>
      </p:scale>
      <p:origin x="0" y="0"/>
    </p:cViewPr>
  </p:notesTextViewPr>
  <p:sorterViewPr>
    <p:cViewPr varScale="1">
      <p:scale>
        <a:sx n="1" d="1"/>
        <a:sy n="1" d="1"/>
      </p:scale>
      <p:origin x="0" y="-5100"/>
    </p:cViewPr>
  </p:sorterViewPr>
  <p:notesViewPr>
    <p:cSldViewPr>
      <p:cViewPr varScale="1">
        <p:scale>
          <a:sx n="62" d="100"/>
          <a:sy n="62" d="100"/>
        </p:scale>
        <p:origin x="-1674"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sz="quarter" idx="1"/>
          </p:nvPr>
        </p:nvSpPr>
        <p:spPr>
          <a:xfrm>
            <a:off x="3936771" y="0"/>
            <a:ext cx="3011699" cy="461804"/>
          </a:xfrm>
          <a:prstGeom prst="rect">
            <a:avLst/>
          </a:prstGeom>
        </p:spPr>
        <p:txBody>
          <a:bodyPr vert="horz" lIns="92474" tIns="46235" rIns="92474" bIns="46235" rtlCol="0"/>
          <a:lstStyle>
            <a:lvl1pPr algn="r">
              <a:defRPr sz="1200"/>
            </a:lvl1pPr>
          </a:lstStyle>
          <a:p>
            <a:fld id="{BA261189-8F52-444B-890B-269A83425068}" type="datetimeFigureOut">
              <a:rPr lang="en-US" smtClean="0"/>
              <a:pPr/>
              <a:t>1/21/2024</a:t>
            </a:fld>
            <a:endParaRPr lang="en-US"/>
          </a:p>
        </p:txBody>
      </p:sp>
      <p:sp>
        <p:nvSpPr>
          <p:cNvPr id="4" name="Footer Placeholder 3"/>
          <p:cNvSpPr>
            <a:spLocks noGrp="1"/>
          </p:cNvSpPr>
          <p:nvPr>
            <p:ph type="ftr" sz="quarter" idx="2"/>
          </p:nvPr>
        </p:nvSpPr>
        <p:spPr>
          <a:xfrm>
            <a:off x="3"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5" name="Slide Number Placeholder 4"/>
          <p:cNvSpPr>
            <a:spLocks noGrp="1"/>
          </p:cNvSpPr>
          <p:nvPr>
            <p:ph type="sldNum" sz="quarter" idx="3"/>
          </p:nvPr>
        </p:nvSpPr>
        <p:spPr>
          <a:xfrm>
            <a:off x="3936771" y="8772668"/>
            <a:ext cx="3011699" cy="461804"/>
          </a:xfrm>
          <a:prstGeom prst="rect">
            <a:avLst/>
          </a:prstGeom>
        </p:spPr>
        <p:txBody>
          <a:bodyPr vert="horz" lIns="92474" tIns="46235" rIns="92474" bIns="46235" rtlCol="0" anchor="b"/>
          <a:lstStyle>
            <a:lvl1pPr algn="r">
              <a:defRPr sz="1200"/>
            </a:lvl1pPr>
          </a:lstStyle>
          <a:p>
            <a:fld id="{186FB555-BB8E-49AE-B117-4AF281875F2C}" type="slidenum">
              <a:rPr lang="en-US" smtClean="0"/>
              <a:pPr/>
              <a:t>‹#›</a:t>
            </a:fld>
            <a:endParaRPr lang="en-US"/>
          </a:p>
        </p:txBody>
      </p:sp>
    </p:spTree>
    <p:extLst>
      <p:ext uri="{BB962C8B-B14F-4D97-AF65-F5344CB8AC3E}">
        <p14:creationId xmlns:p14="http://schemas.microsoft.com/office/powerpoint/2010/main" val="193762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idx="1"/>
          </p:nvPr>
        </p:nvSpPr>
        <p:spPr>
          <a:xfrm>
            <a:off x="3936771" y="0"/>
            <a:ext cx="3011699" cy="461804"/>
          </a:xfrm>
          <a:prstGeom prst="rect">
            <a:avLst/>
          </a:prstGeom>
        </p:spPr>
        <p:txBody>
          <a:bodyPr vert="horz" lIns="92474" tIns="46235" rIns="92474" bIns="46235" rtlCol="0"/>
          <a:lstStyle>
            <a:lvl1pPr algn="r">
              <a:defRPr sz="1200"/>
            </a:lvl1pPr>
          </a:lstStyle>
          <a:p>
            <a:fld id="{57277A89-0140-4E3B-8429-21E784784C77}" type="datetimeFigureOut">
              <a:rPr lang="en-US" smtClean="0"/>
              <a:pPr/>
              <a:t>1/21/2024</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74" tIns="46235" rIns="92474" bIns="46235"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4" tIns="46235" rIns="92474" bIns="4623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7" name="Slide Number Placeholder 6"/>
          <p:cNvSpPr>
            <a:spLocks noGrp="1"/>
          </p:cNvSpPr>
          <p:nvPr>
            <p:ph type="sldNum" sz="quarter" idx="5"/>
          </p:nvPr>
        </p:nvSpPr>
        <p:spPr>
          <a:xfrm>
            <a:off x="3936771" y="8772668"/>
            <a:ext cx="3011699" cy="461804"/>
          </a:xfrm>
          <a:prstGeom prst="rect">
            <a:avLst/>
          </a:prstGeom>
        </p:spPr>
        <p:txBody>
          <a:bodyPr vert="horz" lIns="92474" tIns="46235" rIns="92474" bIns="46235" rtlCol="0" anchor="b"/>
          <a:lstStyle>
            <a:lvl1pPr algn="r">
              <a:defRPr sz="1200"/>
            </a:lvl1pPr>
          </a:lstStyle>
          <a:p>
            <a:fld id="{ED4FF1BE-2FA6-48B7-A734-A21F96AC4705}" type="slidenum">
              <a:rPr lang="en-US" smtClean="0"/>
              <a:pPr/>
              <a:t>‹#›</a:t>
            </a:fld>
            <a:endParaRPr lang="en-US"/>
          </a:p>
        </p:txBody>
      </p:sp>
    </p:spTree>
    <p:extLst>
      <p:ext uri="{BB962C8B-B14F-4D97-AF65-F5344CB8AC3E}">
        <p14:creationId xmlns:p14="http://schemas.microsoft.com/office/powerpoint/2010/main" val="36762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2"/>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47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6D3C8A-C51C-465B-9EAC-54AF508F6415}"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529687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2"/>
            <a:ext cx="10668000" cy="1470025"/>
          </a:xfrm>
        </p:spPr>
        <p:txBody>
          <a:bodyPr>
            <a:normAutofit/>
          </a:bodyPr>
          <a:lstStyle>
            <a:lvl1pPr>
              <a:defRPr sz="3751"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919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1"/>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89398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11049000" cy="624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314745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5645833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18482736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3260179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2835694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1/21/2024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95654620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1/21/2024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56589760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228600"/>
            <a:ext cx="11785600" cy="624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808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281545560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44B45-A3AE-484D-A367-B437A1736B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BF6987-BBAF-4007-9268-E9C6AD2157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B0A15D-ED9C-48D7-AF79-D62564545BCE}"/>
              </a:ext>
            </a:extLst>
          </p:cNvPr>
          <p:cNvSpPr>
            <a:spLocks noGrp="1"/>
          </p:cNvSpPr>
          <p:nvPr>
            <p:ph type="dt" sz="half" idx="10"/>
          </p:nvPr>
        </p:nvSpPr>
        <p:spPr/>
        <p:txBody>
          <a:bodyPr/>
          <a:lstStyle/>
          <a:p>
            <a:fld id="{3ADF8B1F-AF72-4863-A568-DED20017467D}" type="datetimeFigureOut">
              <a:rPr lang="en-US" smtClean="0"/>
              <a:t>1/21/2024</a:t>
            </a:fld>
            <a:endParaRPr lang="en-US"/>
          </a:p>
        </p:txBody>
      </p:sp>
      <p:sp>
        <p:nvSpPr>
          <p:cNvPr id="5" name="Footer Placeholder 4">
            <a:extLst>
              <a:ext uri="{FF2B5EF4-FFF2-40B4-BE49-F238E27FC236}">
                <a16:creationId xmlns:a16="http://schemas.microsoft.com/office/drawing/2014/main" id="{654866BF-77DD-48EF-80B6-B4D89EAEF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402C34-A627-4C0F-A546-2D819728D86F}"/>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591838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E6B4E-56F7-4B77-AA69-DCEECB8747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3AFC6B-D62C-4031-86E8-140CAC52D3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5F953-2832-4EDC-98A1-3D3F6B34C47A}"/>
              </a:ext>
            </a:extLst>
          </p:cNvPr>
          <p:cNvSpPr>
            <a:spLocks noGrp="1"/>
          </p:cNvSpPr>
          <p:nvPr>
            <p:ph type="dt" sz="half" idx="10"/>
          </p:nvPr>
        </p:nvSpPr>
        <p:spPr/>
        <p:txBody>
          <a:bodyPr/>
          <a:lstStyle/>
          <a:p>
            <a:fld id="{3ADF8B1F-AF72-4863-A568-DED20017467D}" type="datetimeFigureOut">
              <a:rPr lang="en-US" smtClean="0"/>
              <a:t>1/21/2024</a:t>
            </a:fld>
            <a:endParaRPr lang="en-US"/>
          </a:p>
        </p:txBody>
      </p:sp>
      <p:sp>
        <p:nvSpPr>
          <p:cNvPr id="5" name="Footer Placeholder 4">
            <a:extLst>
              <a:ext uri="{FF2B5EF4-FFF2-40B4-BE49-F238E27FC236}">
                <a16:creationId xmlns:a16="http://schemas.microsoft.com/office/drawing/2014/main" id="{B02AF778-FB68-414E-BB55-4777BBA8D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D5892D-848F-4102-B793-CE060E609030}"/>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522574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546DA-E639-48CE-9387-4E0EF4E712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F634A7-4061-47AC-BFCD-B931317679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32285B-7B63-40FD-8AA9-D8D19E30A939}"/>
              </a:ext>
            </a:extLst>
          </p:cNvPr>
          <p:cNvSpPr>
            <a:spLocks noGrp="1"/>
          </p:cNvSpPr>
          <p:nvPr>
            <p:ph type="dt" sz="half" idx="10"/>
          </p:nvPr>
        </p:nvSpPr>
        <p:spPr/>
        <p:txBody>
          <a:bodyPr/>
          <a:lstStyle/>
          <a:p>
            <a:fld id="{3ADF8B1F-AF72-4863-A568-DED20017467D}" type="datetimeFigureOut">
              <a:rPr lang="en-US" smtClean="0"/>
              <a:t>1/21/2024</a:t>
            </a:fld>
            <a:endParaRPr lang="en-US"/>
          </a:p>
        </p:txBody>
      </p:sp>
      <p:sp>
        <p:nvSpPr>
          <p:cNvPr id="5" name="Footer Placeholder 4">
            <a:extLst>
              <a:ext uri="{FF2B5EF4-FFF2-40B4-BE49-F238E27FC236}">
                <a16:creationId xmlns:a16="http://schemas.microsoft.com/office/drawing/2014/main" id="{A8291185-BD51-48B3-8666-AEB3BC14A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0FB554-91F1-420F-B080-94C671B25A34}"/>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3882537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9C771-D93A-4CA5-A49F-9D55650EE9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34B508-8B13-4A25-82DF-BEB7AA13BB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9BF924-81CD-41DE-9E33-0DDB10E6AE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8906D4-1E60-4EC0-B25B-F5ABF294C3AA}"/>
              </a:ext>
            </a:extLst>
          </p:cNvPr>
          <p:cNvSpPr>
            <a:spLocks noGrp="1"/>
          </p:cNvSpPr>
          <p:nvPr>
            <p:ph type="dt" sz="half" idx="10"/>
          </p:nvPr>
        </p:nvSpPr>
        <p:spPr/>
        <p:txBody>
          <a:bodyPr/>
          <a:lstStyle/>
          <a:p>
            <a:fld id="{3ADF8B1F-AF72-4863-A568-DED20017467D}" type="datetimeFigureOut">
              <a:rPr lang="en-US" smtClean="0"/>
              <a:t>1/21/2024</a:t>
            </a:fld>
            <a:endParaRPr lang="en-US"/>
          </a:p>
        </p:txBody>
      </p:sp>
      <p:sp>
        <p:nvSpPr>
          <p:cNvPr id="6" name="Footer Placeholder 5">
            <a:extLst>
              <a:ext uri="{FF2B5EF4-FFF2-40B4-BE49-F238E27FC236}">
                <a16:creationId xmlns:a16="http://schemas.microsoft.com/office/drawing/2014/main" id="{4AEFD5BB-9AE7-45D1-868B-70AA3121AD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DCE5F3-3B9F-497A-88B8-68D418573725}"/>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2298990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E1284-9774-40D9-92E7-11E4F6F763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1D7C29-5FD1-4F36-A2FB-EAF6B4FA82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6516E-79D8-4713-A1AB-2910AA06F4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7FB589-1C13-4262-BA69-883FFF0E11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189A82-28A6-43A2-93BC-D27D0F7B04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E46607-118F-4EF5-8C53-36480352CBFA}"/>
              </a:ext>
            </a:extLst>
          </p:cNvPr>
          <p:cNvSpPr>
            <a:spLocks noGrp="1"/>
          </p:cNvSpPr>
          <p:nvPr>
            <p:ph type="dt" sz="half" idx="10"/>
          </p:nvPr>
        </p:nvSpPr>
        <p:spPr/>
        <p:txBody>
          <a:bodyPr/>
          <a:lstStyle/>
          <a:p>
            <a:fld id="{3ADF8B1F-AF72-4863-A568-DED20017467D}" type="datetimeFigureOut">
              <a:rPr lang="en-US" smtClean="0"/>
              <a:t>1/21/2024</a:t>
            </a:fld>
            <a:endParaRPr lang="en-US"/>
          </a:p>
        </p:txBody>
      </p:sp>
      <p:sp>
        <p:nvSpPr>
          <p:cNvPr id="8" name="Footer Placeholder 7">
            <a:extLst>
              <a:ext uri="{FF2B5EF4-FFF2-40B4-BE49-F238E27FC236}">
                <a16:creationId xmlns:a16="http://schemas.microsoft.com/office/drawing/2014/main" id="{D5F9D3AB-837F-464E-98AC-1F65BD1246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8D3F5F-A9DE-4748-ADCD-09A64097683A}"/>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4235325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87F45-5C20-4AB2-AFC9-D7B90A8A72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064808-4B91-4B1D-914D-6C4B0F0A976D}"/>
              </a:ext>
            </a:extLst>
          </p:cNvPr>
          <p:cNvSpPr>
            <a:spLocks noGrp="1"/>
          </p:cNvSpPr>
          <p:nvPr>
            <p:ph type="dt" sz="half" idx="10"/>
          </p:nvPr>
        </p:nvSpPr>
        <p:spPr/>
        <p:txBody>
          <a:bodyPr/>
          <a:lstStyle/>
          <a:p>
            <a:fld id="{3ADF8B1F-AF72-4863-A568-DED20017467D}" type="datetimeFigureOut">
              <a:rPr lang="en-US" smtClean="0"/>
              <a:t>1/21/2024</a:t>
            </a:fld>
            <a:endParaRPr lang="en-US"/>
          </a:p>
        </p:txBody>
      </p:sp>
      <p:sp>
        <p:nvSpPr>
          <p:cNvPr id="4" name="Footer Placeholder 3">
            <a:extLst>
              <a:ext uri="{FF2B5EF4-FFF2-40B4-BE49-F238E27FC236}">
                <a16:creationId xmlns:a16="http://schemas.microsoft.com/office/drawing/2014/main" id="{E2E49865-26AA-48E8-BA9A-967162EF32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976A1B-AB00-4706-876D-6745CDDDD94E}"/>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776416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226194-D847-4260-A022-5B7D64E13CB7}"/>
              </a:ext>
            </a:extLst>
          </p:cNvPr>
          <p:cNvSpPr>
            <a:spLocks noGrp="1"/>
          </p:cNvSpPr>
          <p:nvPr>
            <p:ph type="dt" sz="half" idx="10"/>
          </p:nvPr>
        </p:nvSpPr>
        <p:spPr/>
        <p:txBody>
          <a:bodyPr/>
          <a:lstStyle/>
          <a:p>
            <a:fld id="{3ADF8B1F-AF72-4863-A568-DED20017467D}" type="datetimeFigureOut">
              <a:rPr lang="en-US" smtClean="0"/>
              <a:t>1/21/2024</a:t>
            </a:fld>
            <a:endParaRPr lang="en-US"/>
          </a:p>
        </p:txBody>
      </p:sp>
      <p:sp>
        <p:nvSpPr>
          <p:cNvPr id="3" name="Footer Placeholder 2">
            <a:extLst>
              <a:ext uri="{FF2B5EF4-FFF2-40B4-BE49-F238E27FC236}">
                <a16:creationId xmlns:a16="http://schemas.microsoft.com/office/drawing/2014/main" id="{85722458-D4EA-49BE-A253-3AB0DD77D5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F6F23E-A3E4-4BE3-901C-F6ADDE059177}"/>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572772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AEE84-F3E6-45B1-9F82-73F23B9E0D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112956-97C2-4BBF-8998-110E8E80BC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CE1141-EC34-49D9-91DD-276096CC44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08D307-F895-4776-AADD-8E627654983B}"/>
              </a:ext>
            </a:extLst>
          </p:cNvPr>
          <p:cNvSpPr>
            <a:spLocks noGrp="1"/>
          </p:cNvSpPr>
          <p:nvPr>
            <p:ph type="dt" sz="half" idx="10"/>
          </p:nvPr>
        </p:nvSpPr>
        <p:spPr/>
        <p:txBody>
          <a:bodyPr/>
          <a:lstStyle/>
          <a:p>
            <a:fld id="{3ADF8B1F-AF72-4863-A568-DED20017467D}" type="datetimeFigureOut">
              <a:rPr lang="en-US" smtClean="0"/>
              <a:t>1/21/2024</a:t>
            </a:fld>
            <a:endParaRPr lang="en-US"/>
          </a:p>
        </p:txBody>
      </p:sp>
      <p:sp>
        <p:nvSpPr>
          <p:cNvPr id="6" name="Footer Placeholder 5">
            <a:extLst>
              <a:ext uri="{FF2B5EF4-FFF2-40B4-BE49-F238E27FC236}">
                <a16:creationId xmlns:a16="http://schemas.microsoft.com/office/drawing/2014/main" id="{FC329B82-62CC-49D3-AA07-AE256C68DE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DB0B1A-D776-4F70-BA00-3DA21F5B3530}"/>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9190391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B14E4-CD2D-4D3D-8A32-F354CE411D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A60F97-1005-42A7-ACE4-99D7565D2D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0CE5FA-6CC5-4AE1-8350-23AAF173D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FC351E-80E4-44B8-89AC-549F900DD31E}"/>
              </a:ext>
            </a:extLst>
          </p:cNvPr>
          <p:cNvSpPr>
            <a:spLocks noGrp="1"/>
          </p:cNvSpPr>
          <p:nvPr>
            <p:ph type="dt" sz="half" idx="10"/>
          </p:nvPr>
        </p:nvSpPr>
        <p:spPr/>
        <p:txBody>
          <a:bodyPr/>
          <a:lstStyle/>
          <a:p>
            <a:fld id="{3ADF8B1F-AF72-4863-A568-DED20017467D}" type="datetimeFigureOut">
              <a:rPr lang="en-US" smtClean="0"/>
              <a:t>1/21/2024</a:t>
            </a:fld>
            <a:endParaRPr lang="en-US"/>
          </a:p>
        </p:txBody>
      </p:sp>
      <p:sp>
        <p:nvSpPr>
          <p:cNvPr id="6" name="Footer Placeholder 5">
            <a:extLst>
              <a:ext uri="{FF2B5EF4-FFF2-40B4-BE49-F238E27FC236}">
                <a16:creationId xmlns:a16="http://schemas.microsoft.com/office/drawing/2014/main" id="{589AB1ED-5209-4DBB-A464-B4FD7F1601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978FB9-8011-4032-AEF2-90E25AB8492B}"/>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3193053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75697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4DA6E-6EA5-4E83-8935-6E06E599AE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EC00C2-A001-44E0-A5C1-4C5448AC43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AE2E14-228B-4BE1-8DF9-BCF890E62884}"/>
              </a:ext>
            </a:extLst>
          </p:cNvPr>
          <p:cNvSpPr>
            <a:spLocks noGrp="1"/>
          </p:cNvSpPr>
          <p:nvPr>
            <p:ph type="dt" sz="half" idx="10"/>
          </p:nvPr>
        </p:nvSpPr>
        <p:spPr/>
        <p:txBody>
          <a:bodyPr/>
          <a:lstStyle/>
          <a:p>
            <a:fld id="{3ADF8B1F-AF72-4863-A568-DED20017467D}" type="datetimeFigureOut">
              <a:rPr lang="en-US" smtClean="0"/>
              <a:t>1/21/2024</a:t>
            </a:fld>
            <a:endParaRPr lang="en-US"/>
          </a:p>
        </p:txBody>
      </p:sp>
      <p:sp>
        <p:nvSpPr>
          <p:cNvPr id="5" name="Footer Placeholder 4">
            <a:extLst>
              <a:ext uri="{FF2B5EF4-FFF2-40B4-BE49-F238E27FC236}">
                <a16:creationId xmlns:a16="http://schemas.microsoft.com/office/drawing/2014/main" id="{8D136C5E-AF28-4EE2-82B1-BB67C5A055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D123B-5B16-4448-9ADB-F59B179F8ABA}"/>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3989748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D19D9A-8EE8-4269-8501-0B9DA1E600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6E18A5-8B58-4E8A-AAC6-2D6BF6DA31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588EE-70B7-45F6-993B-83FFADFD04B6}"/>
              </a:ext>
            </a:extLst>
          </p:cNvPr>
          <p:cNvSpPr>
            <a:spLocks noGrp="1"/>
          </p:cNvSpPr>
          <p:nvPr>
            <p:ph type="dt" sz="half" idx="10"/>
          </p:nvPr>
        </p:nvSpPr>
        <p:spPr/>
        <p:txBody>
          <a:bodyPr/>
          <a:lstStyle/>
          <a:p>
            <a:fld id="{3ADF8B1F-AF72-4863-A568-DED20017467D}" type="datetimeFigureOut">
              <a:rPr lang="en-US" smtClean="0"/>
              <a:t>1/21/2024</a:t>
            </a:fld>
            <a:endParaRPr lang="en-US"/>
          </a:p>
        </p:txBody>
      </p:sp>
      <p:sp>
        <p:nvSpPr>
          <p:cNvPr id="5" name="Footer Placeholder 4">
            <a:extLst>
              <a:ext uri="{FF2B5EF4-FFF2-40B4-BE49-F238E27FC236}">
                <a16:creationId xmlns:a16="http://schemas.microsoft.com/office/drawing/2014/main" id="{D7F23557-4788-4BE6-A6C4-CC786DA31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232C1F-C6AC-4834-9E0B-C2550BAE6B61}"/>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8798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60723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31275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62827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1/21/2024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44660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1/21/2024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4836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11135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1/21/2024</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51148957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32" indent="-285744" algn="l" defTabSz="914377"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2971" indent="-228594" algn="l" defTabSz="914377"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160" indent="-228594" algn="l" defTabSz="914377"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349" indent="-228594" algn="l" defTabSz="914377"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599CDB-3680-41C0-BCE2-341E59B8CBBC}" type="datetime1">
              <a:rPr lang="en-US" smtClean="0"/>
              <a:pPr/>
              <a:t>1/21/2024</a:t>
            </a:fld>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211890582"/>
      </p:ext>
    </p:extLst>
  </p:cSld>
  <p:clrMap bg1="lt1" tx1="dk1" bg2="lt2" tx2="dk2" accent1="accent1" accent2="accent2" accent3="accent3" accent4="accent4" accent5="accent5" accent6="accent6" hlink="hlink" folHlink="folHlink"/>
  <p:sldLayoutIdLst>
    <p:sldLayoutId id="2147483882" r:id="rId1"/>
    <p:sldLayoutId id="2147483883" r:id="rId2"/>
  </p:sldLayoutIdLst>
  <p:transition spd="med">
    <p:fade/>
  </p:transition>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ts val="0"/>
        </a:spcBef>
        <a:spcAft>
          <a:spcPts val="900"/>
        </a:spcAft>
        <a:buFontTx/>
        <a:buNone/>
        <a:defRPr sz="2700" kern="1200" baseline="0">
          <a:solidFill>
            <a:schemeClr val="bg1"/>
          </a:solidFill>
          <a:latin typeface="+mn-lt"/>
          <a:ea typeface="+mn-ea"/>
          <a:cs typeface="+mn-cs"/>
        </a:defRPr>
      </a:lvl1pPr>
      <a:lvl2pPr marL="557199" indent="-214308" algn="l" defTabSz="685783" rtl="0" eaLnBrk="1" latinLnBrk="0" hangingPunct="1">
        <a:spcBef>
          <a:spcPts val="0"/>
        </a:spcBef>
        <a:spcAft>
          <a:spcPts val="900"/>
        </a:spcAft>
        <a:buFontTx/>
        <a:buNone/>
        <a:defRPr sz="2400" kern="1200" baseline="0">
          <a:solidFill>
            <a:schemeClr val="bg1"/>
          </a:solidFill>
          <a:latin typeface="+mn-lt"/>
          <a:ea typeface="+mn-ea"/>
          <a:cs typeface="+mn-cs"/>
        </a:defRPr>
      </a:lvl2pPr>
      <a:lvl3pPr marL="857229" indent="-171446" algn="l" defTabSz="685783" rtl="0" eaLnBrk="1" latinLnBrk="0" hangingPunct="1">
        <a:spcBef>
          <a:spcPts val="0"/>
        </a:spcBef>
        <a:spcAft>
          <a:spcPts val="900"/>
        </a:spcAft>
        <a:buFontTx/>
        <a:buNone/>
        <a:defRPr sz="2100" kern="1200" baseline="0">
          <a:solidFill>
            <a:schemeClr val="bg1"/>
          </a:solidFill>
          <a:latin typeface="+mn-lt"/>
          <a:ea typeface="+mn-ea"/>
          <a:cs typeface="+mn-cs"/>
        </a:defRPr>
      </a:lvl3pPr>
      <a:lvl4pPr marL="1200121" indent="-171446" algn="l" defTabSz="685783" rtl="0" eaLnBrk="1" latinLnBrk="0" hangingPunct="1">
        <a:spcBef>
          <a:spcPts val="0"/>
        </a:spcBef>
        <a:spcAft>
          <a:spcPts val="900"/>
        </a:spcAft>
        <a:buFontTx/>
        <a:buNone/>
        <a:defRPr sz="1800" kern="1200" baseline="0">
          <a:solidFill>
            <a:schemeClr val="bg1"/>
          </a:solidFill>
          <a:latin typeface="+mn-lt"/>
          <a:ea typeface="+mn-ea"/>
          <a:cs typeface="+mn-cs"/>
        </a:defRPr>
      </a:lvl4pPr>
      <a:lvl5pPr marL="1543012" indent="-171446" algn="l" defTabSz="685783" rtl="0" eaLnBrk="1" latinLnBrk="0" hangingPunct="1">
        <a:spcBef>
          <a:spcPts val="0"/>
        </a:spcBef>
        <a:spcAft>
          <a:spcPts val="900"/>
        </a:spcAft>
        <a:buFontTx/>
        <a:buNone/>
        <a:defRPr sz="1500" kern="1200" baseline="0">
          <a:solidFill>
            <a:schemeClr val="bg1"/>
          </a:solidFill>
          <a:latin typeface="+mn-lt"/>
          <a:ea typeface="+mn-ea"/>
          <a:cs typeface="+mn-cs"/>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1/21/2024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037995963"/>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1/21/2024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890012493"/>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521DC6-E42A-4548-9941-75A6147D14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F5237F-84D9-4A99-A146-A0B650AD97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9D590-AFB4-43B6-A8CD-7B02B56F04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DF8B1F-AF72-4863-A568-DED20017467D}" type="datetimeFigureOut">
              <a:rPr lang="en-US" smtClean="0"/>
              <a:t>1/21/2024</a:t>
            </a:fld>
            <a:endParaRPr lang="en-US"/>
          </a:p>
        </p:txBody>
      </p:sp>
      <p:sp>
        <p:nvSpPr>
          <p:cNvPr id="5" name="Footer Placeholder 4">
            <a:extLst>
              <a:ext uri="{FF2B5EF4-FFF2-40B4-BE49-F238E27FC236}">
                <a16:creationId xmlns:a16="http://schemas.microsoft.com/office/drawing/2014/main" id="{E2785E4E-D03E-49CE-84D1-18B10D049E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207A96-76AF-4470-9A72-93F2680C0B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41602-0B6A-4A26-903F-E20F24ED46A2}" type="slidenum">
              <a:rPr lang="en-US" smtClean="0"/>
              <a:t>‹#›</a:t>
            </a:fld>
            <a:endParaRPr lang="en-US"/>
          </a:p>
        </p:txBody>
      </p:sp>
    </p:spTree>
    <p:extLst>
      <p:ext uri="{BB962C8B-B14F-4D97-AF65-F5344CB8AC3E}">
        <p14:creationId xmlns:p14="http://schemas.microsoft.com/office/powerpoint/2010/main" val="2094088124"/>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1/21/2024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545965851"/>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1/21/2024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91039417"/>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7.ppm"/><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716A4-157D-FCC4-2322-D76E7A7BB91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68F46C5-F718-2FA4-05BD-7ADCE3B82327}"/>
              </a:ext>
            </a:extLst>
          </p:cNvPr>
          <p:cNvSpPr>
            <a:spLocks noGrp="1"/>
          </p:cNvSpPr>
          <p:nvPr>
            <p:ph type="subTitle" idx="1"/>
          </p:nvPr>
        </p:nvSpPr>
        <p:spPr/>
        <p:txBody>
          <a:bodyPr/>
          <a:lstStyle/>
          <a:p>
            <a:endParaRPr lang="en-US"/>
          </a:p>
        </p:txBody>
      </p:sp>
      <p:pic>
        <p:nvPicPr>
          <p:cNvPr id="5" name="Picture 4" descr="A group of children wearing gas masks&#10;&#10;Description automatically generated">
            <a:extLst>
              <a:ext uri="{FF2B5EF4-FFF2-40B4-BE49-F238E27FC236}">
                <a16:creationId xmlns:a16="http://schemas.microsoft.com/office/drawing/2014/main" id="{8C67702B-1129-7685-4055-C4A5A3CE98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289" y="385"/>
            <a:ext cx="9831921" cy="6857615"/>
          </a:xfrm>
          <a:prstGeom prst="rect">
            <a:avLst/>
          </a:prstGeom>
        </p:spPr>
      </p:pic>
    </p:spTree>
    <p:extLst>
      <p:ext uri="{BB962C8B-B14F-4D97-AF65-F5344CB8AC3E}">
        <p14:creationId xmlns:p14="http://schemas.microsoft.com/office/powerpoint/2010/main" val="91780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D0DFD-E97C-231B-4A35-16B4BCD9D654}"/>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35E160E5-85B5-62EB-E7FD-8A781691D98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8447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8" descr="A statue of a person holding his hand up&#10;&#10;Description automatically generated">
            <a:extLst>
              <a:ext uri="{FF2B5EF4-FFF2-40B4-BE49-F238E27FC236}">
                <a16:creationId xmlns:a16="http://schemas.microsoft.com/office/drawing/2014/main" id="{81F9D434-568D-F30F-67C4-034BCBB62FF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5746"/>
          <a:stretch/>
        </p:blipFill>
        <p:spPr>
          <a:xfrm>
            <a:off x="20" y="1282"/>
            <a:ext cx="12191980" cy="6856718"/>
          </a:xfrm>
          <a:prstGeom prst="rect">
            <a:avLst/>
          </a:prstGeom>
        </p:spPr>
      </p:pic>
    </p:spTree>
    <p:extLst>
      <p:ext uri="{BB962C8B-B14F-4D97-AF65-F5344CB8AC3E}">
        <p14:creationId xmlns:p14="http://schemas.microsoft.com/office/powerpoint/2010/main" val="217839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statue of a person in front of a fire&#10;&#10;Description automatically generated">
            <a:extLst>
              <a:ext uri="{FF2B5EF4-FFF2-40B4-BE49-F238E27FC236}">
                <a16:creationId xmlns:a16="http://schemas.microsoft.com/office/drawing/2014/main" id="{1144216B-ECC2-5696-00FC-ED3DBEF2982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193" b="6917"/>
          <a:stretch/>
        </p:blipFill>
        <p:spPr>
          <a:xfrm>
            <a:off x="20" y="1282"/>
            <a:ext cx="12191980" cy="6856718"/>
          </a:xfrm>
          <a:prstGeom prst="rect">
            <a:avLst/>
          </a:prstGeom>
        </p:spPr>
      </p:pic>
    </p:spTree>
    <p:extLst>
      <p:ext uri="{BB962C8B-B14F-4D97-AF65-F5344CB8AC3E}">
        <p14:creationId xmlns:p14="http://schemas.microsoft.com/office/powerpoint/2010/main" val="569317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8F68C-6094-AEF7-AC98-FA0B9CD3EA69}"/>
              </a:ext>
            </a:extLst>
          </p:cNvPr>
          <p:cNvSpPr>
            <a:spLocks noGrp="1"/>
          </p:cNvSpPr>
          <p:nvPr>
            <p:ph type="title"/>
          </p:nvPr>
        </p:nvSpPr>
        <p:spPr/>
        <p:txBody>
          <a:bodyPr/>
          <a:lstStyle/>
          <a:p>
            <a:endParaRPr lang="en-US"/>
          </a:p>
        </p:txBody>
      </p:sp>
      <p:pic>
        <p:nvPicPr>
          <p:cNvPr id="5" name="Content Placeholder 4" descr="A statue of a person tied to a rope&#10;&#10;Description automatically generated">
            <a:extLst>
              <a:ext uri="{FF2B5EF4-FFF2-40B4-BE49-F238E27FC236}">
                <a16:creationId xmlns:a16="http://schemas.microsoft.com/office/drawing/2014/main" id="{06610DE3-0527-F2B7-A022-EA089CCBCA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2285" y="-77821"/>
            <a:ext cx="10807430" cy="7203152"/>
          </a:xfrm>
        </p:spPr>
      </p:pic>
    </p:spTree>
    <p:extLst>
      <p:ext uri="{BB962C8B-B14F-4D97-AF65-F5344CB8AC3E}">
        <p14:creationId xmlns:p14="http://schemas.microsoft.com/office/powerpoint/2010/main" val="373766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group of men around a large animal&#10;&#10;Description automatically generated">
            <a:extLst>
              <a:ext uri="{FF2B5EF4-FFF2-40B4-BE49-F238E27FC236}">
                <a16:creationId xmlns:a16="http://schemas.microsoft.com/office/drawing/2014/main" id="{A34B305F-0F33-FFC3-5007-9EF0AC602E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6817"/>
          <a:stretch/>
        </p:blipFill>
        <p:spPr>
          <a:xfrm>
            <a:off x="20" y="1282"/>
            <a:ext cx="12191980" cy="6856718"/>
          </a:xfrm>
          <a:prstGeom prst="rect">
            <a:avLst/>
          </a:prstGeom>
        </p:spPr>
      </p:pic>
    </p:spTree>
    <p:extLst>
      <p:ext uri="{BB962C8B-B14F-4D97-AF65-F5344CB8AC3E}">
        <p14:creationId xmlns:p14="http://schemas.microsoft.com/office/powerpoint/2010/main" val="282696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9DEDB-5863-EC22-1D13-92E56BE72B42}"/>
              </a:ext>
            </a:extLst>
          </p:cNvPr>
          <p:cNvSpPr>
            <a:spLocks noGrp="1"/>
          </p:cNvSpPr>
          <p:nvPr>
            <p:ph type="title"/>
          </p:nvPr>
        </p:nvSpPr>
        <p:spPr/>
        <p:txBody>
          <a:bodyPr/>
          <a:lstStyle/>
          <a:p>
            <a:endParaRPr lang="en-US"/>
          </a:p>
        </p:txBody>
      </p:sp>
      <p:pic>
        <p:nvPicPr>
          <p:cNvPr id="5" name="Content Placeholder 4" descr="A person standing next to a statue&#10;&#10;Description automatically generated">
            <a:extLst>
              <a:ext uri="{FF2B5EF4-FFF2-40B4-BE49-F238E27FC236}">
                <a16:creationId xmlns:a16="http://schemas.microsoft.com/office/drawing/2014/main" id="{ED9DB3D7-2DCB-14DA-153A-6825A6F42E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8938" y="0"/>
            <a:ext cx="10034123" cy="6858000"/>
          </a:xfrm>
        </p:spPr>
      </p:pic>
    </p:spTree>
    <p:extLst>
      <p:ext uri="{BB962C8B-B14F-4D97-AF65-F5344CB8AC3E}">
        <p14:creationId xmlns:p14="http://schemas.microsoft.com/office/powerpoint/2010/main" val="44978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05D5A-5A67-5E72-2D2E-B1FA9B9CCF3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07E735-6770-9294-FDEF-1F92C95A646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5218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close-up of a black surface&#10;&#10;Description automatically generated">
            <a:extLst>
              <a:ext uri="{FF2B5EF4-FFF2-40B4-BE49-F238E27FC236}">
                <a16:creationId xmlns:a16="http://schemas.microsoft.com/office/drawing/2014/main" id="{064FFE1C-6F18-97E0-F3A5-6F0E7635FF9B}"/>
              </a:ext>
            </a:extLst>
          </p:cNvPr>
          <p:cNvPicPr>
            <a:picLocks noGrp="1" noChangeAspect="1"/>
          </p:cNvPicPr>
          <p:nvPr>
            <p:ph idx="1"/>
          </p:nvPr>
        </p:nvPicPr>
        <p:blipFill rotWithShape="1">
          <a:blip r:embed="rId2" cstate="print">
            <a:alphaModFix amt="60000"/>
            <a:extLst>
              <a:ext uri="{28A0092B-C50C-407E-A947-70E740481C1C}">
                <a14:useLocalDpi xmlns:a14="http://schemas.microsoft.com/office/drawing/2010/main" val="0"/>
              </a:ext>
            </a:extLst>
          </a:blip>
          <a:srcRect r="-1" b="3984"/>
          <a:stretch/>
        </p:blipFill>
        <p:spPr>
          <a:xfrm>
            <a:off x="187388" y="182880"/>
            <a:ext cx="11824481" cy="6499784"/>
          </a:xfrm>
          <a:prstGeom prst="rect">
            <a:avLst/>
          </a:prstGeom>
        </p:spPr>
      </p:pic>
      <p:sp>
        <p:nvSpPr>
          <p:cNvPr id="2" name="Title 1">
            <a:extLst>
              <a:ext uri="{FF2B5EF4-FFF2-40B4-BE49-F238E27FC236}">
                <a16:creationId xmlns:a16="http://schemas.microsoft.com/office/drawing/2014/main" id="{FAE05D5A-5A67-5E72-2D2E-B1FA9B9CCF37}"/>
              </a:ext>
            </a:extLst>
          </p:cNvPr>
          <p:cNvSpPr>
            <a:spLocks noGrp="1"/>
          </p:cNvSpPr>
          <p:nvPr>
            <p:ph type="title"/>
          </p:nvPr>
        </p:nvSpPr>
        <p:spPr>
          <a:xfrm>
            <a:off x="1198181" y="2320421"/>
            <a:ext cx="9795637" cy="2217158"/>
          </a:xfrm>
        </p:spPr>
        <p:txBody>
          <a:bodyPr vert="horz" lIns="91440" tIns="45720" rIns="91440" bIns="45720" rtlCol="0" anchor="b">
            <a:normAutofit/>
          </a:bodyPr>
          <a:lstStyle/>
          <a:p>
            <a:pPr algn="ctr"/>
            <a:r>
              <a:rPr lang="en-US" sz="13800" dirty="0">
                <a:solidFill>
                  <a:srgbClr val="FFFFFF"/>
                </a:solidFill>
              </a:rPr>
              <a:t>Genesis 1:28</a:t>
            </a:r>
          </a:p>
        </p:txBody>
      </p:sp>
    </p:spTree>
    <p:extLst>
      <p:ext uri="{BB962C8B-B14F-4D97-AF65-F5344CB8AC3E}">
        <p14:creationId xmlns:p14="http://schemas.microsoft.com/office/powerpoint/2010/main" val="278102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close-up of a black surface&#10;&#10;Description automatically generated">
            <a:extLst>
              <a:ext uri="{FF2B5EF4-FFF2-40B4-BE49-F238E27FC236}">
                <a16:creationId xmlns:a16="http://schemas.microsoft.com/office/drawing/2014/main" id="{064FFE1C-6F18-97E0-F3A5-6F0E7635FF9B}"/>
              </a:ext>
            </a:extLst>
          </p:cNvPr>
          <p:cNvPicPr>
            <a:picLocks noGrp="1" noChangeAspect="1"/>
          </p:cNvPicPr>
          <p:nvPr>
            <p:ph idx="1"/>
          </p:nvPr>
        </p:nvPicPr>
        <p:blipFill rotWithShape="1">
          <a:blip r:embed="rId2" cstate="print">
            <a:alphaModFix amt="60000"/>
            <a:extLst>
              <a:ext uri="{28A0092B-C50C-407E-A947-70E740481C1C}">
                <a14:useLocalDpi xmlns:a14="http://schemas.microsoft.com/office/drawing/2010/main" val="0"/>
              </a:ext>
            </a:extLst>
          </a:blip>
          <a:srcRect r="-1" b="3984"/>
          <a:stretch/>
        </p:blipFill>
        <p:spPr>
          <a:xfrm>
            <a:off x="187388" y="182880"/>
            <a:ext cx="11824481" cy="6499784"/>
          </a:xfrm>
          <a:prstGeom prst="rect">
            <a:avLst/>
          </a:prstGeom>
        </p:spPr>
      </p:pic>
      <p:sp>
        <p:nvSpPr>
          <p:cNvPr id="2" name="Title 1">
            <a:extLst>
              <a:ext uri="{FF2B5EF4-FFF2-40B4-BE49-F238E27FC236}">
                <a16:creationId xmlns:a16="http://schemas.microsoft.com/office/drawing/2014/main" id="{FAE05D5A-5A67-5E72-2D2E-B1FA9B9CCF37}"/>
              </a:ext>
            </a:extLst>
          </p:cNvPr>
          <p:cNvSpPr>
            <a:spLocks noGrp="1"/>
          </p:cNvSpPr>
          <p:nvPr>
            <p:ph type="title"/>
          </p:nvPr>
        </p:nvSpPr>
        <p:spPr>
          <a:xfrm>
            <a:off x="622571" y="593387"/>
            <a:ext cx="10924162" cy="5564221"/>
          </a:xfrm>
        </p:spPr>
        <p:txBody>
          <a:bodyPr vert="horz" lIns="91440" tIns="45720" rIns="91440" bIns="45720" rtlCol="0" anchor="ctr">
            <a:noAutofit/>
          </a:bodyPr>
          <a:lstStyle/>
          <a:p>
            <a:pPr algn="ctr"/>
            <a:r>
              <a:rPr lang="en-US" sz="5400" b="0" i="0" dirty="0">
                <a:solidFill>
                  <a:schemeClr val="bg1"/>
                </a:solidFill>
                <a:effectLst/>
                <a:latin typeface="system-ui"/>
              </a:rPr>
              <a:t>God blessed them and said to them, “Be fruitful and increase in number; fill the earth and subdue it. Rule over the fish in the sea and the birds in the sky and over every living creature that moves on the ground.</a:t>
            </a:r>
            <a:endParaRPr lang="en-US" sz="11500" dirty="0">
              <a:solidFill>
                <a:schemeClr val="bg1"/>
              </a:solidFill>
            </a:endParaRPr>
          </a:p>
        </p:txBody>
      </p:sp>
    </p:spTree>
    <p:extLst>
      <p:ext uri="{BB962C8B-B14F-4D97-AF65-F5344CB8AC3E}">
        <p14:creationId xmlns:p14="http://schemas.microsoft.com/office/powerpoint/2010/main" val="396427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D0DFD-E97C-231B-4A35-16B4BCD9D654}"/>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35E160E5-85B5-62EB-E7FD-8A781691D98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1165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D0DFD-E97C-231B-4A35-16B4BCD9D654}"/>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35E160E5-85B5-62EB-E7FD-8A781691D98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3203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close-up of a black surface&#10;&#10;Description automatically generated">
            <a:extLst>
              <a:ext uri="{FF2B5EF4-FFF2-40B4-BE49-F238E27FC236}">
                <a16:creationId xmlns:a16="http://schemas.microsoft.com/office/drawing/2014/main" id="{064FFE1C-6F18-97E0-F3A5-6F0E7635FF9B}"/>
              </a:ext>
            </a:extLst>
          </p:cNvPr>
          <p:cNvPicPr>
            <a:picLocks noGrp="1" noChangeAspect="1"/>
          </p:cNvPicPr>
          <p:nvPr>
            <p:ph idx="1"/>
          </p:nvPr>
        </p:nvPicPr>
        <p:blipFill rotWithShape="1">
          <a:blip r:embed="rId2" cstate="print">
            <a:alphaModFix amt="60000"/>
            <a:extLst>
              <a:ext uri="{28A0092B-C50C-407E-A947-70E740481C1C}">
                <a14:useLocalDpi xmlns:a14="http://schemas.microsoft.com/office/drawing/2010/main" val="0"/>
              </a:ext>
            </a:extLst>
          </a:blip>
          <a:srcRect r="-1" b="3984"/>
          <a:stretch/>
        </p:blipFill>
        <p:spPr>
          <a:xfrm>
            <a:off x="187388" y="182880"/>
            <a:ext cx="11824481" cy="6499784"/>
          </a:xfrm>
          <a:prstGeom prst="rect">
            <a:avLst/>
          </a:prstGeom>
        </p:spPr>
      </p:pic>
      <p:sp>
        <p:nvSpPr>
          <p:cNvPr id="2" name="Title 1">
            <a:extLst>
              <a:ext uri="{FF2B5EF4-FFF2-40B4-BE49-F238E27FC236}">
                <a16:creationId xmlns:a16="http://schemas.microsoft.com/office/drawing/2014/main" id="{FAE05D5A-5A67-5E72-2D2E-B1FA9B9CCF37}"/>
              </a:ext>
            </a:extLst>
          </p:cNvPr>
          <p:cNvSpPr>
            <a:spLocks noGrp="1"/>
          </p:cNvSpPr>
          <p:nvPr>
            <p:ph type="title"/>
          </p:nvPr>
        </p:nvSpPr>
        <p:spPr>
          <a:xfrm>
            <a:off x="1198181" y="2320421"/>
            <a:ext cx="9795637" cy="2217158"/>
          </a:xfrm>
        </p:spPr>
        <p:txBody>
          <a:bodyPr vert="horz" lIns="91440" tIns="45720" rIns="91440" bIns="45720" rtlCol="0" anchor="b">
            <a:normAutofit fontScale="90000"/>
          </a:bodyPr>
          <a:lstStyle/>
          <a:p>
            <a:pPr algn="ctr"/>
            <a:r>
              <a:rPr lang="en-US" sz="13800" dirty="0">
                <a:solidFill>
                  <a:srgbClr val="FFFFFF"/>
                </a:solidFill>
              </a:rPr>
              <a:t>Exodus 19:5-6</a:t>
            </a:r>
          </a:p>
        </p:txBody>
      </p:sp>
    </p:spTree>
    <p:extLst>
      <p:ext uri="{BB962C8B-B14F-4D97-AF65-F5344CB8AC3E}">
        <p14:creationId xmlns:p14="http://schemas.microsoft.com/office/powerpoint/2010/main" val="355955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close-up of a black surface&#10;&#10;Description automatically generated">
            <a:extLst>
              <a:ext uri="{FF2B5EF4-FFF2-40B4-BE49-F238E27FC236}">
                <a16:creationId xmlns:a16="http://schemas.microsoft.com/office/drawing/2014/main" id="{064FFE1C-6F18-97E0-F3A5-6F0E7635FF9B}"/>
              </a:ext>
            </a:extLst>
          </p:cNvPr>
          <p:cNvPicPr>
            <a:picLocks noGrp="1" noChangeAspect="1"/>
          </p:cNvPicPr>
          <p:nvPr>
            <p:ph idx="1"/>
          </p:nvPr>
        </p:nvPicPr>
        <p:blipFill rotWithShape="1">
          <a:blip r:embed="rId2" cstate="print">
            <a:alphaModFix amt="60000"/>
            <a:extLst>
              <a:ext uri="{28A0092B-C50C-407E-A947-70E740481C1C}">
                <a14:useLocalDpi xmlns:a14="http://schemas.microsoft.com/office/drawing/2010/main" val="0"/>
              </a:ext>
            </a:extLst>
          </a:blip>
          <a:srcRect r="-1" b="3984"/>
          <a:stretch/>
        </p:blipFill>
        <p:spPr>
          <a:xfrm>
            <a:off x="187388" y="182880"/>
            <a:ext cx="11824481" cy="6499784"/>
          </a:xfrm>
          <a:prstGeom prst="rect">
            <a:avLst/>
          </a:prstGeom>
        </p:spPr>
      </p:pic>
      <p:sp>
        <p:nvSpPr>
          <p:cNvPr id="2" name="Title 1">
            <a:extLst>
              <a:ext uri="{FF2B5EF4-FFF2-40B4-BE49-F238E27FC236}">
                <a16:creationId xmlns:a16="http://schemas.microsoft.com/office/drawing/2014/main" id="{FAE05D5A-5A67-5E72-2D2E-B1FA9B9CCF37}"/>
              </a:ext>
            </a:extLst>
          </p:cNvPr>
          <p:cNvSpPr>
            <a:spLocks noGrp="1"/>
          </p:cNvSpPr>
          <p:nvPr>
            <p:ph type="title"/>
          </p:nvPr>
        </p:nvSpPr>
        <p:spPr>
          <a:xfrm>
            <a:off x="622571" y="593387"/>
            <a:ext cx="10924162" cy="5564221"/>
          </a:xfrm>
        </p:spPr>
        <p:txBody>
          <a:bodyPr vert="horz" lIns="91440" tIns="45720" rIns="91440" bIns="45720" rtlCol="0" anchor="ctr">
            <a:noAutofit/>
          </a:bodyPr>
          <a:lstStyle/>
          <a:p>
            <a:pPr algn="ctr"/>
            <a:r>
              <a:rPr lang="en-US" sz="5400" b="0" i="0" dirty="0">
                <a:solidFill>
                  <a:schemeClr val="bg1"/>
                </a:solidFill>
                <a:effectLst/>
                <a:latin typeface="system-ui"/>
              </a:rPr>
              <a:t>Although the whole earth is mine, you will be for me a kingdom of priests and a holy nation</a:t>
            </a:r>
            <a:endParaRPr lang="en-US" sz="11500" dirty="0">
              <a:solidFill>
                <a:schemeClr val="bg1"/>
              </a:solidFill>
            </a:endParaRPr>
          </a:p>
        </p:txBody>
      </p:sp>
    </p:spTree>
    <p:extLst>
      <p:ext uri="{BB962C8B-B14F-4D97-AF65-F5344CB8AC3E}">
        <p14:creationId xmlns:p14="http://schemas.microsoft.com/office/powerpoint/2010/main" val="338849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D0DFD-E97C-231B-4A35-16B4BCD9D654}"/>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35E160E5-85B5-62EB-E7FD-8A781691D98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5505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close-up of a black surface&#10;&#10;Description automatically generated">
            <a:extLst>
              <a:ext uri="{FF2B5EF4-FFF2-40B4-BE49-F238E27FC236}">
                <a16:creationId xmlns:a16="http://schemas.microsoft.com/office/drawing/2014/main" id="{064FFE1C-6F18-97E0-F3A5-6F0E7635FF9B}"/>
              </a:ext>
            </a:extLst>
          </p:cNvPr>
          <p:cNvPicPr>
            <a:picLocks noGrp="1" noChangeAspect="1"/>
          </p:cNvPicPr>
          <p:nvPr>
            <p:ph idx="1"/>
          </p:nvPr>
        </p:nvPicPr>
        <p:blipFill rotWithShape="1">
          <a:blip r:embed="rId2" cstate="print">
            <a:alphaModFix amt="60000"/>
            <a:extLst>
              <a:ext uri="{28A0092B-C50C-407E-A947-70E740481C1C}">
                <a14:useLocalDpi xmlns:a14="http://schemas.microsoft.com/office/drawing/2010/main" val="0"/>
              </a:ext>
            </a:extLst>
          </a:blip>
          <a:srcRect r="-1" b="3984"/>
          <a:stretch/>
        </p:blipFill>
        <p:spPr>
          <a:xfrm>
            <a:off x="187388" y="182880"/>
            <a:ext cx="11824481" cy="6499784"/>
          </a:xfrm>
          <a:prstGeom prst="rect">
            <a:avLst/>
          </a:prstGeom>
        </p:spPr>
      </p:pic>
      <p:sp>
        <p:nvSpPr>
          <p:cNvPr id="2" name="Title 1">
            <a:extLst>
              <a:ext uri="{FF2B5EF4-FFF2-40B4-BE49-F238E27FC236}">
                <a16:creationId xmlns:a16="http://schemas.microsoft.com/office/drawing/2014/main" id="{FAE05D5A-5A67-5E72-2D2E-B1FA9B9CCF37}"/>
              </a:ext>
            </a:extLst>
          </p:cNvPr>
          <p:cNvSpPr>
            <a:spLocks noGrp="1"/>
          </p:cNvSpPr>
          <p:nvPr>
            <p:ph type="title"/>
          </p:nvPr>
        </p:nvSpPr>
        <p:spPr>
          <a:xfrm>
            <a:off x="1198181" y="2320421"/>
            <a:ext cx="9795637" cy="2217158"/>
          </a:xfrm>
        </p:spPr>
        <p:txBody>
          <a:bodyPr vert="horz" lIns="91440" tIns="45720" rIns="91440" bIns="45720" rtlCol="0" anchor="b">
            <a:normAutofit/>
          </a:bodyPr>
          <a:lstStyle/>
          <a:p>
            <a:pPr algn="ctr"/>
            <a:r>
              <a:rPr lang="en-US" sz="13800" dirty="0">
                <a:solidFill>
                  <a:srgbClr val="FFFFFF"/>
                </a:solidFill>
              </a:rPr>
              <a:t>2 Cor. 3:18</a:t>
            </a:r>
          </a:p>
        </p:txBody>
      </p:sp>
    </p:spTree>
    <p:extLst>
      <p:ext uri="{BB962C8B-B14F-4D97-AF65-F5344CB8AC3E}">
        <p14:creationId xmlns:p14="http://schemas.microsoft.com/office/powerpoint/2010/main" val="367620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close-up of a black surface&#10;&#10;Description automatically generated">
            <a:extLst>
              <a:ext uri="{FF2B5EF4-FFF2-40B4-BE49-F238E27FC236}">
                <a16:creationId xmlns:a16="http://schemas.microsoft.com/office/drawing/2014/main" id="{064FFE1C-6F18-97E0-F3A5-6F0E7635FF9B}"/>
              </a:ext>
            </a:extLst>
          </p:cNvPr>
          <p:cNvPicPr>
            <a:picLocks noGrp="1" noChangeAspect="1"/>
          </p:cNvPicPr>
          <p:nvPr>
            <p:ph idx="1"/>
          </p:nvPr>
        </p:nvPicPr>
        <p:blipFill rotWithShape="1">
          <a:blip r:embed="rId2" cstate="print">
            <a:alphaModFix amt="60000"/>
            <a:extLst>
              <a:ext uri="{28A0092B-C50C-407E-A947-70E740481C1C}">
                <a14:useLocalDpi xmlns:a14="http://schemas.microsoft.com/office/drawing/2010/main" val="0"/>
              </a:ext>
            </a:extLst>
          </a:blip>
          <a:srcRect r="-1" b="3984"/>
          <a:stretch/>
        </p:blipFill>
        <p:spPr>
          <a:xfrm>
            <a:off x="187388" y="182880"/>
            <a:ext cx="11824481" cy="6499784"/>
          </a:xfrm>
          <a:prstGeom prst="rect">
            <a:avLst/>
          </a:prstGeom>
        </p:spPr>
      </p:pic>
      <p:sp>
        <p:nvSpPr>
          <p:cNvPr id="2" name="Title 1">
            <a:extLst>
              <a:ext uri="{FF2B5EF4-FFF2-40B4-BE49-F238E27FC236}">
                <a16:creationId xmlns:a16="http://schemas.microsoft.com/office/drawing/2014/main" id="{FAE05D5A-5A67-5E72-2D2E-B1FA9B9CCF37}"/>
              </a:ext>
            </a:extLst>
          </p:cNvPr>
          <p:cNvSpPr>
            <a:spLocks noGrp="1"/>
          </p:cNvSpPr>
          <p:nvPr>
            <p:ph type="title"/>
          </p:nvPr>
        </p:nvSpPr>
        <p:spPr>
          <a:xfrm>
            <a:off x="622571" y="593387"/>
            <a:ext cx="10924162" cy="5564221"/>
          </a:xfrm>
        </p:spPr>
        <p:txBody>
          <a:bodyPr vert="horz" lIns="91440" tIns="45720" rIns="91440" bIns="45720" rtlCol="0" anchor="ctr">
            <a:noAutofit/>
          </a:bodyPr>
          <a:lstStyle/>
          <a:p>
            <a:pPr algn="ctr"/>
            <a:r>
              <a:rPr lang="en-US" sz="6000" b="0" i="0" dirty="0">
                <a:solidFill>
                  <a:schemeClr val="bg1"/>
                </a:solidFill>
                <a:effectLst/>
                <a:latin typeface="system-ui"/>
              </a:rPr>
              <a:t>And we all, who with unveiled faces contemplate the Lord’s glory, are being transformed into his image with ever-increasing glory, which comes from the Lord, who is the Spirit.</a:t>
            </a:r>
            <a:endParaRPr lang="en-US" sz="13800" dirty="0">
              <a:solidFill>
                <a:schemeClr val="bg1"/>
              </a:solidFill>
            </a:endParaRPr>
          </a:p>
        </p:txBody>
      </p:sp>
    </p:spTree>
    <p:extLst>
      <p:ext uri="{BB962C8B-B14F-4D97-AF65-F5344CB8AC3E}">
        <p14:creationId xmlns:p14="http://schemas.microsoft.com/office/powerpoint/2010/main" val="299583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D0DFD-E97C-231B-4A35-16B4BCD9D654}"/>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35E160E5-85B5-62EB-E7FD-8A781691D98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0621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close-up of a black surface&#10;&#10;Description automatically generated">
            <a:extLst>
              <a:ext uri="{FF2B5EF4-FFF2-40B4-BE49-F238E27FC236}">
                <a16:creationId xmlns:a16="http://schemas.microsoft.com/office/drawing/2014/main" id="{064FFE1C-6F18-97E0-F3A5-6F0E7635FF9B}"/>
              </a:ext>
            </a:extLst>
          </p:cNvPr>
          <p:cNvPicPr>
            <a:picLocks noGrp="1" noChangeAspect="1"/>
          </p:cNvPicPr>
          <p:nvPr>
            <p:ph idx="1"/>
          </p:nvPr>
        </p:nvPicPr>
        <p:blipFill rotWithShape="1">
          <a:blip r:embed="rId2" cstate="print">
            <a:alphaModFix amt="60000"/>
            <a:extLst>
              <a:ext uri="{28A0092B-C50C-407E-A947-70E740481C1C}">
                <a14:useLocalDpi xmlns:a14="http://schemas.microsoft.com/office/drawing/2010/main" val="0"/>
              </a:ext>
            </a:extLst>
          </a:blip>
          <a:srcRect r="-1" b="3984"/>
          <a:stretch/>
        </p:blipFill>
        <p:spPr>
          <a:xfrm>
            <a:off x="187388" y="182880"/>
            <a:ext cx="11824481" cy="6499784"/>
          </a:xfrm>
          <a:prstGeom prst="rect">
            <a:avLst/>
          </a:prstGeom>
        </p:spPr>
      </p:pic>
      <p:sp>
        <p:nvSpPr>
          <p:cNvPr id="2" name="Title 1">
            <a:extLst>
              <a:ext uri="{FF2B5EF4-FFF2-40B4-BE49-F238E27FC236}">
                <a16:creationId xmlns:a16="http://schemas.microsoft.com/office/drawing/2014/main" id="{FAE05D5A-5A67-5E72-2D2E-B1FA9B9CCF37}"/>
              </a:ext>
            </a:extLst>
          </p:cNvPr>
          <p:cNvSpPr>
            <a:spLocks noGrp="1"/>
          </p:cNvSpPr>
          <p:nvPr>
            <p:ph type="title"/>
          </p:nvPr>
        </p:nvSpPr>
        <p:spPr>
          <a:xfrm>
            <a:off x="1198181" y="2320421"/>
            <a:ext cx="9795637" cy="2217158"/>
          </a:xfrm>
        </p:spPr>
        <p:txBody>
          <a:bodyPr vert="horz" lIns="91440" tIns="45720" rIns="91440" bIns="45720" rtlCol="0" anchor="b">
            <a:normAutofit/>
          </a:bodyPr>
          <a:lstStyle/>
          <a:p>
            <a:pPr algn="ctr"/>
            <a:r>
              <a:rPr lang="en-US" sz="13800" dirty="0">
                <a:solidFill>
                  <a:srgbClr val="FFFFFF"/>
                </a:solidFill>
              </a:rPr>
              <a:t>Romans 5:17</a:t>
            </a:r>
          </a:p>
        </p:txBody>
      </p:sp>
    </p:spTree>
    <p:extLst>
      <p:ext uri="{BB962C8B-B14F-4D97-AF65-F5344CB8AC3E}">
        <p14:creationId xmlns:p14="http://schemas.microsoft.com/office/powerpoint/2010/main" val="369075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close-up of a black surface&#10;&#10;Description automatically generated">
            <a:extLst>
              <a:ext uri="{FF2B5EF4-FFF2-40B4-BE49-F238E27FC236}">
                <a16:creationId xmlns:a16="http://schemas.microsoft.com/office/drawing/2014/main" id="{064FFE1C-6F18-97E0-F3A5-6F0E7635FF9B}"/>
              </a:ext>
            </a:extLst>
          </p:cNvPr>
          <p:cNvPicPr>
            <a:picLocks noGrp="1" noChangeAspect="1"/>
          </p:cNvPicPr>
          <p:nvPr>
            <p:ph idx="1"/>
          </p:nvPr>
        </p:nvPicPr>
        <p:blipFill rotWithShape="1">
          <a:blip r:embed="rId2" cstate="print">
            <a:alphaModFix amt="60000"/>
            <a:extLst>
              <a:ext uri="{28A0092B-C50C-407E-A947-70E740481C1C}">
                <a14:useLocalDpi xmlns:a14="http://schemas.microsoft.com/office/drawing/2010/main" val="0"/>
              </a:ext>
            </a:extLst>
          </a:blip>
          <a:srcRect r="-1" b="3984"/>
          <a:stretch/>
        </p:blipFill>
        <p:spPr>
          <a:xfrm>
            <a:off x="187388" y="182880"/>
            <a:ext cx="11824481" cy="6499784"/>
          </a:xfrm>
          <a:prstGeom prst="rect">
            <a:avLst/>
          </a:prstGeom>
        </p:spPr>
      </p:pic>
      <p:sp>
        <p:nvSpPr>
          <p:cNvPr id="2" name="Title 1">
            <a:extLst>
              <a:ext uri="{FF2B5EF4-FFF2-40B4-BE49-F238E27FC236}">
                <a16:creationId xmlns:a16="http://schemas.microsoft.com/office/drawing/2014/main" id="{FAE05D5A-5A67-5E72-2D2E-B1FA9B9CCF37}"/>
              </a:ext>
            </a:extLst>
          </p:cNvPr>
          <p:cNvSpPr>
            <a:spLocks noGrp="1"/>
          </p:cNvSpPr>
          <p:nvPr>
            <p:ph type="title"/>
          </p:nvPr>
        </p:nvSpPr>
        <p:spPr>
          <a:xfrm>
            <a:off x="622571" y="593387"/>
            <a:ext cx="10924162" cy="5564221"/>
          </a:xfrm>
        </p:spPr>
        <p:txBody>
          <a:bodyPr vert="horz" lIns="91440" tIns="45720" rIns="91440" bIns="45720" rtlCol="0" anchor="ctr">
            <a:noAutofit/>
          </a:bodyPr>
          <a:lstStyle/>
          <a:p>
            <a:pPr algn="ctr"/>
            <a:r>
              <a:rPr lang="en-US" sz="5400" b="0" i="0" dirty="0">
                <a:solidFill>
                  <a:schemeClr val="bg1"/>
                </a:solidFill>
                <a:effectLst/>
                <a:latin typeface="system-ui"/>
              </a:rPr>
              <a:t>If, by the trespass of the one man, death reigned through that one man, how much more will those who receive God’s abundant provision of grace and of the gift of righteousness reign in life through the one man, Jesus Christ!</a:t>
            </a:r>
            <a:endParaRPr lang="en-US" sz="11500" dirty="0">
              <a:solidFill>
                <a:schemeClr val="bg1"/>
              </a:solidFill>
            </a:endParaRPr>
          </a:p>
        </p:txBody>
      </p:sp>
    </p:spTree>
    <p:extLst>
      <p:ext uri="{BB962C8B-B14F-4D97-AF65-F5344CB8AC3E}">
        <p14:creationId xmlns:p14="http://schemas.microsoft.com/office/powerpoint/2010/main" val="234310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D0DFD-E97C-231B-4A35-16B4BCD9D654}"/>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35E160E5-85B5-62EB-E7FD-8A781691D98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3585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close-up of a black surface&#10;&#10;Description automatically generated">
            <a:extLst>
              <a:ext uri="{FF2B5EF4-FFF2-40B4-BE49-F238E27FC236}">
                <a16:creationId xmlns:a16="http://schemas.microsoft.com/office/drawing/2014/main" id="{064FFE1C-6F18-97E0-F3A5-6F0E7635FF9B}"/>
              </a:ext>
            </a:extLst>
          </p:cNvPr>
          <p:cNvPicPr>
            <a:picLocks noGrp="1" noChangeAspect="1"/>
          </p:cNvPicPr>
          <p:nvPr>
            <p:ph idx="1"/>
          </p:nvPr>
        </p:nvPicPr>
        <p:blipFill rotWithShape="1">
          <a:blip r:embed="rId2" cstate="print">
            <a:alphaModFix amt="60000"/>
            <a:extLst>
              <a:ext uri="{28A0092B-C50C-407E-A947-70E740481C1C}">
                <a14:useLocalDpi xmlns:a14="http://schemas.microsoft.com/office/drawing/2010/main" val="0"/>
              </a:ext>
            </a:extLst>
          </a:blip>
          <a:srcRect r="-1" b="3984"/>
          <a:stretch/>
        </p:blipFill>
        <p:spPr>
          <a:xfrm>
            <a:off x="187388" y="182880"/>
            <a:ext cx="11824481" cy="6499784"/>
          </a:xfrm>
          <a:prstGeom prst="rect">
            <a:avLst/>
          </a:prstGeom>
        </p:spPr>
      </p:pic>
      <p:sp>
        <p:nvSpPr>
          <p:cNvPr id="2" name="Title 1">
            <a:extLst>
              <a:ext uri="{FF2B5EF4-FFF2-40B4-BE49-F238E27FC236}">
                <a16:creationId xmlns:a16="http://schemas.microsoft.com/office/drawing/2014/main" id="{FAE05D5A-5A67-5E72-2D2E-B1FA9B9CCF37}"/>
              </a:ext>
            </a:extLst>
          </p:cNvPr>
          <p:cNvSpPr>
            <a:spLocks noGrp="1"/>
          </p:cNvSpPr>
          <p:nvPr>
            <p:ph type="title"/>
          </p:nvPr>
        </p:nvSpPr>
        <p:spPr>
          <a:xfrm>
            <a:off x="1198181" y="2320421"/>
            <a:ext cx="9795637" cy="2217158"/>
          </a:xfrm>
        </p:spPr>
        <p:txBody>
          <a:bodyPr vert="horz" lIns="91440" tIns="45720" rIns="91440" bIns="45720" rtlCol="0" anchor="b">
            <a:normAutofit/>
          </a:bodyPr>
          <a:lstStyle/>
          <a:p>
            <a:pPr algn="ctr"/>
            <a:r>
              <a:rPr lang="en-US" sz="13800" dirty="0">
                <a:solidFill>
                  <a:srgbClr val="FFFFFF"/>
                </a:solidFill>
              </a:rPr>
              <a:t>1 John 4:13</a:t>
            </a:r>
          </a:p>
        </p:txBody>
      </p:sp>
    </p:spTree>
    <p:extLst>
      <p:ext uri="{BB962C8B-B14F-4D97-AF65-F5344CB8AC3E}">
        <p14:creationId xmlns:p14="http://schemas.microsoft.com/office/powerpoint/2010/main" val="216759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D0DFD-E97C-231B-4A35-16B4BCD9D654}"/>
              </a:ext>
            </a:extLst>
          </p:cNvPr>
          <p:cNvSpPr>
            <a:spLocks noGrp="1"/>
          </p:cNvSpPr>
          <p:nvPr>
            <p:ph type="title"/>
          </p:nvPr>
        </p:nvSpPr>
        <p:spPr/>
        <p:txBody>
          <a:bodyPr/>
          <a:lstStyle/>
          <a:p>
            <a:endParaRPr lang="en-US"/>
          </a:p>
        </p:txBody>
      </p:sp>
      <p:pic>
        <p:nvPicPr>
          <p:cNvPr id="5" name="Content Placeholder 4" descr="A child wearing a garment&#10;&#10;Description automatically generated">
            <a:extLst>
              <a:ext uri="{FF2B5EF4-FFF2-40B4-BE49-F238E27FC236}">
                <a16:creationId xmlns:a16="http://schemas.microsoft.com/office/drawing/2014/main" id="{8CB6C62F-B125-AA71-CAE8-F478841C2A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7796" y="0"/>
            <a:ext cx="4816408" cy="6864538"/>
          </a:xfrm>
        </p:spPr>
      </p:pic>
    </p:spTree>
    <p:extLst>
      <p:ext uri="{BB962C8B-B14F-4D97-AF65-F5344CB8AC3E}">
        <p14:creationId xmlns:p14="http://schemas.microsoft.com/office/powerpoint/2010/main" val="286527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close-up of a black surface&#10;&#10;Description automatically generated">
            <a:extLst>
              <a:ext uri="{FF2B5EF4-FFF2-40B4-BE49-F238E27FC236}">
                <a16:creationId xmlns:a16="http://schemas.microsoft.com/office/drawing/2014/main" id="{064FFE1C-6F18-97E0-F3A5-6F0E7635FF9B}"/>
              </a:ext>
            </a:extLst>
          </p:cNvPr>
          <p:cNvPicPr>
            <a:picLocks noGrp="1" noChangeAspect="1"/>
          </p:cNvPicPr>
          <p:nvPr>
            <p:ph idx="1"/>
          </p:nvPr>
        </p:nvPicPr>
        <p:blipFill rotWithShape="1">
          <a:blip r:embed="rId2" cstate="print">
            <a:alphaModFix amt="60000"/>
            <a:extLst>
              <a:ext uri="{28A0092B-C50C-407E-A947-70E740481C1C}">
                <a14:useLocalDpi xmlns:a14="http://schemas.microsoft.com/office/drawing/2010/main" val="0"/>
              </a:ext>
            </a:extLst>
          </a:blip>
          <a:srcRect r="-1" b="3984"/>
          <a:stretch/>
        </p:blipFill>
        <p:spPr>
          <a:xfrm>
            <a:off x="187388" y="182880"/>
            <a:ext cx="11824481" cy="6499784"/>
          </a:xfrm>
          <a:prstGeom prst="rect">
            <a:avLst/>
          </a:prstGeom>
        </p:spPr>
      </p:pic>
      <p:sp>
        <p:nvSpPr>
          <p:cNvPr id="2" name="Title 1">
            <a:extLst>
              <a:ext uri="{FF2B5EF4-FFF2-40B4-BE49-F238E27FC236}">
                <a16:creationId xmlns:a16="http://schemas.microsoft.com/office/drawing/2014/main" id="{FAE05D5A-5A67-5E72-2D2E-B1FA9B9CCF37}"/>
              </a:ext>
            </a:extLst>
          </p:cNvPr>
          <p:cNvSpPr>
            <a:spLocks noGrp="1"/>
          </p:cNvSpPr>
          <p:nvPr>
            <p:ph type="title"/>
          </p:nvPr>
        </p:nvSpPr>
        <p:spPr>
          <a:xfrm>
            <a:off x="622571" y="593387"/>
            <a:ext cx="10924162" cy="5564221"/>
          </a:xfrm>
        </p:spPr>
        <p:txBody>
          <a:bodyPr vert="horz" lIns="91440" tIns="45720" rIns="91440" bIns="45720" rtlCol="0" anchor="ctr">
            <a:noAutofit/>
          </a:bodyPr>
          <a:lstStyle/>
          <a:p>
            <a:pPr algn="ctr"/>
            <a:r>
              <a:rPr lang="en-US" sz="5400" b="0" i="0" dirty="0">
                <a:solidFill>
                  <a:schemeClr val="bg1"/>
                </a:solidFill>
                <a:effectLst/>
                <a:latin typeface="system-ui"/>
              </a:rPr>
              <a:t>This is how we know that we live in him and he in us: He has given us of his Spirit</a:t>
            </a:r>
            <a:endParaRPr lang="en-US" sz="11500" dirty="0">
              <a:solidFill>
                <a:schemeClr val="bg1"/>
              </a:solidFill>
            </a:endParaRPr>
          </a:p>
        </p:txBody>
      </p:sp>
    </p:spTree>
    <p:extLst>
      <p:ext uri="{BB962C8B-B14F-4D97-AF65-F5344CB8AC3E}">
        <p14:creationId xmlns:p14="http://schemas.microsoft.com/office/powerpoint/2010/main" val="363699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close-up of a black surface&#10;&#10;Description automatically generated">
            <a:extLst>
              <a:ext uri="{FF2B5EF4-FFF2-40B4-BE49-F238E27FC236}">
                <a16:creationId xmlns:a16="http://schemas.microsoft.com/office/drawing/2014/main" id="{064FFE1C-6F18-97E0-F3A5-6F0E7635FF9B}"/>
              </a:ext>
            </a:extLst>
          </p:cNvPr>
          <p:cNvPicPr>
            <a:picLocks noGrp="1" noChangeAspect="1"/>
          </p:cNvPicPr>
          <p:nvPr>
            <p:ph idx="1"/>
          </p:nvPr>
        </p:nvPicPr>
        <p:blipFill rotWithShape="1">
          <a:blip r:embed="rId2" cstate="print">
            <a:alphaModFix amt="60000"/>
            <a:extLst>
              <a:ext uri="{28A0092B-C50C-407E-A947-70E740481C1C}">
                <a14:useLocalDpi xmlns:a14="http://schemas.microsoft.com/office/drawing/2010/main" val="0"/>
              </a:ext>
            </a:extLst>
          </a:blip>
          <a:srcRect r="-1" b="3984"/>
          <a:stretch/>
        </p:blipFill>
        <p:spPr>
          <a:xfrm>
            <a:off x="187388" y="182880"/>
            <a:ext cx="11824481" cy="6499784"/>
          </a:xfrm>
          <a:prstGeom prst="rect">
            <a:avLst/>
          </a:prstGeom>
        </p:spPr>
      </p:pic>
      <p:sp>
        <p:nvSpPr>
          <p:cNvPr id="2" name="Title 1">
            <a:extLst>
              <a:ext uri="{FF2B5EF4-FFF2-40B4-BE49-F238E27FC236}">
                <a16:creationId xmlns:a16="http://schemas.microsoft.com/office/drawing/2014/main" id="{FAE05D5A-5A67-5E72-2D2E-B1FA9B9CCF37}"/>
              </a:ext>
            </a:extLst>
          </p:cNvPr>
          <p:cNvSpPr>
            <a:spLocks noGrp="1"/>
          </p:cNvSpPr>
          <p:nvPr>
            <p:ph type="title"/>
          </p:nvPr>
        </p:nvSpPr>
        <p:spPr>
          <a:xfrm>
            <a:off x="1198181" y="2320421"/>
            <a:ext cx="9795637" cy="2217158"/>
          </a:xfrm>
        </p:spPr>
        <p:txBody>
          <a:bodyPr vert="horz" lIns="91440" tIns="45720" rIns="91440" bIns="45720" rtlCol="0" anchor="b">
            <a:normAutofit fontScale="90000"/>
          </a:bodyPr>
          <a:lstStyle/>
          <a:p>
            <a:pPr algn="ctr"/>
            <a:r>
              <a:rPr lang="en-US" sz="13800" dirty="0">
                <a:solidFill>
                  <a:srgbClr val="FFFFFF"/>
                </a:solidFill>
              </a:rPr>
              <a:t>Romans 14:17</a:t>
            </a:r>
          </a:p>
        </p:txBody>
      </p:sp>
    </p:spTree>
    <p:extLst>
      <p:ext uri="{BB962C8B-B14F-4D97-AF65-F5344CB8AC3E}">
        <p14:creationId xmlns:p14="http://schemas.microsoft.com/office/powerpoint/2010/main" val="285182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close-up of a black surface&#10;&#10;Description automatically generated">
            <a:extLst>
              <a:ext uri="{FF2B5EF4-FFF2-40B4-BE49-F238E27FC236}">
                <a16:creationId xmlns:a16="http://schemas.microsoft.com/office/drawing/2014/main" id="{064FFE1C-6F18-97E0-F3A5-6F0E7635FF9B}"/>
              </a:ext>
            </a:extLst>
          </p:cNvPr>
          <p:cNvPicPr>
            <a:picLocks noGrp="1" noChangeAspect="1"/>
          </p:cNvPicPr>
          <p:nvPr>
            <p:ph idx="1"/>
          </p:nvPr>
        </p:nvPicPr>
        <p:blipFill rotWithShape="1">
          <a:blip r:embed="rId2" cstate="print">
            <a:alphaModFix amt="60000"/>
            <a:extLst>
              <a:ext uri="{28A0092B-C50C-407E-A947-70E740481C1C}">
                <a14:useLocalDpi xmlns:a14="http://schemas.microsoft.com/office/drawing/2010/main" val="0"/>
              </a:ext>
            </a:extLst>
          </a:blip>
          <a:srcRect r="-1" b="3984"/>
          <a:stretch/>
        </p:blipFill>
        <p:spPr>
          <a:xfrm>
            <a:off x="187388" y="182880"/>
            <a:ext cx="11824481" cy="6499784"/>
          </a:xfrm>
          <a:prstGeom prst="rect">
            <a:avLst/>
          </a:prstGeom>
        </p:spPr>
      </p:pic>
      <p:sp>
        <p:nvSpPr>
          <p:cNvPr id="2" name="Title 1">
            <a:extLst>
              <a:ext uri="{FF2B5EF4-FFF2-40B4-BE49-F238E27FC236}">
                <a16:creationId xmlns:a16="http://schemas.microsoft.com/office/drawing/2014/main" id="{FAE05D5A-5A67-5E72-2D2E-B1FA9B9CCF37}"/>
              </a:ext>
            </a:extLst>
          </p:cNvPr>
          <p:cNvSpPr>
            <a:spLocks noGrp="1"/>
          </p:cNvSpPr>
          <p:nvPr>
            <p:ph type="title"/>
          </p:nvPr>
        </p:nvSpPr>
        <p:spPr>
          <a:xfrm>
            <a:off x="622571" y="593387"/>
            <a:ext cx="10924162" cy="5564221"/>
          </a:xfrm>
        </p:spPr>
        <p:txBody>
          <a:bodyPr vert="horz" lIns="91440" tIns="45720" rIns="91440" bIns="45720" rtlCol="0" anchor="ctr">
            <a:noAutofit/>
          </a:bodyPr>
          <a:lstStyle/>
          <a:p>
            <a:pPr algn="ctr"/>
            <a:r>
              <a:rPr lang="en-US" sz="5400" b="0" i="0" dirty="0">
                <a:solidFill>
                  <a:schemeClr val="bg1"/>
                </a:solidFill>
                <a:effectLst/>
                <a:latin typeface="system-ui"/>
              </a:rPr>
              <a:t>The kingdom of God is not a matter of eating and drinking </a:t>
            </a:r>
            <a:br>
              <a:rPr lang="en-US" sz="5400" b="0" i="0" dirty="0">
                <a:solidFill>
                  <a:schemeClr val="bg1"/>
                </a:solidFill>
                <a:effectLst/>
                <a:latin typeface="system-ui"/>
              </a:rPr>
            </a:br>
            <a:r>
              <a:rPr lang="en-US" sz="5400" b="0" i="0" dirty="0">
                <a:solidFill>
                  <a:schemeClr val="bg1"/>
                </a:solidFill>
                <a:effectLst/>
                <a:latin typeface="system-ui"/>
              </a:rPr>
              <a:t>but of righteousness and peace and joy in the Holy Spirit</a:t>
            </a:r>
            <a:endParaRPr lang="en-US" sz="11500" dirty="0">
              <a:solidFill>
                <a:schemeClr val="bg1"/>
              </a:solidFill>
            </a:endParaRPr>
          </a:p>
        </p:txBody>
      </p:sp>
    </p:spTree>
    <p:extLst>
      <p:ext uri="{BB962C8B-B14F-4D97-AF65-F5344CB8AC3E}">
        <p14:creationId xmlns:p14="http://schemas.microsoft.com/office/powerpoint/2010/main" val="363693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close-up of a black surface&#10;&#10;Description automatically generated">
            <a:extLst>
              <a:ext uri="{FF2B5EF4-FFF2-40B4-BE49-F238E27FC236}">
                <a16:creationId xmlns:a16="http://schemas.microsoft.com/office/drawing/2014/main" id="{064FFE1C-6F18-97E0-F3A5-6F0E7635FF9B}"/>
              </a:ext>
            </a:extLst>
          </p:cNvPr>
          <p:cNvPicPr>
            <a:picLocks noGrp="1" noChangeAspect="1"/>
          </p:cNvPicPr>
          <p:nvPr>
            <p:ph idx="1"/>
          </p:nvPr>
        </p:nvPicPr>
        <p:blipFill rotWithShape="1">
          <a:blip r:embed="rId2" cstate="print">
            <a:alphaModFix amt="60000"/>
            <a:extLst>
              <a:ext uri="{28A0092B-C50C-407E-A947-70E740481C1C}">
                <a14:useLocalDpi xmlns:a14="http://schemas.microsoft.com/office/drawing/2010/main" val="0"/>
              </a:ext>
            </a:extLst>
          </a:blip>
          <a:srcRect r="-1" b="3984"/>
          <a:stretch/>
        </p:blipFill>
        <p:spPr>
          <a:xfrm>
            <a:off x="187388" y="182880"/>
            <a:ext cx="11824481" cy="6499784"/>
          </a:xfrm>
          <a:prstGeom prst="rect">
            <a:avLst/>
          </a:prstGeom>
        </p:spPr>
      </p:pic>
      <p:sp>
        <p:nvSpPr>
          <p:cNvPr id="2" name="Title 1">
            <a:extLst>
              <a:ext uri="{FF2B5EF4-FFF2-40B4-BE49-F238E27FC236}">
                <a16:creationId xmlns:a16="http://schemas.microsoft.com/office/drawing/2014/main" id="{FAE05D5A-5A67-5E72-2D2E-B1FA9B9CCF37}"/>
              </a:ext>
            </a:extLst>
          </p:cNvPr>
          <p:cNvSpPr>
            <a:spLocks noGrp="1"/>
          </p:cNvSpPr>
          <p:nvPr>
            <p:ph type="title"/>
          </p:nvPr>
        </p:nvSpPr>
        <p:spPr>
          <a:xfrm>
            <a:off x="1198181" y="2320421"/>
            <a:ext cx="9795637" cy="2217158"/>
          </a:xfrm>
        </p:spPr>
        <p:txBody>
          <a:bodyPr vert="horz" lIns="91440" tIns="45720" rIns="91440" bIns="45720" rtlCol="0" anchor="b">
            <a:noAutofit/>
          </a:bodyPr>
          <a:lstStyle/>
          <a:p>
            <a:pPr algn="ctr"/>
            <a:r>
              <a:rPr lang="en-US" sz="10300" dirty="0">
                <a:solidFill>
                  <a:srgbClr val="FFFFFF"/>
                </a:solidFill>
              </a:rPr>
              <a:t>Philippians 3:20 </a:t>
            </a:r>
          </a:p>
        </p:txBody>
      </p:sp>
    </p:spTree>
    <p:extLst>
      <p:ext uri="{BB962C8B-B14F-4D97-AF65-F5344CB8AC3E}">
        <p14:creationId xmlns:p14="http://schemas.microsoft.com/office/powerpoint/2010/main" val="98275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close-up of a black surface&#10;&#10;Description automatically generated">
            <a:extLst>
              <a:ext uri="{FF2B5EF4-FFF2-40B4-BE49-F238E27FC236}">
                <a16:creationId xmlns:a16="http://schemas.microsoft.com/office/drawing/2014/main" id="{064FFE1C-6F18-97E0-F3A5-6F0E7635FF9B}"/>
              </a:ext>
            </a:extLst>
          </p:cNvPr>
          <p:cNvPicPr>
            <a:picLocks noGrp="1" noChangeAspect="1"/>
          </p:cNvPicPr>
          <p:nvPr>
            <p:ph idx="1"/>
          </p:nvPr>
        </p:nvPicPr>
        <p:blipFill rotWithShape="1">
          <a:blip r:embed="rId2" cstate="print">
            <a:alphaModFix amt="60000"/>
            <a:extLst>
              <a:ext uri="{28A0092B-C50C-407E-A947-70E740481C1C}">
                <a14:useLocalDpi xmlns:a14="http://schemas.microsoft.com/office/drawing/2010/main" val="0"/>
              </a:ext>
            </a:extLst>
          </a:blip>
          <a:srcRect r="-1" b="3984"/>
          <a:stretch/>
        </p:blipFill>
        <p:spPr>
          <a:xfrm>
            <a:off x="187388" y="182880"/>
            <a:ext cx="11824481" cy="6499784"/>
          </a:xfrm>
          <a:prstGeom prst="rect">
            <a:avLst/>
          </a:prstGeom>
        </p:spPr>
      </p:pic>
      <p:sp>
        <p:nvSpPr>
          <p:cNvPr id="2" name="Title 1">
            <a:extLst>
              <a:ext uri="{FF2B5EF4-FFF2-40B4-BE49-F238E27FC236}">
                <a16:creationId xmlns:a16="http://schemas.microsoft.com/office/drawing/2014/main" id="{FAE05D5A-5A67-5E72-2D2E-B1FA9B9CCF37}"/>
              </a:ext>
            </a:extLst>
          </p:cNvPr>
          <p:cNvSpPr>
            <a:spLocks noGrp="1"/>
          </p:cNvSpPr>
          <p:nvPr>
            <p:ph type="title"/>
          </p:nvPr>
        </p:nvSpPr>
        <p:spPr>
          <a:xfrm>
            <a:off x="622571" y="593387"/>
            <a:ext cx="10924162" cy="5564221"/>
          </a:xfrm>
        </p:spPr>
        <p:txBody>
          <a:bodyPr vert="horz" lIns="91440" tIns="45720" rIns="91440" bIns="45720" rtlCol="0" anchor="ctr">
            <a:noAutofit/>
          </a:bodyPr>
          <a:lstStyle/>
          <a:p>
            <a:pPr algn="ctr"/>
            <a:r>
              <a:rPr lang="en-US" sz="5400" b="0" i="0" dirty="0">
                <a:solidFill>
                  <a:schemeClr val="bg1"/>
                </a:solidFill>
                <a:effectLst/>
                <a:latin typeface="system-ui"/>
              </a:rPr>
              <a:t>But our citizenship is in heaven. And we eagerly await a Savior from there, the Lord Jesus Christ</a:t>
            </a:r>
            <a:endParaRPr lang="en-US" sz="11500" dirty="0">
              <a:solidFill>
                <a:schemeClr val="bg1"/>
              </a:solidFill>
            </a:endParaRPr>
          </a:p>
        </p:txBody>
      </p:sp>
    </p:spTree>
    <p:extLst>
      <p:ext uri="{BB962C8B-B14F-4D97-AF65-F5344CB8AC3E}">
        <p14:creationId xmlns:p14="http://schemas.microsoft.com/office/powerpoint/2010/main" val="367354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D0DFD-E97C-231B-4A35-16B4BCD9D654}"/>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35E160E5-85B5-62EB-E7FD-8A781691D98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0982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close-up of a black surface&#10;&#10;Description automatically generated">
            <a:extLst>
              <a:ext uri="{FF2B5EF4-FFF2-40B4-BE49-F238E27FC236}">
                <a16:creationId xmlns:a16="http://schemas.microsoft.com/office/drawing/2014/main" id="{064FFE1C-6F18-97E0-F3A5-6F0E7635FF9B}"/>
              </a:ext>
            </a:extLst>
          </p:cNvPr>
          <p:cNvPicPr>
            <a:picLocks noGrp="1" noChangeAspect="1"/>
          </p:cNvPicPr>
          <p:nvPr>
            <p:ph idx="1"/>
          </p:nvPr>
        </p:nvPicPr>
        <p:blipFill rotWithShape="1">
          <a:blip r:embed="rId2" cstate="print">
            <a:alphaModFix amt="60000"/>
            <a:extLst>
              <a:ext uri="{28A0092B-C50C-407E-A947-70E740481C1C}">
                <a14:useLocalDpi xmlns:a14="http://schemas.microsoft.com/office/drawing/2010/main" val="0"/>
              </a:ext>
            </a:extLst>
          </a:blip>
          <a:srcRect r="-1" b="3984"/>
          <a:stretch/>
        </p:blipFill>
        <p:spPr>
          <a:xfrm>
            <a:off x="187388" y="182880"/>
            <a:ext cx="11824481" cy="6499784"/>
          </a:xfrm>
          <a:prstGeom prst="rect">
            <a:avLst/>
          </a:prstGeom>
        </p:spPr>
      </p:pic>
      <p:sp>
        <p:nvSpPr>
          <p:cNvPr id="2" name="Title 1">
            <a:extLst>
              <a:ext uri="{FF2B5EF4-FFF2-40B4-BE49-F238E27FC236}">
                <a16:creationId xmlns:a16="http://schemas.microsoft.com/office/drawing/2014/main" id="{FAE05D5A-5A67-5E72-2D2E-B1FA9B9CCF37}"/>
              </a:ext>
            </a:extLst>
          </p:cNvPr>
          <p:cNvSpPr>
            <a:spLocks noGrp="1"/>
          </p:cNvSpPr>
          <p:nvPr>
            <p:ph type="title"/>
          </p:nvPr>
        </p:nvSpPr>
        <p:spPr>
          <a:xfrm>
            <a:off x="1198181" y="2320421"/>
            <a:ext cx="9795637" cy="2217158"/>
          </a:xfrm>
        </p:spPr>
        <p:txBody>
          <a:bodyPr vert="horz" lIns="91440" tIns="45720" rIns="91440" bIns="45720" rtlCol="0" anchor="b">
            <a:normAutofit/>
          </a:bodyPr>
          <a:lstStyle/>
          <a:p>
            <a:pPr algn="ctr"/>
            <a:r>
              <a:rPr lang="en-US" sz="13800" dirty="0">
                <a:solidFill>
                  <a:srgbClr val="FFFFFF"/>
                </a:solidFill>
              </a:rPr>
              <a:t>Psalm 8</a:t>
            </a:r>
          </a:p>
        </p:txBody>
      </p:sp>
    </p:spTree>
    <p:extLst>
      <p:ext uri="{BB962C8B-B14F-4D97-AF65-F5344CB8AC3E}">
        <p14:creationId xmlns:p14="http://schemas.microsoft.com/office/powerpoint/2010/main" val="84523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close-up of a black surface&#10;&#10;Description automatically generated">
            <a:extLst>
              <a:ext uri="{FF2B5EF4-FFF2-40B4-BE49-F238E27FC236}">
                <a16:creationId xmlns:a16="http://schemas.microsoft.com/office/drawing/2014/main" id="{064FFE1C-6F18-97E0-F3A5-6F0E7635FF9B}"/>
              </a:ext>
            </a:extLst>
          </p:cNvPr>
          <p:cNvPicPr>
            <a:picLocks noGrp="1" noChangeAspect="1"/>
          </p:cNvPicPr>
          <p:nvPr>
            <p:ph idx="1"/>
          </p:nvPr>
        </p:nvPicPr>
        <p:blipFill rotWithShape="1">
          <a:blip r:embed="rId2" cstate="print">
            <a:alphaModFix amt="60000"/>
            <a:extLst>
              <a:ext uri="{28A0092B-C50C-407E-A947-70E740481C1C}">
                <a14:useLocalDpi xmlns:a14="http://schemas.microsoft.com/office/drawing/2010/main" val="0"/>
              </a:ext>
            </a:extLst>
          </a:blip>
          <a:srcRect r="-1" b="3984"/>
          <a:stretch/>
        </p:blipFill>
        <p:spPr>
          <a:xfrm>
            <a:off x="187388" y="182880"/>
            <a:ext cx="11824481" cy="6499784"/>
          </a:xfrm>
          <a:prstGeom prst="rect">
            <a:avLst/>
          </a:prstGeom>
        </p:spPr>
      </p:pic>
      <p:sp>
        <p:nvSpPr>
          <p:cNvPr id="2" name="Title 1">
            <a:extLst>
              <a:ext uri="{FF2B5EF4-FFF2-40B4-BE49-F238E27FC236}">
                <a16:creationId xmlns:a16="http://schemas.microsoft.com/office/drawing/2014/main" id="{FAE05D5A-5A67-5E72-2D2E-B1FA9B9CCF37}"/>
              </a:ext>
            </a:extLst>
          </p:cNvPr>
          <p:cNvSpPr>
            <a:spLocks noGrp="1"/>
          </p:cNvSpPr>
          <p:nvPr>
            <p:ph type="title"/>
          </p:nvPr>
        </p:nvSpPr>
        <p:spPr>
          <a:xfrm>
            <a:off x="697527" y="1361662"/>
            <a:ext cx="10793895" cy="3965712"/>
          </a:xfrm>
        </p:spPr>
        <p:txBody>
          <a:bodyPr vert="horz" lIns="91440" tIns="45720" rIns="91440" bIns="45720" rtlCol="0" anchor="b">
            <a:noAutofit/>
          </a:bodyPr>
          <a:lstStyle/>
          <a:p>
            <a:pPr algn="ctr"/>
            <a:r>
              <a:rPr lang="en-US" sz="6600" dirty="0">
                <a:solidFill>
                  <a:srgbClr val="FFFFFF"/>
                </a:solidFill>
              </a:rPr>
              <a:t>When I consider your heavens, the work of your fingers, the moon, and the stars which you have set in place</a:t>
            </a:r>
          </a:p>
        </p:txBody>
      </p:sp>
    </p:spTree>
    <p:extLst>
      <p:ext uri="{BB962C8B-B14F-4D97-AF65-F5344CB8AC3E}">
        <p14:creationId xmlns:p14="http://schemas.microsoft.com/office/powerpoint/2010/main" val="379319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close-up of a black surface&#10;&#10;Description automatically generated">
            <a:extLst>
              <a:ext uri="{FF2B5EF4-FFF2-40B4-BE49-F238E27FC236}">
                <a16:creationId xmlns:a16="http://schemas.microsoft.com/office/drawing/2014/main" id="{064FFE1C-6F18-97E0-F3A5-6F0E7635FF9B}"/>
              </a:ext>
            </a:extLst>
          </p:cNvPr>
          <p:cNvPicPr>
            <a:picLocks noGrp="1" noChangeAspect="1"/>
          </p:cNvPicPr>
          <p:nvPr>
            <p:ph idx="1"/>
          </p:nvPr>
        </p:nvPicPr>
        <p:blipFill rotWithShape="1">
          <a:blip r:embed="rId2" cstate="print">
            <a:alphaModFix amt="60000"/>
            <a:extLst>
              <a:ext uri="{28A0092B-C50C-407E-A947-70E740481C1C}">
                <a14:useLocalDpi xmlns:a14="http://schemas.microsoft.com/office/drawing/2010/main" val="0"/>
              </a:ext>
            </a:extLst>
          </a:blip>
          <a:srcRect r="-1" b="3984"/>
          <a:stretch/>
        </p:blipFill>
        <p:spPr>
          <a:xfrm>
            <a:off x="187388" y="182880"/>
            <a:ext cx="11824481" cy="6499784"/>
          </a:xfrm>
          <a:prstGeom prst="rect">
            <a:avLst/>
          </a:prstGeom>
        </p:spPr>
      </p:pic>
      <p:sp>
        <p:nvSpPr>
          <p:cNvPr id="2" name="Title 1">
            <a:extLst>
              <a:ext uri="{FF2B5EF4-FFF2-40B4-BE49-F238E27FC236}">
                <a16:creationId xmlns:a16="http://schemas.microsoft.com/office/drawing/2014/main" id="{FAE05D5A-5A67-5E72-2D2E-B1FA9B9CCF37}"/>
              </a:ext>
            </a:extLst>
          </p:cNvPr>
          <p:cNvSpPr>
            <a:spLocks noGrp="1"/>
          </p:cNvSpPr>
          <p:nvPr>
            <p:ph type="title"/>
          </p:nvPr>
        </p:nvSpPr>
        <p:spPr>
          <a:xfrm>
            <a:off x="734531" y="1929302"/>
            <a:ext cx="10722937" cy="2999396"/>
          </a:xfrm>
        </p:spPr>
        <p:txBody>
          <a:bodyPr vert="horz" lIns="91440" tIns="45720" rIns="91440" bIns="45720" rtlCol="0" anchor="b">
            <a:noAutofit/>
          </a:bodyPr>
          <a:lstStyle/>
          <a:p>
            <a:pPr algn="ctr"/>
            <a:r>
              <a:rPr lang="en-US" sz="6600" dirty="0">
                <a:solidFill>
                  <a:srgbClr val="FFFFFF"/>
                </a:solidFill>
              </a:rPr>
              <a:t>What is mankind that you are mindful of them? Human beings that you care for them?</a:t>
            </a:r>
          </a:p>
        </p:txBody>
      </p:sp>
    </p:spTree>
    <p:extLst>
      <p:ext uri="{BB962C8B-B14F-4D97-AF65-F5344CB8AC3E}">
        <p14:creationId xmlns:p14="http://schemas.microsoft.com/office/powerpoint/2010/main" val="15371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close-up of a black surface&#10;&#10;Description automatically generated">
            <a:extLst>
              <a:ext uri="{FF2B5EF4-FFF2-40B4-BE49-F238E27FC236}">
                <a16:creationId xmlns:a16="http://schemas.microsoft.com/office/drawing/2014/main" id="{064FFE1C-6F18-97E0-F3A5-6F0E7635FF9B}"/>
              </a:ext>
            </a:extLst>
          </p:cNvPr>
          <p:cNvPicPr>
            <a:picLocks noGrp="1" noChangeAspect="1"/>
          </p:cNvPicPr>
          <p:nvPr>
            <p:ph idx="1"/>
          </p:nvPr>
        </p:nvPicPr>
        <p:blipFill rotWithShape="1">
          <a:blip r:embed="rId2" cstate="print">
            <a:alphaModFix amt="60000"/>
            <a:extLst>
              <a:ext uri="{28A0092B-C50C-407E-A947-70E740481C1C}">
                <a14:useLocalDpi xmlns:a14="http://schemas.microsoft.com/office/drawing/2010/main" val="0"/>
              </a:ext>
            </a:extLst>
          </a:blip>
          <a:srcRect r="-1" b="3984"/>
          <a:stretch/>
        </p:blipFill>
        <p:spPr>
          <a:xfrm>
            <a:off x="187388" y="182880"/>
            <a:ext cx="11824481" cy="6499784"/>
          </a:xfrm>
          <a:prstGeom prst="rect">
            <a:avLst/>
          </a:prstGeom>
        </p:spPr>
      </p:pic>
      <p:sp>
        <p:nvSpPr>
          <p:cNvPr id="2" name="Title 1">
            <a:extLst>
              <a:ext uri="{FF2B5EF4-FFF2-40B4-BE49-F238E27FC236}">
                <a16:creationId xmlns:a16="http://schemas.microsoft.com/office/drawing/2014/main" id="{FAE05D5A-5A67-5E72-2D2E-B1FA9B9CCF37}"/>
              </a:ext>
            </a:extLst>
          </p:cNvPr>
          <p:cNvSpPr>
            <a:spLocks noGrp="1"/>
          </p:cNvSpPr>
          <p:nvPr>
            <p:ph type="title"/>
          </p:nvPr>
        </p:nvSpPr>
        <p:spPr>
          <a:xfrm>
            <a:off x="733006" y="2347591"/>
            <a:ext cx="10722937" cy="2999396"/>
          </a:xfrm>
        </p:spPr>
        <p:txBody>
          <a:bodyPr vert="horz" lIns="91440" tIns="45720" rIns="91440" bIns="45720" rtlCol="0" anchor="b">
            <a:noAutofit/>
          </a:bodyPr>
          <a:lstStyle/>
          <a:p>
            <a:pPr algn="ctr"/>
            <a:r>
              <a:rPr lang="en-US" sz="6600" dirty="0">
                <a:solidFill>
                  <a:srgbClr val="FFFFFF"/>
                </a:solidFill>
              </a:rPr>
              <a:t>You have made them a little lower than the angels and crowned them with glory and honor</a:t>
            </a:r>
          </a:p>
        </p:txBody>
      </p:sp>
    </p:spTree>
    <p:extLst>
      <p:ext uri="{BB962C8B-B14F-4D97-AF65-F5344CB8AC3E}">
        <p14:creationId xmlns:p14="http://schemas.microsoft.com/office/powerpoint/2010/main" val="31069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close-up of a black surface&#10;&#10;Description automatically generated">
            <a:extLst>
              <a:ext uri="{FF2B5EF4-FFF2-40B4-BE49-F238E27FC236}">
                <a16:creationId xmlns:a16="http://schemas.microsoft.com/office/drawing/2014/main" id="{064FFE1C-6F18-97E0-F3A5-6F0E7635FF9B}"/>
              </a:ext>
            </a:extLst>
          </p:cNvPr>
          <p:cNvPicPr>
            <a:picLocks noGrp="1" noChangeAspect="1"/>
          </p:cNvPicPr>
          <p:nvPr>
            <p:ph idx="1"/>
          </p:nvPr>
        </p:nvPicPr>
        <p:blipFill rotWithShape="1">
          <a:blip r:embed="rId2" cstate="print">
            <a:alphaModFix amt="60000"/>
            <a:extLst>
              <a:ext uri="{28A0092B-C50C-407E-A947-70E740481C1C}">
                <a14:useLocalDpi xmlns:a14="http://schemas.microsoft.com/office/drawing/2010/main" val="0"/>
              </a:ext>
            </a:extLst>
          </a:blip>
          <a:srcRect r="-1" b="3984"/>
          <a:stretch/>
        </p:blipFill>
        <p:spPr>
          <a:xfrm>
            <a:off x="187388" y="182880"/>
            <a:ext cx="11824481" cy="6499784"/>
          </a:xfrm>
          <a:prstGeom prst="rect">
            <a:avLst/>
          </a:prstGeom>
        </p:spPr>
      </p:pic>
      <p:sp>
        <p:nvSpPr>
          <p:cNvPr id="2" name="Title 1">
            <a:extLst>
              <a:ext uri="{FF2B5EF4-FFF2-40B4-BE49-F238E27FC236}">
                <a16:creationId xmlns:a16="http://schemas.microsoft.com/office/drawing/2014/main" id="{FAE05D5A-5A67-5E72-2D2E-B1FA9B9CCF37}"/>
              </a:ext>
            </a:extLst>
          </p:cNvPr>
          <p:cNvSpPr>
            <a:spLocks noGrp="1"/>
          </p:cNvSpPr>
          <p:nvPr>
            <p:ph type="title"/>
          </p:nvPr>
        </p:nvSpPr>
        <p:spPr>
          <a:xfrm>
            <a:off x="733006" y="1929302"/>
            <a:ext cx="10722937" cy="2999396"/>
          </a:xfrm>
        </p:spPr>
        <p:txBody>
          <a:bodyPr vert="horz" lIns="91440" tIns="45720" rIns="91440" bIns="45720" rtlCol="0" anchor="b">
            <a:noAutofit/>
          </a:bodyPr>
          <a:lstStyle/>
          <a:p>
            <a:pPr algn="ctr"/>
            <a:r>
              <a:rPr lang="en-US" sz="6600" dirty="0">
                <a:solidFill>
                  <a:srgbClr val="FFFFFF"/>
                </a:solidFill>
              </a:rPr>
              <a:t>You made them rulers over the works of your hands. You put everything under their feet.</a:t>
            </a:r>
          </a:p>
        </p:txBody>
      </p:sp>
    </p:spTree>
    <p:extLst>
      <p:ext uri="{BB962C8B-B14F-4D97-AF65-F5344CB8AC3E}">
        <p14:creationId xmlns:p14="http://schemas.microsoft.com/office/powerpoint/2010/main" val="349030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26523</TotalTime>
  <Words>309</Words>
  <Application>Microsoft Office PowerPoint</Application>
  <PresentationFormat>Widescreen</PresentationFormat>
  <Paragraphs>19</Paragraphs>
  <Slides>34</Slides>
  <Notes>0</Notes>
  <HiddenSlides>0</HiddenSlides>
  <MMClips>0</MMClips>
  <ScaleCrop>false</ScaleCrop>
  <HeadingPairs>
    <vt:vector size="8" baseType="variant">
      <vt:variant>
        <vt:lpstr>Fonts Used</vt:lpstr>
      </vt:variant>
      <vt:variant>
        <vt:i4>4</vt:i4>
      </vt:variant>
      <vt:variant>
        <vt:lpstr>Theme</vt:lpstr>
      </vt:variant>
      <vt:variant>
        <vt:i4>7</vt:i4>
      </vt:variant>
      <vt:variant>
        <vt:lpstr>Slide Titles</vt:lpstr>
      </vt:variant>
      <vt:variant>
        <vt:i4>34</vt:i4>
      </vt:variant>
      <vt:variant>
        <vt:lpstr>Custom Shows</vt:lpstr>
      </vt:variant>
      <vt:variant>
        <vt:i4>1</vt:i4>
      </vt:variant>
    </vt:vector>
  </HeadingPairs>
  <TitlesOfParts>
    <vt:vector size="46" baseType="lpstr">
      <vt:lpstr>Arial</vt:lpstr>
      <vt:lpstr>Calibri</vt:lpstr>
      <vt:lpstr>Calibri Light</vt:lpstr>
      <vt:lpstr>system-ui</vt:lpstr>
      <vt:lpstr>1_WJB1</vt:lpstr>
      <vt:lpstr>7_WJB1</vt:lpstr>
      <vt:lpstr>WJB1</vt:lpstr>
      <vt:lpstr>8_WJB1</vt:lpstr>
      <vt:lpstr>Office Theme</vt:lpstr>
      <vt:lpstr>9_WJB1</vt:lpstr>
      <vt:lpstr>10_WJB1</vt:lpstr>
      <vt:lpstr>PowerPoint Presentation</vt:lpstr>
      <vt:lpstr>PowerPoint Presentation</vt:lpstr>
      <vt:lpstr>PowerPoint Presentation</vt:lpstr>
      <vt:lpstr>PowerPoint Presentation</vt:lpstr>
      <vt:lpstr>Psalm 8</vt:lpstr>
      <vt:lpstr>When I consider your heavens, the work of your fingers, the moon, and the stars which you have set in place</vt:lpstr>
      <vt:lpstr>What is mankind that you are mindful of them? Human beings that you care for them?</vt:lpstr>
      <vt:lpstr>You have made them a little lower than the angels and crowned them with glory and honor</vt:lpstr>
      <vt:lpstr>You made them rulers over the works of your hands. You put everything under their feet.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Genesis 1:28</vt:lpstr>
      <vt:lpstr>God blessed them and said to them, “Be fruitful and increase in number; fill the earth and subdue it. Rule over the fish in the sea and the birds in the sky and over every living creature that moves on the ground.</vt:lpstr>
      <vt:lpstr>PowerPoint Presentation</vt:lpstr>
      <vt:lpstr>Exodus 19:5-6</vt:lpstr>
      <vt:lpstr>Although the whole earth is mine, you will be for me a kingdom of priests and a holy nation</vt:lpstr>
      <vt:lpstr>PowerPoint Presentation</vt:lpstr>
      <vt:lpstr>2 Cor. 3:18</vt:lpstr>
      <vt:lpstr>And we all, who with unveiled faces contemplate the Lord’s glory, are being transformed into his image with ever-increasing glory, which comes from the Lord, who is the Spirit.</vt:lpstr>
      <vt:lpstr>PowerPoint Presentation</vt:lpstr>
      <vt:lpstr>Romans 5:17</vt:lpstr>
      <vt:lpstr>If, by the trespass of the one man, death reigned through that one man, how much more will those who receive God’s abundant provision of grace and of the gift of righteousness reign in life through the one man, Jesus Christ!</vt:lpstr>
      <vt:lpstr>PowerPoint Presentation</vt:lpstr>
      <vt:lpstr>1 John 4:13</vt:lpstr>
      <vt:lpstr>This is how we know that we live in him and he in us: He has given us of his Spirit</vt:lpstr>
      <vt:lpstr>Romans 14:17</vt:lpstr>
      <vt:lpstr>The kingdom of God is not a matter of eating and drinking  but of righteousness and peace and joy in the Holy Spirit</vt:lpstr>
      <vt:lpstr>Philippians 3:20 </vt:lpstr>
      <vt:lpstr>But our citizenship is in heaven. And we eagerly await a Savior from there, the Lord Jesus Christ</vt:lpstr>
      <vt:lpstr>Memes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 E ∙ S ∙ T </dc:title>
  <dc:creator>Wendell Brane</dc:creator>
  <cp:lastModifiedBy>Joshua Miles</cp:lastModifiedBy>
  <cp:revision>1503</cp:revision>
  <cp:lastPrinted>2024-01-21T13:30:36Z</cp:lastPrinted>
  <dcterms:created xsi:type="dcterms:W3CDTF">2021-01-08T23:52:50Z</dcterms:created>
  <dcterms:modified xsi:type="dcterms:W3CDTF">2024-01-21T17:01:53Z</dcterms:modified>
</cp:coreProperties>
</file>