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12"/>
  </p:notesMasterIdLst>
  <p:handoutMasterIdLst>
    <p:handoutMasterId r:id="rId13"/>
  </p:handoutMasterIdLst>
  <p:sldIdLst>
    <p:sldId id="6485" r:id="rId7"/>
    <p:sldId id="6473" r:id="rId8"/>
    <p:sldId id="6487" r:id="rId9"/>
    <p:sldId id="6488" r:id="rId10"/>
    <p:sldId id="6489" r:id="rId11"/>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485"/>
            <p14:sldId id="6473"/>
            <p14:sldId id="6487"/>
            <p14:sldId id="6488"/>
            <p14:sldId id="648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100"/>
    <a:srgbClr val="005493"/>
    <a:srgbClr val="007600"/>
    <a:srgbClr val="941651"/>
    <a:srgbClr val="009051"/>
    <a:srgbClr val="5E5E5E"/>
    <a:srgbClr val="008F00"/>
    <a:srgbClr val="945200"/>
    <a:srgbClr val="009193"/>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770" autoAdjust="0"/>
    <p:restoredTop sz="95000" autoAdjust="0"/>
  </p:normalViewPr>
  <p:slideViewPr>
    <p:cSldViewPr>
      <p:cViewPr varScale="1">
        <p:scale>
          <a:sx n="132" d="100"/>
          <a:sy n="132" d="100"/>
        </p:scale>
        <p:origin x="91" y="8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p:scale>
        <a:sx n="110" d="100"/>
        <a:sy n="110" d="100"/>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1/7/2024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1/7/2024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E73F2F-79AB-214D-74A9-F10B1057EFDD}"/>
              </a:ext>
            </a:extLst>
          </p:cNvPr>
          <p:cNvSpPr>
            <a:spLocks noGrp="1"/>
          </p:cNvSpPr>
          <p:nvPr>
            <p:ph idx="1"/>
          </p:nvPr>
        </p:nvSpPr>
        <p:spPr/>
        <p:txBody>
          <a:bodyPr>
            <a:normAutofit/>
          </a:bodyPr>
          <a:lstStyle/>
          <a:p>
            <a:r>
              <a:rPr lang="en-US" sz="3200" u="sng" dirty="0">
                <a:solidFill>
                  <a:srgbClr val="FFC000"/>
                </a:solidFill>
              </a:rPr>
              <a:t>Acts 20:28-31</a:t>
            </a:r>
            <a:br>
              <a:rPr lang="en-US" sz="3200" dirty="0">
                <a:solidFill>
                  <a:srgbClr val="FFC000"/>
                </a:solidFill>
              </a:rPr>
            </a:br>
            <a:r>
              <a:rPr lang="en-US" sz="3200" dirty="0"/>
              <a:t>Keep watch over yourselves and all the flock of which the Holy Spirit has made you overseers. Be shepherds of the church of God, which he bought with his own blood. I know that after I leave, savage wolves will come in among you and will not spare the flock. Even from your own number men will arise and distort the truth in order to draw away disciples after them. So be on your guard! </a:t>
            </a:r>
          </a:p>
        </p:txBody>
      </p:sp>
    </p:spTree>
    <p:extLst>
      <p:ext uri="{BB962C8B-B14F-4D97-AF65-F5344CB8AC3E}">
        <p14:creationId xmlns:p14="http://schemas.microsoft.com/office/powerpoint/2010/main" val="3063902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a:t>
            </a:fld>
            <a:endParaRPr lang="en-US">
              <a:solidFill>
                <a:prstClr val="black">
                  <a:tint val="75000"/>
                </a:prstClr>
              </a:solidFill>
              <a:latin typeface="Calibri"/>
            </a:endParaRPr>
          </a:p>
        </p:txBody>
      </p:sp>
    </p:spTree>
    <p:extLst>
      <p:ext uri="{BB962C8B-B14F-4D97-AF65-F5344CB8AC3E}">
        <p14:creationId xmlns:p14="http://schemas.microsoft.com/office/powerpoint/2010/main" val="99245442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29B10A-8AD2-3077-A314-F9A2BB09098C}"/>
              </a:ext>
            </a:extLst>
          </p:cNvPr>
          <p:cNvSpPr>
            <a:spLocks noGrp="1"/>
          </p:cNvSpPr>
          <p:nvPr>
            <p:ph idx="1"/>
          </p:nvPr>
        </p:nvSpPr>
        <p:spPr/>
        <p:txBody>
          <a:bodyPr>
            <a:normAutofit/>
          </a:bodyPr>
          <a:lstStyle/>
          <a:p>
            <a:r>
              <a:rPr lang="en-US" u="sng" dirty="0"/>
              <a:t>1 Thessalonians 5:12-13  </a:t>
            </a:r>
            <a:br>
              <a:rPr lang="en-US" dirty="0"/>
            </a:br>
            <a:r>
              <a:rPr lang="en-US" dirty="0"/>
              <a:t>Now we ask you, brothers, to respect those who work hard among you, who are over you in the Lord and who admonish you.  Hold them in the highest regard in love because of their work. Live in peace with each other. </a:t>
            </a:r>
          </a:p>
          <a:p>
            <a:r>
              <a:rPr lang="en-US" u="sng" dirty="0"/>
              <a:t>Hebrews 13:17  </a:t>
            </a:r>
            <a:br>
              <a:rPr lang="en-US" dirty="0"/>
            </a:br>
            <a:r>
              <a:rPr lang="en-US" dirty="0"/>
              <a:t>Obey your leaders and submit to their authority. They keep watch over you as men who must give an account. Obey them so that their work will be a joy, not a burden, for that would be of no advantage to you. </a:t>
            </a:r>
          </a:p>
          <a:p>
            <a:endParaRPr lang="en-US" dirty="0"/>
          </a:p>
          <a:p>
            <a:endParaRPr lang="en-US" dirty="0"/>
          </a:p>
        </p:txBody>
      </p:sp>
    </p:spTree>
    <p:extLst>
      <p:ext uri="{BB962C8B-B14F-4D97-AF65-F5344CB8AC3E}">
        <p14:creationId xmlns:p14="http://schemas.microsoft.com/office/powerpoint/2010/main" val="99666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3419D4-1189-86A8-81C3-418B80D4A9E9}"/>
              </a:ext>
            </a:extLst>
          </p:cNvPr>
          <p:cNvSpPr>
            <a:spLocks noGrp="1"/>
          </p:cNvSpPr>
          <p:nvPr>
            <p:ph idx="1"/>
          </p:nvPr>
        </p:nvSpPr>
        <p:spPr/>
        <p:txBody>
          <a:bodyPr>
            <a:normAutofit/>
          </a:bodyPr>
          <a:lstStyle/>
          <a:p>
            <a:r>
              <a:rPr lang="en-US" u="sng" dirty="0"/>
              <a:t>1 Peter 5:2-3  </a:t>
            </a:r>
            <a:br>
              <a:rPr lang="en-US" dirty="0"/>
            </a:br>
            <a:r>
              <a:rPr lang="en-US" dirty="0"/>
              <a:t>Be shepherds of God's flock that is under your care, serving as overseers--not because you must, but because you are willing, as God wants you to be; not greedy for money, but eager to serve; not lording it over those entrusted to you, but being examples to the flock.   </a:t>
            </a:r>
          </a:p>
          <a:p>
            <a:r>
              <a:rPr lang="en-US" u="sng" dirty="0"/>
              <a:t>1 Timothy 5:17 </a:t>
            </a:r>
            <a:br>
              <a:rPr lang="en-US" dirty="0"/>
            </a:br>
            <a:r>
              <a:rPr lang="en-US" dirty="0"/>
              <a:t>The elders who direct the affairs of the church well are worthy of double honor, especially those whose work is preaching and teaching. </a:t>
            </a:r>
          </a:p>
        </p:txBody>
      </p:sp>
    </p:spTree>
    <p:extLst>
      <p:ext uri="{BB962C8B-B14F-4D97-AF65-F5344CB8AC3E}">
        <p14:creationId xmlns:p14="http://schemas.microsoft.com/office/powerpoint/2010/main" val="149009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C49B5-5146-57B9-8F2C-17AA45E295D4}"/>
              </a:ext>
            </a:extLst>
          </p:cNvPr>
          <p:cNvSpPr>
            <a:spLocks noGrp="1"/>
          </p:cNvSpPr>
          <p:nvPr>
            <p:ph idx="1"/>
          </p:nvPr>
        </p:nvSpPr>
        <p:spPr/>
        <p:txBody>
          <a:bodyPr>
            <a:normAutofit/>
          </a:bodyPr>
          <a:lstStyle/>
          <a:p>
            <a:r>
              <a:rPr lang="en-US" u="sng" dirty="0"/>
              <a:t>Acts 20:28  </a:t>
            </a:r>
            <a:br>
              <a:rPr lang="en-US" dirty="0"/>
            </a:br>
            <a:r>
              <a:rPr lang="en-US" dirty="0"/>
              <a:t>Keep watch over yourselves and all the flock of which the Holy Spirit has made you overseers. Be shepherds of the church of God, which he bought with his own blood.       </a:t>
            </a:r>
          </a:p>
          <a:p>
            <a:endParaRPr lang="en-US" dirty="0"/>
          </a:p>
          <a:p>
            <a:endParaRPr lang="en-US" dirty="0"/>
          </a:p>
        </p:txBody>
      </p:sp>
    </p:spTree>
    <p:extLst>
      <p:ext uri="{BB962C8B-B14F-4D97-AF65-F5344CB8AC3E}">
        <p14:creationId xmlns:p14="http://schemas.microsoft.com/office/powerpoint/2010/main" val="80445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26261</TotalTime>
  <Words>317</Words>
  <Application>Microsoft Office PowerPoint</Application>
  <PresentationFormat>Widescreen</PresentationFormat>
  <Paragraphs>7</Paragraphs>
  <Slides>5</Slides>
  <Notes>0</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5</vt:i4>
      </vt:variant>
      <vt:variant>
        <vt:lpstr>Custom Shows</vt:lpstr>
      </vt:variant>
      <vt:variant>
        <vt:i4>1</vt:i4>
      </vt:variant>
    </vt:vector>
  </HeadingPairs>
  <TitlesOfParts>
    <vt:vector size="14" baseType="lpstr">
      <vt:lpstr>Arial</vt:lpstr>
      <vt:lpstr>Calibri</vt:lpstr>
      <vt:lpstr>1_WJB1</vt:lpstr>
      <vt:lpstr>7_WJB1</vt:lpstr>
      <vt:lpstr>WJB1</vt:lpstr>
      <vt:lpstr>8_WJB1</vt:lpstr>
      <vt:lpstr>9_WJB1</vt:lpstr>
      <vt:lpstr>10_WJB1</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1488</cp:revision>
  <cp:lastPrinted>2023-12-31T13:38:01Z</cp:lastPrinted>
  <dcterms:created xsi:type="dcterms:W3CDTF">2021-01-08T23:52:50Z</dcterms:created>
  <dcterms:modified xsi:type="dcterms:W3CDTF">2024-01-08T00:21:22Z</dcterms:modified>
</cp:coreProperties>
</file>