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5" r:id="rId1"/>
    <p:sldMasterId id="2147483880" r:id="rId2"/>
    <p:sldMasterId id="2147483887" r:id="rId3"/>
    <p:sldMasterId id="2147483914" r:id="rId4"/>
    <p:sldMasterId id="2147483958" r:id="rId5"/>
    <p:sldMasterId id="2147483967" r:id="rId6"/>
  </p:sldMasterIdLst>
  <p:notesMasterIdLst>
    <p:notesMasterId r:id="rId13"/>
  </p:notesMasterIdLst>
  <p:handoutMasterIdLst>
    <p:handoutMasterId r:id="rId14"/>
  </p:handoutMasterIdLst>
  <p:sldIdLst>
    <p:sldId id="6474" r:id="rId7"/>
    <p:sldId id="6481" r:id="rId8"/>
    <p:sldId id="6482" r:id="rId9"/>
    <p:sldId id="6484" r:id="rId10"/>
    <p:sldId id="6483" r:id="rId11"/>
    <p:sldId id="6480" r:id="rId12"/>
  </p:sldIdLst>
  <p:sldSz cx="12192000" cy="6858000"/>
  <p:notesSz cx="6950075" cy="9236075"/>
  <p:custShowLst>
    <p:custShow name="Memes" id="0">
      <p:sldLst/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69B238D-AB4B-443B-AE74-6B7E606E67C7}">
          <p14:sldIdLst>
            <p14:sldId id="6474"/>
            <p14:sldId id="6481"/>
            <p14:sldId id="6482"/>
            <p14:sldId id="6484"/>
            <p14:sldId id="6483"/>
            <p14:sldId id="648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1100"/>
    <a:srgbClr val="005493"/>
    <a:srgbClr val="007600"/>
    <a:srgbClr val="941651"/>
    <a:srgbClr val="009051"/>
    <a:srgbClr val="5E5E5E"/>
    <a:srgbClr val="008F00"/>
    <a:srgbClr val="945200"/>
    <a:srgbClr val="009193"/>
    <a:srgbClr val="009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7770" autoAdjust="0"/>
    <p:restoredTop sz="95000" autoAdjust="0"/>
  </p:normalViewPr>
  <p:slideViewPr>
    <p:cSldViewPr>
      <p:cViewPr varScale="1">
        <p:scale>
          <a:sx n="132" d="100"/>
          <a:sy n="132" d="100"/>
        </p:scale>
        <p:origin x="91" y="8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43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674" y="-84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71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r">
              <a:defRPr sz="1200"/>
            </a:lvl1pPr>
          </a:lstStyle>
          <a:p>
            <a:fld id="{BA261189-8F52-444B-890B-269A83425068}" type="datetimeFigureOut">
              <a:rPr lang="en-US" smtClean="0"/>
              <a:pPr/>
              <a:t>1/7/2024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71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r">
              <a:defRPr sz="1200"/>
            </a:lvl1pPr>
          </a:lstStyle>
          <a:p>
            <a:fld id="{186FB555-BB8E-49AE-B117-4AF281875F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25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71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r">
              <a:defRPr sz="1200"/>
            </a:lvl1pPr>
          </a:lstStyle>
          <a:p>
            <a:fld id="{57277A89-0140-4E3B-8429-21E784784C77}" type="datetimeFigureOut">
              <a:rPr lang="en-US" smtClean="0"/>
              <a:pPr/>
              <a:t>1/7/2024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92150"/>
            <a:ext cx="61563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74" tIns="46235" rIns="92474" bIns="4623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74" tIns="46235" rIns="92474" bIns="4623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71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r">
              <a:defRPr sz="1200"/>
            </a:lvl1pPr>
          </a:lstStyle>
          <a:p>
            <a:fld id="{ED4FF1BE-2FA6-48B7-A734-A21F96AC4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6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_wj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228602"/>
            <a:ext cx="10668000" cy="1470025"/>
          </a:xfrm>
        </p:spPr>
        <p:txBody>
          <a:bodyPr>
            <a:normAutofit/>
          </a:bodyPr>
          <a:lstStyle>
            <a:lvl1pPr>
              <a:defRPr sz="5000" cap="small" baseline="0">
                <a:solidFill>
                  <a:schemeClr val="bg1"/>
                </a:solidFill>
                <a:effectLst>
                  <a:outerShdw blurRad="50800" dist="889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33600"/>
            <a:ext cx="10566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4471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687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_wj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228602"/>
            <a:ext cx="10668000" cy="1470025"/>
          </a:xfrm>
        </p:spPr>
        <p:txBody>
          <a:bodyPr>
            <a:normAutofit/>
          </a:bodyPr>
          <a:lstStyle>
            <a:lvl1pPr>
              <a:defRPr sz="3751" cap="small" baseline="0">
                <a:solidFill>
                  <a:schemeClr val="bg1"/>
                </a:solidFill>
                <a:effectLst>
                  <a:outerShdw blurRad="50800" dist="889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33600"/>
            <a:ext cx="10566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342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89197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_wj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228601"/>
            <a:ext cx="10668000" cy="1470025"/>
          </a:xfrm>
        </p:spPr>
        <p:txBody>
          <a:bodyPr>
            <a:normAutofit/>
          </a:bodyPr>
          <a:lstStyle>
            <a:lvl1pPr>
              <a:defRPr sz="5000" cap="small" baseline="0">
                <a:solidFill>
                  <a:schemeClr val="bg1"/>
                </a:solidFill>
                <a:effectLst>
                  <a:outerShdw blurRad="50800" dist="889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33600"/>
            <a:ext cx="10566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5893980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8600"/>
            <a:ext cx="11049000" cy="6248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43147454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30FD-499F-4894-AD62-C3DDA6D91343}" type="datetime1">
              <a:rPr lang="en-US" smtClean="0"/>
              <a:pPr/>
              <a:t>1/7/2024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458332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9819-26D9-4639-ACD9-1778E09FE223}" type="datetime1">
              <a:rPr lang="en-US" smtClean="0"/>
              <a:pPr/>
              <a:t>1/7/2024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27368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1BF5A-C490-4208-8FDD-AE8DF5A71761}" type="datetime1">
              <a:rPr lang="en-US" smtClean="0"/>
              <a:pPr/>
              <a:t>1/7/2024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601798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5850-DE81-411D-BAB1-33C2310A1D88}" type="datetime1">
              <a:rPr lang="en-US" smtClean="0"/>
              <a:pPr/>
              <a:t>1/7/2024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6949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9CDB-3680-41C0-BCE2-341E59B8CBBC}" type="datetime1">
              <a:rPr lang="en-US" smtClean="0"/>
              <a:pPr/>
              <a:t>1/7/2024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546201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16AF-8146-43CC-99FA-DAB7087B2826}" type="datetime1">
              <a:rPr lang="en-US" smtClean="0"/>
              <a:pPr/>
              <a:t>1/7/2024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897606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28600"/>
            <a:ext cx="11785600" cy="624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085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1/7/2024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455604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30FD-499F-4894-AD62-C3DDA6D91343}" type="datetime1">
              <a:rPr lang="en-US" smtClean="0"/>
              <a:pPr/>
              <a:t>1/7/2024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973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9819-26D9-4639-ACD9-1778E09FE223}" type="datetime1">
              <a:rPr lang="en-US" smtClean="0"/>
              <a:pPr/>
              <a:t>1/7/2024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232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1BF5A-C490-4208-8FDD-AE8DF5A71761}" type="datetime1">
              <a:rPr lang="en-US" smtClean="0"/>
              <a:pPr/>
              <a:t>1/7/2024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754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5850-DE81-411D-BAB1-33C2310A1D88}" type="datetime1">
              <a:rPr lang="en-US" smtClean="0"/>
              <a:pPr/>
              <a:t>1/7/2024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277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9CDB-3680-41C0-BCE2-341E59B8CBBC}" type="datetime1">
              <a:rPr lang="en-US" smtClean="0"/>
              <a:pPr/>
              <a:t>1/7/2024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607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16AF-8146-43CC-99FA-DAB7087B2826}" type="datetime1">
              <a:rPr lang="en-US" smtClean="0"/>
              <a:pPr/>
              <a:t>1/7/2024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367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1/7/2024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356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1/7/2024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489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1/7/2024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890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</p:sldLayoutIdLst>
  <p:transition spd="med">
    <p:fade/>
  </p:transition>
  <p:hf hdr="0" ftr="0" dt="0"/>
  <p:txStyles>
    <p:titleStyle>
      <a:lvl1pPr algn="ctr" defTabSz="685783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68" indent="-257168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27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557199" indent="-214308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857229" indent="-171446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21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200121" indent="-171446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18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15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1885904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1/7/2024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995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</p:sldLayoutIdLst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1/7/2024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012493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1/7/2024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965851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1/7/2024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039417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DE73F2F-79AB-214D-74A9-F10B1057EF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>
                <a:solidFill>
                  <a:srgbClr val="FFC000"/>
                </a:solidFill>
              </a:rPr>
              <a:t>2:8</a:t>
            </a:r>
            <a:r>
              <a:rPr lang="en-US" sz="2800" dirty="0"/>
              <a:t> Therefore I want the men everywhere to pray, lifting up holy hands without anger or disputing. </a:t>
            </a:r>
            <a:r>
              <a:rPr lang="en-US" sz="2800" dirty="0">
                <a:solidFill>
                  <a:srgbClr val="FFC000"/>
                </a:solidFill>
              </a:rPr>
              <a:t>9</a:t>
            </a:r>
            <a:r>
              <a:rPr lang="en-US" sz="2800" dirty="0"/>
              <a:t> I also want the women to dress modestly, with decency and propriety, adorning themselves, not with elaborate hairstyles or gold or pearls or expensive clothes, </a:t>
            </a:r>
            <a:r>
              <a:rPr lang="en-US" sz="2800" dirty="0">
                <a:solidFill>
                  <a:srgbClr val="FFC000"/>
                </a:solidFill>
              </a:rPr>
              <a:t>10</a:t>
            </a:r>
            <a:r>
              <a:rPr lang="en-US" sz="2800" dirty="0"/>
              <a:t> but with good deeds, appropriate for women who profess to worship God.</a:t>
            </a:r>
          </a:p>
          <a:p>
            <a:r>
              <a:rPr lang="en-US" sz="2800" dirty="0">
                <a:solidFill>
                  <a:srgbClr val="FFC000"/>
                </a:solidFill>
              </a:rPr>
              <a:t>2:11</a:t>
            </a:r>
            <a:r>
              <a:rPr lang="en-US" sz="2800" dirty="0"/>
              <a:t> A woman should learn in quietness and full submission. </a:t>
            </a:r>
            <a:r>
              <a:rPr lang="en-US" sz="2800" dirty="0">
                <a:solidFill>
                  <a:srgbClr val="FFC000"/>
                </a:solidFill>
              </a:rPr>
              <a:t>12</a:t>
            </a:r>
            <a:r>
              <a:rPr lang="en-US" sz="2800" dirty="0"/>
              <a:t> </a:t>
            </a:r>
            <a:r>
              <a:rPr lang="en-US" sz="2800" u="sng" dirty="0"/>
              <a:t>I do not permit a woman to teach or to assume authority over a man</a:t>
            </a:r>
            <a:r>
              <a:rPr lang="en-US" sz="2800" dirty="0"/>
              <a:t>; she must be quiet. </a:t>
            </a:r>
            <a:r>
              <a:rPr lang="en-US" sz="2800" dirty="0">
                <a:solidFill>
                  <a:srgbClr val="FFC000"/>
                </a:solidFill>
              </a:rPr>
              <a:t>13</a:t>
            </a:r>
            <a:r>
              <a:rPr lang="en-US" sz="2800" dirty="0"/>
              <a:t> For Adam was formed first, then Eve. </a:t>
            </a:r>
            <a:r>
              <a:rPr lang="en-US" sz="2800" dirty="0">
                <a:solidFill>
                  <a:srgbClr val="FFC000"/>
                </a:solidFill>
              </a:rPr>
              <a:t>14 </a:t>
            </a:r>
            <a:r>
              <a:rPr lang="en-US" sz="2800" dirty="0"/>
              <a:t>And Adam was not the one deceived; it was the woman who was deceived and became a sinner. </a:t>
            </a:r>
            <a:r>
              <a:rPr lang="en-US" sz="2800" dirty="0">
                <a:solidFill>
                  <a:srgbClr val="FFC000"/>
                </a:solidFill>
              </a:rPr>
              <a:t>15</a:t>
            </a:r>
            <a:r>
              <a:rPr lang="en-US" sz="2800" dirty="0"/>
              <a:t> But women will be saved through childbearing—if they continue in faith, love and holiness with propriety.</a:t>
            </a:r>
          </a:p>
          <a:p>
            <a:r>
              <a:rPr lang="en-US" sz="2800" dirty="0">
                <a:solidFill>
                  <a:srgbClr val="FFC000"/>
                </a:solidFill>
              </a:rPr>
              <a:t>3:1 </a:t>
            </a:r>
            <a:r>
              <a:rPr lang="en-US" sz="2800" dirty="0"/>
              <a:t>Here is a trustworthy saying: Whoever aspires to be an overseer desires a noble task. </a:t>
            </a:r>
            <a:r>
              <a:rPr lang="en-US" sz="2800" dirty="0">
                <a:solidFill>
                  <a:srgbClr val="FFC000"/>
                </a:solidFill>
              </a:rPr>
              <a:t>2</a:t>
            </a:r>
            <a:r>
              <a:rPr lang="en-US" sz="2800" dirty="0"/>
              <a:t> Now the overseer is to be above reproach, faithful to his wife, temperate, self-controlled, respectable, hospitable, able to teach . . .</a:t>
            </a:r>
          </a:p>
        </p:txBody>
      </p:sp>
    </p:spTree>
    <p:extLst>
      <p:ext uri="{BB962C8B-B14F-4D97-AF65-F5344CB8AC3E}">
        <p14:creationId xmlns:p14="http://schemas.microsoft.com/office/powerpoint/2010/main" val="2298530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DC8030F-DED1-9DCF-9DAC-DD0BE66E5A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300" b="1" u="sng" dirty="0">
                <a:solidFill>
                  <a:srgbClr val="FFC000"/>
                </a:solidFill>
              </a:rPr>
              <a:t>1Timothy 2:12</a:t>
            </a:r>
            <a:r>
              <a:rPr lang="en-US" sz="3300" b="1" dirty="0">
                <a:solidFill>
                  <a:srgbClr val="FFC000"/>
                </a:solidFill>
              </a:rPr>
              <a:t>  I do not permit a woman to teach or to assume authority over a man . . .</a:t>
            </a:r>
          </a:p>
          <a:p>
            <a:r>
              <a:rPr lang="en-US" sz="3400" dirty="0"/>
              <a:t>	</a:t>
            </a:r>
            <a:r>
              <a:rPr lang="en-US" sz="3100" dirty="0"/>
              <a:t>	1) May not teach anyone</a:t>
            </a:r>
          </a:p>
          <a:p>
            <a:r>
              <a:rPr lang="en-US" sz="3100" dirty="0"/>
              <a:t>		2) May not teach when men are present</a:t>
            </a:r>
          </a:p>
          <a:p>
            <a:r>
              <a:rPr lang="en-US" sz="3100" dirty="0"/>
              <a:t>	</a:t>
            </a:r>
            <a:r>
              <a:rPr lang="en-US" sz="3100"/>
              <a:t>	3</a:t>
            </a:r>
            <a:r>
              <a:rPr lang="en-US" sz="3100" dirty="0"/>
              <a:t>) May not participate in the </a:t>
            </a:r>
            <a:r>
              <a:rPr lang="en-US" sz="3100" i="1" dirty="0"/>
              <a:t>authoritative teaching </a:t>
            </a:r>
            <a:r>
              <a:rPr lang="en-US" sz="3100" dirty="0"/>
              <a:t>of the church</a:t>
            </a:r>
          </a:p>
          <a:p>
            <a:r>
              <a:rPr lang="en-US" sz="3100" dirty="0"/>
              <a:t>		4) May not teach in the church at Ephesus</a:t>
            </a:r>
          </a:p>
        </p:txBody>
      </p:sp>
    </p:spTree>
    <p:extLst>
      <p:ext uri="{BB962C8B-B14F-4D97-AF65-F5344CB8AC3E}">
        <p14:creationId xmlns:p14="http://schemas.microsoft.com/office/powerpoint/2010/main" val="169569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DC8030F-DED1-9DCF-9DAC-DD0BE66E5A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300" b="1" u="sng" dirty="0">
                <a:solidFill>
                  <a:srgbClr val="FFC000"/>
                </a:solidFill>
              </a:rPr>
              <a:t>1Timothy 2:12</a:t>
            </a:r>
            <a:r>
              <a:rPr lang="en-US" sz="3300" b="1" dirty="0">
                <a:solidFill>
                  <a:srgbClr val="FFC000"/>
                </a:solidFill>
              </a:rPr>
              <a:t>  I do not permit a woman to teach or to assume authority over a man . . .</a:t>
            </a:r>
          </a:p>
          <a:p>
            <a:r>
              <a:rPr lang="en-US" sz="3400" dirty="0"/>
              <a:t>	</a:t>
            </a:r>
            <a:r>
              <a:rPr lang="en-US" sz="3100" dirty="0"/>
              <a:t>	</a:t>
            </a:r>
            <a:r>
              <a:rPr lang="en-US" sz="3100" b="1" dirty="0"/>
              <a:t>1) May not teach anyone</a:t>
            </a:r>
          </a:p>
          <a:p>
            <a:r>
              <a:rPr lang="en-US" sz="3100" b="1" dirty="0"/>
              <a:t>		2) May not teach when men are present</a:t>
            </a:r>
          </a:p>
          <a:p>
            <a:r>
              <a:rPr lang="en-US" sz="3100" dirty="0"/>
              <a:t>	</a:t>
            </a:r>
            <a:r>
              <a:rPr lang="en-US" sz="3100" dirty="0">
                <a:solidFill>
                  <a:schemeClr val="bg1">
                    <a:lumMod val="65000"/>
                  </a:schemeClr>
                </a:solidFill>
              </a:rPr>
              <a:t>	3) May not participate in the </a:t>
            </a:r>
            <a:r>
              <a:rPr lang="en-US" sz="3100" i="1" dirty="0">
                <a:solidFill>
                  <a:schemeClr val="bg1">
                    <a:lumMod val="65000"/>
                  </a:schemeClr>
                </a:solidFill>
              </a:rPr>
              <a:t>authoritative teaching </a:t>
            </a:r>
            <a:r>
              <a:rPr lang="en-US" sz="3100" dirty="0">
                <a:solidFill>
                  <a:schemeClr val="bg1">
                    <a:lumMod val="65000"/>
                  </a:schemeClr>
                </a:solidFill>
              </a:rPr>
              <a:t>of the church</a:t>
            </a:r>
          </a:p>
          <a:p>
            <a:r>
              <a:rPr lang="en-US" sz="3100" dirty="0">
                <a:solidFill>
                  <a:schemeClr val="bg1">
                    <a:lumMod val="65000"/>
                  </a:schemeClr>
                </a:solidFill>
              </a:rPr>
              <a:t>		4) May not teach in the church at Ephesus</a:t>
            </a:r>
          </a:p>
        </p:txBody>
      </p:sp>
    </p:spTree>
    <p:extLst>
      <p:ext uri="{BB962C8B-B14F-4D97-AF65-F5344CB8AC3E}">
        <p14:creationId xmlns:p14="http://schemas.microsoft.com/office/powerpoint/2010/main" val="555190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DC8030F-DED1-9DCF-9DAC-DD0BE66E5A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300" b="1" u="sng" dirty="0">
                <a:solidFill>
                  <a:srgbClr val="FFC000"/>
                </a:solidFill>
              </a:rPr>
              <a:t>1Timothy 2:12</a:t>
            </a:r>
            <a:r>
              <a:rPr lang="en-US" sz="3300" b="1" dirty="0">
                <a:solidFill>
                  <a:srgbClr val="FFC000"/>
                </a:solidFill>
              </a:rPr>
              <a:t>  I do not permit a woman to teach or to assume authority over a man . . .</a:t>
            </a:r>
          </a:p>
          <a:p>
            <a:r>
              <a:rPr lang="en-US" sz="3400" dirty="0"/>
              <a:t>	</a:t>
            </a:r>
            <a:r>
              <a:rPr lang="en-US" sz="3100" dirty="0">
                <a:solidFill>
                  <a:schemeClr val="bg1">
                    <a:lumMod val="65000"/>
                  </a:schemeClr>
                </a:solidFill>
              </a:rPr>
              <a:t>	1) May not teach anyone</a:t>
            </a:r>
          </a:p>
          <a:p>
            <a:r>
              <a:rPr lang="en-US" sz="3100" dirty="0">
                <a:solidFill>
                  <a:schemeClr val="bg1">
                    <a:lumMod val="65000"/>
                  </a:schemeClr>
                </a:solidFill>
              </a:rPr>
              <a:t>		2) May not teach when men are present</a:t>
            </a:r>
          </a:p>
          <a:p>
            <a:r>
              <a:rPr lang="en-US" sz="3100" dirty="0"/>
              <a:t>		</a:t>
            </a:r>
            <a:r>
              <a:rPr lang="en-US" sz="3100" b="1" dirty="0"/>
              <a:t>3) May not participate in the </a:t>
            </a:r>
            <a:r>
              <a:rPr lang="en-US" sz="3100" b="1" i="1" dirty="0"/>
              <a:t>authoritative teaching </a:t>
            </a:r>
            <a:r>
              <a:rPr lang="en-US" sz="3100" b="1" dirty="0"/>
              <a:t>of the church</a:t>
            </a:r>
          </a:p>
          <a:p>
            <a:r>
              <a:rPr lang="en-US" sz="3100" dirty="0"/>
              <a:t>		</a:t>
            </a:r>
            <a:r>
              <a:rPr lang="en-US" sz="3100" dirty="0">
                <a:solidFill>
                  <a:schemeClr val="bg1">
                    <a:lumMod val="65000"/>
                  </a:schemeClr>
                </a:solidFill>
              </a:rPr>
              <a:t>4) May not teach in the church at Ephesus</a:t>
            </a:r>
          </a:p>
        </p:txBody>
      </p:sp>
    </p:spTree>
    <p:extLst>
      <p:ext uri="{BB962C8B-B14F-4D97-AF65-F5344CB8AC3E}">
        <p14:creationId xmlns:p14="http://schemas.microsoft.com/office/powerpoint/2010/main" val="24529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DC8030F-DED1-9DCF-9DAC-DD0BE66E5A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300" b="1" u="sng" dirty="0">
                <a:solidFill>
                  <a:srgbClr val="FFC000"/>
                </a:solidFill>
              </a:rPr>
              <a:t>1Timothy 2:12</a:t>
            </a:r>
            <a:r>
              <a:rPr lang="en-US" sz="3300" b="1" dirty="0">
                <a:solidFill>
                  <a:srgbClr val="FFC000"/>
                </a:solidFill>
              </a:rPr>
              <a:t>  I do not permit a woman to teach or to assume authority over a man . . .</a:t>
            </a:r>
          </a:p>
          <a:p>
            <a:r>
              <a:rPr lang="en-US" sz="3400" dirty="0"/>
              <a:t>	</a:t>
            </a:r>
            <a:r>
              <a:rPr lang="en-US" sz="3100" dirty="0"/>
              <a:t>	</a:t>
            </a:r>
            <a:r>
              <a:rPr lang="en-US" sz="3100" dirty="0">
                <a:solidFill>
                  <a:schemeClr val="bg1">
                    <a:lumMod val="65000"/>
                  </a:schemeClr>
                </a:solidFill>
              </a:rPr>
              <a:t>1) May not teach anyone</a:t>
            </a:r>
          </a:p>
          <a:p>
            <a:r>
              <a:rPr lang="en-US" sz="3100" dirty="0">
                <a:solidFill>
                  <a:schemeClr val="bg1">
                    <a:lumMod val="65000"/>
                  </a:schemeClr>
                </a:solidFill>
              </a:rPr>
              <a:t>		2) May not teach when men are present</a:t>
            </a:r>
          </a:p>
          <a:p>
            <a:r>
              <a:rPr lang="en-US" sz="3100" dirty="0">
                <a:solidFill>
                  <a:schemeClr val="bg1">
                    <a:lumMod val="65000"/>
                  </a:schemeClr>
                </a:solidFill>
              </a:rPr>
              <a:t>		3) May not participate in the </a:t>
            </a:r>
            <a:r>
              <a:rPr lang="en-US" sz="3100" i="1" dirty="0">
                <a:solidFill>
                  <a:schemeClr val="bg1">
                    <a:lumMod val="65000"/>
                  </a:schemeClr>
                </a:solidFill>
              </a:rPr>
              <a:t>authoritative teaching </a:t>
            </a:r>
            <a:r>
              <a:rPr lang="en-US" sz="3100" dirty="0">
                <a:solidFill>
                  <a:schemeClr val="bg1">
                    <a:lumMod val="65000"/>
                  </a:schemeClr>
                </a:solidFill>
              </a:rPr>
              <a:t>of the church</a:t>
            </a:r>
          </a:p>
          <a:p>
            <a:r>
              <a:rPr lang="en-US" sz="3100" dirty="0"/>
              <a:t>		</a:t>
            </a:r>
            <a:r>
              <a:rPr lang="en-US" sz="3100" b="1" dirty="0"/>
              <a:t>4) May not teach in the church at Ephesus</a:t>
            </a:r>
          </a:p>
        </p:txBody>
      </p:sp>
    </p:spTree>
    <p:extLst>
      <p:ext uri="{BB962C8B-B14F-4D97-AF65-F5344CB8AC3E}">
        <p14:creationId xmlns:p14="http://schemas.microsoft.com/office/powerpoint/2010/main" val="169782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DE73F2F-79AB-214D-74A9-F10B1057EF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FFC000"/>
                </a:solidFill>
              </a:rPr>
              <a:t>2:11</a:t>
            </a:r>
            <a:r>
              <a:rPr lang="en-US" sz="3200" dirty="0"/>
              <a:t> A woman should learn in quietness and full submission. </a:t>
            </a:r>
            <a:r>
              <a:rPr lang="en-US" sz="3200" dirty="0">
                <a:solidFill>
                  <a:srgbClr val="FFC000"/>
                </a:solidFill>
              </a:rPr>
              <a:t>12</a:t>
            </a:r>
            <a:r>
              <a:rPr lang="en-US" sz="3200" dirty="0"/>
              <a:t> I do not permit a woman to teach or to assume authority over a man; she must be quiet. </a:t>
            </a:r>
          </a:p>
        </p:txBody>
      </p:sp>
    </p:spTree>
    <p:extLst>
      <p:ext uri="{BB962C8B-B14F-4D97-AF65-F5344CB8AC3E}">
        <p14:creationId xmlns:p14="http://schemas.microsoft.com/office/powerpoint/2010/main" val="2222225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8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9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0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26261</TotalTime>
  <Words>489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6</vt:i4>
      </vt:variant>
      <vt:variant>
        <vt:lpstr>Custom Shows</vt:lpstr>
      </vt:variant>
      <vt:variant>
        <vt:i4>1</vt:i4>
      </vt:variant>
    </vt:vector>
  </HeadingPairs>
  <TitlesOfParts>
    <vt:vector size="15" baseType="lpstr">
      <vt:lpstr>Arial</vt:lpstr>
      <vt:lpstr>Calibri</vt:lpstr>
      <vt:lpstr>1_WJB1</vt:lpstr>
      <vt:lpstr>7_WJB1</vt:lpstr>
      <vt:lpstr>WJB1</vt:lpstr>
      <vt:lpstr>8_WJB1</vt:lpstr>
      <vt:lpstr>9_WJB1</vt:lpstr>
      <vt:lpstr>10_WJB1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Memes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 ∙ E ∙ S ∙ T </dc:title>
  <dc:creator>Wendell Brane</dc:creator>
  <cp:lastModifiedBy>Joshua Miles</cp:lastModifiedBy>
  <cp:revision>1488</cp:revision>
  <cp:lastPrinted>2023-12-31T13:38:01Z</cp:lastPrinted>
  <dcterms:created xsi:type="dcterms:W3CDTF">2021-01-08T23:52:50Z</dcterms:created>
  <dcterms:modified xsi:type="dcterms:W3CDTF">2024-01-08T00:20:53Z</dcterms:modified>
</cp:coreProperties>
</file>