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  <p:sldMasterId id="2147483996" r:id="rId7"/>
  </p:sldMasterIdLst>
  <p:notesMasterIdLst>
    <p:notesMasterId r:id="rId33"/>
  </p:notesMasterIdLst>
  <p:handoutMasterIdLst>
    <p:handoutMasterId r:id="rId34"/>
  </p:handoutMasterIdLst>
  <p:sldIdLst>
    <p:sldId id="1029" r:id="rId8"/>
    <p:sldId id="1012" r:id="rId9"/>
    <p:sldId id="1025" r:id="rId10"/>
    <p:sldId id="1026" r:id="rId11"/>
    <p:sldId id="1028" r:id="rId12"/>
    <p:sldId id="1019" r:id="rId13"/>
    <p:sldId id="1017" r:id="rId14"/>
    <p:sldId id="1030" r:id="rId15"/>
    <p:sldId id="990" r:id="rId16"/>
    <p:sldId id="998" r:id="rId17"/>
    <p:sldId id="999" r:id="rId18"/>
    <p:sldId id="1000" r:id="rId19"/>
    <p:sldId id="1001" r:id="rId20"/>
    <p:sldId id="1002" r:id="rId21"/>
    <p:sldId id="1003" r:id="rId22"/>
    <p:sldId id="1004" r:id="rId23"/>
    <p:sldId id="1005" r:id="rId24"/>
    <p:sldId id="1006" r:id="rId25"/>
    <p:sldId id="1008" r:id="rId26"/>
    <p:sldId id="1007" r:id="rId27"/>
    <p:sldId id="1009" r:id="rId28"/>
    <p:sldId id="1011" r:id="rId29"/>
    <p:sldId id="1010" r:id="rId30"/>
    <p:sldId id="1031" r:id="rId31"/>
    <p:sldId id="1032" r:id="rId32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1029"/>
            <p14:sldId id="1012"/>
            <p14:sldId id="1025"/>
            <p14:sldId id="1026"/>
            <p14:sldId id="1028"/>
            <p14:sldId id="1019"/>
            <p14:sldId id="1017"/>
            <p14:sldId id="1030"/>
            <p14:sldId id="990"/>
            <p14:sldId id="998"/>
            <p14:sldId id="999"/>
            <p14:sldId id="1000"/>
            <p14:sldId id="1001"/>
            <p14:sldId id="1002"/>
            <p14:sldId id="1003"/>
            <p14:sldId id="1004"/>
            <p14:sldId id="1005"/>
            <p14:sldId id="1006"/>
            <p14:sldId id="1008"/>
            <p14:sldId id="1007"/>
            <p14:sldId id="1009"/>
            <p14:sldId id="1011"/>
            <p14:sldId id="1010"/>
            <p14:sldId id="1031"/>
            <p14:sldId id="10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3"/>
    <a:srgbClr val="941100"/>
    <a:srgbClr val="E8B790"/>
    <a:srgbClr val="CCCC00"/>
    <a:srgbClr val="007600"/>
    <a:srgbClr val="941651"/>
    <a:srgbClr val="009051"/>
    <a:srgbClr val="5E5E5E"/>
    <a:srgbClr val="008F00"/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875" autoAdjust="0"/>
    <p:restoredTop sz="95000" autoAdjust="0"/>
  </p:normalViewPr>
  <p:slideViewPr>
    <p:cSldViewPr>
      <p:cViewPr varScale="1">
        <p:scale>
          <a:sx n="78" d="100"/>
          <a:sy n="78" d="100"/>
        </p:scale>
        <p:origin x="28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346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presProps" Target="presProps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58468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4C9B9A-BFAB-057F-B1A1-895628947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30" name="Picture 6" descr="Introduction to the Book of 1 Thessalonians – 1 Thessalonians 1-5 (PM) |  Lebanon Bible Fellowship Church">
            <a:extLst>
              <a:ext uri="{FF2B5EF4-FFF2-40B4-BE49-F238E27FC236}">
                <a16:creationId xmlns:a16="http://schemas.microsoft.com/office/drawing/2014/main" id="{08C39FC7-9280-1702-B050-FED51578E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47" y="533400"/>
            <a:ext cx="8952706" cy="503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48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87130" y="629793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8"/>
          <a:stretch/>
        </p:blipFill>
        <p:spPr bwMode="auto">
          <a:xfrm>
            <a:off x="259080" y="202565"/>
            <a:ext cx="8839200" cy="58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DA44A0-88AB-B9F4-2CCF-79F881835776}"/>
              </a:ext>
            </a:extLst>
          </p:cNvPr>
          <p:cNvSpPr txBox="1"/>
          <p:nvPr/>
        </p:nvSpPr>
        <p:spPr>
          <a:xfrm>
            <a:off x="9372600" y="304800"/>
            <a:ext cx="18288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Antioch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9BCC980-80B1-27F5-2ABC-78F3E130ECC7}"/>
              </a:ext>
            </a:extLst>
          </p:cNvPr>
          <p:cNvSpPr/>
          <p:nvPr/>
        </p:nvSpPr>
        <p:spPr>
          <a:xfrm>
            <a:off x="7467600" y="2971800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536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87130" y="629793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8"/>
          <a:stretch/>
        </p:blipFill>
        <p:spPr bwMode="auto">
          <a:xfrm>
            <a:off x="259080" y="202565"/>
            <a:ext cx="8839200" cy="58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DA44A0-88AB-B9F4-2CCF-79F881835776}"/>
              </a:ext>
            </a:extLst>
          </p:cNvPr>
          <p:cNvSpPr txBox="1"/>
          <p:nvPr/>
        </p:nvSpPr>
        <p:spPr>
          <a:xfrm>
            <a:off x="9372600" y="304800"/>
            <a:ext cx="1828800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Region of Syria and Cilicia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9BCC980-80B1-27F5-2ABC-78F3E130ECC7}"/>
              </a:ext>
            </a:extLst>
          </p:cNvPr>
          <p:cNvSpPr/>
          <p:nvPr/>
        </p:nvSpPr>
        <p:spPr>
          <a:xfrm>
            <a:off x="5410200" y="2286000"/>
            <a:ext cx="2514600" cy="1143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3816DE-09D6-05A7-D72D-450F4A22303A}"/>
              </a:ext>
            </a:extLst>
          </p:cNvPr>
          <p:cNvCxnSpPr>
            <a:cxnSpLocks/>
          </p:cNvCxnSpPr>
          <p:nvPr/>
        </p:nvCxnSpPr>
        <p:spPr>
          <a:xfrm flipV="1">
            <a:off x="6934200" y="3352800"/>
            <a:ext cx="685800" cy="381000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82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87130" y="629793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8"/>
          <a:stretch/>
        </p:blipFill>
        <p:spPr bwMode="auto">
          <a:xfrm>
            <a:off x="259080" y="202565"/>
            <a:ext cx="8839200" cy="58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DA44A0-88AB-B9F4-2CCF-79F881835776}"/>
              </a:ext>
            </a:extLst>
          </p:cNvPr>
          <p:cNvSpPr txBox="1"/>
          <p:nvPr/>
        </p:nvSpPr>
        <p:spPr>
          <a:xfrm>
            <a:off x="9372600" y="304800"/>
            <a:ext cx="18288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Lystra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9BCC980-80B1-27F5-2ABC-78F3E130ECC7}"/>
              </a:ext>
            </a:extLst>
          </p:cNvPr>
          <p:cNvSpPr/>
          <p:nvPr/>
        </p:nvSpPr>
        <p:spPr>
          <a:xfrm>
            <a:off x="5638800" y="2570799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98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87130" y="629793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8"/>
          <a:stretch/>
        </p:blipFill>
        <p:spPr bwMode="auto">
          <a:xfrm>
            <a:off x="259080" y="202565"/>
            <a:ext cx="8839200" cy="58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DA44A0-88AB-B9F4-2CCF-79F881835776}"/>
              </a:ext>
            </a:extLst>
          </p:cNvPr>
          <p:cNvSpPr txBox="1"/>
          <p:nvPr/>
        </p:nvSpPr>
        <p:spPr>
          <a:xfrm>
            <a:off x="9372600" y="304800"/>
            <a:ext cx="1905000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Region of Phrygia and Galatia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9BCC980-80B1-27F5-2ABC-78F3E130ECC7}"/>
              </a:ext>
            </a:extLst>
          </p:cNvPr>
          <p:cNvSpPr/>
          <p:nvPr/>
        </p:nvSpPr>
        <p:spPr>
          <a:xfrm>
            <a:off x="4572000" y="1752600"/>
            <a:ext cx="1778317" cy="1219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39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87130" y="629793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8"/>
          <a:stretch/>
        </p:blipFill>
        <p:spPr bwMode="auto">
          <a:xfrm>
            <a:off x="259080" y="202565"/>
            <a:ext cx="8839200" cy="58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DA44A0-88AB-B9F4-2CCF-79F881835776}"/>
              </a:ext>
            </a:extLst>
          </p:cNvPr>
          <p:cNvSpPr txBox="1"/>
          <p:nvPr/>
        </p:nvSpPr>
        <p:spPr>
          <a:xfrm>
            <a:off x="9372600" y="304800"/>
            <a:ext cx="19050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Troas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7501D8D-ED49-EBD8-9984-15E5B028E007}"/>
              </a:ext>
            </a:extLst>
          </p:cNvPr>
          <p:cNvSpPr/>
          <p:nvPr/>
        </p:nvSpPr>
        <p:spPr>
          <a:xfrm>
            <a:off x="3048000" y="1644493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913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87130" y="629793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8"/>
          <a:stretch/>
        </p:blipFill>
        <p:spPr bwMode="auto">
          <a:xfrm>
            <a:off x="259080" y="202565"/>
            <a:ext cx="8839200" cy="58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DA44A0-88AB-B9F4-2CCF-79F881835776}"/>
              </a:ext>
            </a:extLst>
          </p:cNvPr>
          <p:cNvSpPr txBox="1"/>
          <p:nvPr/>
        </p:nvSpPr>
        <p:spPr>
          <a:xfrm>
            <a:off x="9372600" y="304800"/>
            <a:ext cx="19050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Philippi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7501D8D-ED49-EBD8-9984-15E5B028E007}"/>
              </a:ext>
            </a:extLst>
          </p:cNvPr>
          <p:cNvSpPr/>
          <p:nvPr/>
        </p:nvSpPr>
        <p:spPr>
          <a:xfrm>
            <a:off x="2209800" y="990600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25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87130" y="629793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8"/>
          <a:stretch/>
        </p:blipFill>
        <p:spPr bwMode="auto">
          <a:xfrm>
            <a:off x="259080" y="202565"/>
            <a:ext cx="8839200" cy="58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DA44A0-88AB-B9F4-2CCF-79F881835776}"/>
              </a:ext>
            </a:extLst>
          </p:cNvPr>
          <p:cNvSpPr txBox="1"/>
          <p:nvPr/>
        </p:nvSpPr>
        <p:spPr>
          <a:xfrm>
            <a:off x="9372600" y="304800"/>
            <a:ext cx="225933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Thessalonica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7501D8D-ED49-EBD8-9984-15E5B028E007}"/>
              </a:ext>
            </a:extLst>
          </p:cNvPr>
          <p:cNvSpPr/>
          <p:nvPr/>
        </p:nvSpPr>
        <p:spPr>
          <a:xfrm>
            <a:off x="1752600" y="1066800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24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87130" y="629793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8"/>
          <a:stretch/>
        </p:blipFill>
        <p:spPr bwMode="auto">
          <a:xfrm>
            <a:off x="259080" y="202565"/>
            <a:ext cx="8839200" cy="58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DA44A0-88AB-B9F4-2CCF-79F881835776}"/>
              </a:ext>
            </a:extLst>
          </p:cNvPr>
          <p:cNvSpPr txBox="1"/>
          <p:nvPr/>
        </p:nvSpPr>
        <p:spPr>
          <a:xfrm>
            <a:off x="9372600" y="304800"/>
            <a:ext cx="225933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Berea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7501D8D-ED49-EBD8-9984-15E5B028E007}"/>
              </a:ext>
            </a:extLst>
          </p:cNvPr>
          <p:cNvSpPr/>
          <p:nvPr/>
        </p:nvSpPr>
        <p:spPr>
          <a:xfrm>
            <a:off x="1524000" y="1219200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48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87130" y="629793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8"/>
          <a:stretch/>
        </p:blipFill>
        <p:spPr bwMode="auto">
          <a:xfrm>
            <a:off x="259080" y="202565"/>
            <a:ext cx="8839200" cy="58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DA44A0-88AB-B9F4-2CCF-79F881835776}"/>
              </a:ext>
            </a:extLst>
          </p:cNvPr>
          <p:cNvSpPr txBox="1"/>
          <p:nvPr/>
        </p:nvSpPr>
        <p:spPr>
          <a:xfrm>
            <a:off x="9372600" y="304800"/>
            <a:ext cx="225933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Athens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7501D8D-ED49-EBD8-9984-15E5B028E007}"/>
              </a:ext>
            </a:extLst>
          </p:cNvPr>
          <p:cNvSpPr/>
          <p:nvPr/>
        </p:nvSpPr>
        <p:spPr>
          <a:xfrm>
            <a:off x="2133600" y="2574609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0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87130" y="629793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8"/>
          <a:stretch/>
        </p:blipFill>
        <p:spPr bwMode="auto">
          <a:xfrm>
            <a:off x="259080" y="202565"/>
            <a:ext cx="8839200" cy="58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DA44A0-88AB-B9F4-2CCF-79F881835776}"/>
              </a:ext>
            </a:extLst>
          </p:cNvPr>
          <p:cNvSpPr txBox="1"/>
          <p:nvPr/>
        </p:nvSpPr>
        <p:spPr>
          <a:xfrm>
            <a:off x="9372600" y="304800"/>
            <a:ext cx="225933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Corinth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7501D8D-ED49-EBD8-9984-15E5B028E007}"/>
              </a:ext>
            </a:extLst>
          </p:cNvPr>
          <p:cNvSpPr/>
          <p:nvPr/>
        </p:nvSpPr>
        <p:spPr>
          <a:xfrm>
            <a:off x="1752600" y="2574609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06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8A3DE2-F41D-716F-CCA4-28BE99141D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F511B6-9D5E-A21F-307B-4F23CFC2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2826FB-DCD5-8ABD-A7B3-C85CC0AC2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762000"/>
            <a:ext cx="1030191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2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87130" y="629793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8"/>
          <a:stretch/>
        </p:blipFill>
        <p:spPr bwMode="auto">
          <a:xfrm>
            <a:off x="259080" y="202565"/>
            <a:ext cx="8839200" cy="58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DA44A0-88AB-B9F4-2CCF-79F881835776}"/>
              </a:ext>
            </a:extLst>
          </p:cNvPr>
          <p:cNvSpPr txBox="1"/>
          <p:nvPr/>
        </p:nvSpPr>
        <p:spPr>
          <a:xfrm>
            <a:off x="9372600" y="304800"/>
            <a:ext cx="225933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Corinth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7501D8D-ED49-EBD8-9984-15E5B028E007}"/>
              </a:ext>
            </a:extLst>
          </p:cNvPr>
          <p:cNvSpPr/>
          <p:nvPr/>
        </p:nvSpPr>
        <p:spPr>
          <a:xfrm>
            <a:off x="1752600" y="2574609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58335BE-9D9C-BA31-BD2C-382BFE52A3F6}"/>
              </a:ext>
            </a:extLst>
          </p:cNvPr>
          <p:cNvSpPr/>
          <p:nvPr/>
        </p:nvSpPr>
        <p:spPr>
          <a:xfrm>
            <a:off x="1903492" y="1254682"/>
            <a:ext cx="267810" cy="26781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71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87130" y="629793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8"/>
          <a:stretch/>
        </p:blipFill>
        <p:spPr bwMode="auto">
          <a:xfrm>
            <a:off x="259080" y="202565"/>
            <a:ext cx="8839200" cy="58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DA44A0-88AB-B9F4-2CCF-79F881835776}"/>
              </a:ext>
            </a:extLst>
          </p:cNvPr>
          <p:cNvSpPr txBox="1"/>
          <p:nvPr/>
        </p:nvSpPr>
        <p:spPr>
          <a:xfrm>
            <a:off x="9372600" y="304800"/>
            <a:ext cx="225933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Ephesus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7501D8D-ED49-EBD8-9984-15E5B028E007}"/>
              </a:ext>
            </a:extLst>
          </p:cNvPr>
          <p:cNvSpPr/>
          <p:nvPr/>
        </p:nvSpPr>
        <p:spPr>
          <a:xfrm>
            <a:off x="3505200" y="2438400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72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87130" y="629793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8"/>
          <a:stretch/>
        </p:blipFill>
        <p:spPr bwMode="auto">
          <a:xfrm>
            <a:off x="259080" y="202565"/>
            <a:ext cx="8839200" cy="58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DA44A0-88AB-B9F4-2CCF-79F881835776}"/>
              </a:ext>
            </a:extLst>
          </p:cNvPr>
          <p:cNvSpPr txBox="1"/>
          <p:nvPr/>
        </p:nvSpPr>
        <p:spPr>
          <a:xfrm>
            <a:off x="9372600" y="304800"/>
            <a:ext cx="18288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Caesarea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9BCC980-80B1-27F5-2ABC-78F3E130ECC7}"/>
              </a:ext>
            </a:extLst>
          </p:cNvPr>
          <p:cNvSpPr/>
          <p:nvPr/>
        </p:nvSpPr>
        <p:spPr>
          <a:xfrm>
            <a:off x="7162800" y="5029200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550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87130" y="629793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8"/>
          <a:stretch/>
        </p:blipFill>
        <p:spPr bwMode="auto">
          <a:xfrm>
            <a:off x="259080" y="202565"/>
            <a:ext cx="8839200" cy="58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DA44A0-88AB-B9F4-2CCF-79F881835776}"/>
              </a:ext>
            </a:extLst>
          </p:cNvPr>
          <p:cNvSpPr txBox="1"/>
          <p:nvPr/>
        </p:nvSpPr>
        <p:spPr>
          <a:xfrm>
            <a:off x="9372600" y="304800"/>
            <a:ext cx="225933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Jerusalem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Antioch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7501D8D-ED49-EBD8-9984-15E5B028E007}"/>
              </a:ext>
            </a:extLst>
          </p:cNvPr>
          <p:cNvSpPr/>
          <p:nvPr/>
        </p:nvSpPr>
        <p:spPr>
          <a:xfrm>
            <a:off x="7315200" y="5329875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1985FD5-7468-9903-DD77-E01DBCE32270}"/>
              </a:ext>
            </a:extLst>
          </p:cNvPr>
          <p:cNvSpPr/>
          <p:nvPr/>
        </p:nvSpPr>
        <p:spPr>
          <a:xfrm>
            <a:off x="7447597" y="2971800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5149"/>
            <a:ext cx="8839200" cy="663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96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FBC055-9D4A-8FAF-E6C9-7F866D06A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matters Paul wants to address:</a:t>
            </a:r>
          </a:p>
          <a:p>
            <a:r>
              <a:rPr lang="en-US" dirty="0"/>
              <a:t>	1. Defending his team’s integrity</a:t>
            </a:r>
          </a:p>
          <a:p>
            <a:r>
              <a:rPr lang="en-US" dirty="0"/>
              <a:t>	2. Expect to be persecuted</a:t>
            </a:r>
          </a:p>
          <a:p>
            <a:r>
              <a:rPr lang="en-US" dirty="0"/>
              <a:t>	3. Abstain from sexual immorality</a:t>
            </a:r>
          </a:p>
          <a:p>
            <a:r>
              <a:rPr lang="en-US" dirty="0"/>
              <a:t>	4. What to expect when Christ returns</a:t>
            </a:r>
          </a:p>
        </p:txBody>
      </p:sp>
    </p:spTree>
    <p:extLst>
      <p:ext uri="{BB962C8B-B14F-4D97-AF65-F5344CB8AC3E}">
        <p14:creationId xmlns:p14="http://schemas.microsoft.com/office/powerpoint/2010/main" val="69309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15BE3B-B833-E226-0528-CE1EE5722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1 Thessalonians 1:1</a:t>
            </a:r>
          </a:p>
          <a:p>
            <a:r>
              <a:rPr lang="en-US" dirty="0"/>
              <a:t>This letter is from Paul, Silas, and Timothy. </a:t>
            </a:r>
          </a:p>
          <a:p>
            <a:r>
              <a:rPr lang="en-US" dirty="0"/>
              <a:t>We are writing to the church in Thessalonica, to you who belong to God the Father and the Lord Jesus Christ.</a:t>
            </a:r>
          </a:p>
          <a:p>
            <a:r>
              <a:rPr lang="en-US" dirty="0"/>
              <a:t>May God give you grace and peace.</a:t>
            </a:r>
          </a:p>
        </p:txBody>
      </p:sp>
    </p:spTree>
    <p:extLst>
      <p:ext uri="{BB962C8B-B14F-4D97-AF65-F5344CB8AC3E}">
        <p14:creationId xmlns:p14="http://schemas.microsoft.com/office/powerpoint/2010/main" val="165418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15BE3B-B833-E226-0528-CE1EE5722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1 Thessalonians 1:1</a:t>
            </a:r>
          </a:p>
          <a:p>
            <a:r>
              <a:rPr lang="en-US" dirty="0"/>
              <a:t>This letter is from Paul, Silas, and Timothy. </a:t>
            </a:r>
          </a:p>
          <a:p>
            <a:r>
              <a:rPr lang="en-US" dirty="0"/>
              <a:t>We are writing to the church in Thessalonica, to you who belong to God the Father and the Lord Jesus Christ. </a:t>
            </a:r>
          </a:p>
          <a:p>
            <a:r>
              <a:rPr lang="en-US" dirty="0"/>
              <a:t>May God </a:t>
            </a:r>
            <a:r>
              <a:rPr lang="en-US" dirty="0">
                <a:solidFill>
                  <a:srgbClr val="FF66FF"/>
                </a:solidFill>
              </a:rPr>
              <a:t>[our Father and the Lord Jesus Christ] </a:t>
            </a:r>
            <a:r>
              <a:rPr lang="en-US" dirty="0"/>
              <a:t>give you grace and peace.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2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15BE3B-B833-E226-0528-CE1EE5722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1 Thessalonians 1:1</a:t>
            </a:r>
          </a:p>
          <a:p>
            <a:r>
              <a:rPr lang="en-US" dirty="0"/>
              <a:t>This letter is from Paul, Silas, and Timothy. </a:t>
            </a:r>
          </a:p>
          <a:p>
            <a:r>
              <a:rPr lang="en-US" dirty="0"/>
              <a:t>We are writing to the church in Thessalonica, to you who belong to God the Father and the Lord Jesus Christ.</a:t>
            </a:r>
          </a:p>
          <a:p>
            <a:r>
              <a:rPr lang="en-US" dirty="0"/>
              <a:t>May God give you grace and peace.</a:t>
            </a:r>
          </a:p>
        </p:txBody>
      </p:sp>
    </p:spTree>
    <p:extLst>
      <p:ext uri="{BB962C8B-B14F-4D97-AF65-F5344CB8AC3E}">
        <p14:creationId xmlns:p14="http://schemas.microsoft.com/office/powerpoint/2010/main" val="11595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78A12-A9A0-4E74-2340-0F04B76B28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636291-93B3-E04E-DC00-005D86C5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Introduction to 1 and 2 Thessalonians: Discipleship Lessons ...">
            <a:extLst>
              <a:ext uri="{FF2B5EF4-FFF2-40B4-BE49-F238E27FC236}">
                <a16:creationId xmlns:a16="http://schemas.microsoft.com/office/drawing/2014/main" id="{D8B6E679-83F2-1601-61D8-DDF99D814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443" y="342900"/>
            <a:ext cx="8911113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F81538EC-AA93-0615-C32A-4CEBE74F0A3D}"/>
              </a:ext>
            </a:extLst>
          </p:cNvPr>
          <p:cNvSpPr/>
          <p:nvPr/>
        </p:nvSpPr>
        <p:spPr>
          <a:xfrm>
            <a:off x="6629400" y="914400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54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B29194-0F80-535C-A199-E8C0C865AA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8E3D81-6E38-4E1B-63E8-0A1EC29B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Introduction to 1 and 2 Thessalonians: Discipleship Lessons ...">
            <a:extLst>
              <a:ext uri="{FF2B5EF4-FFF2-40B4-BE49-F238E27FC236}">
                <a16:creationId xmlns:a16="http://schemas.microsoft.com/office/drawing/2014/main" id="{430F0518-DB6C-8815-9A78-B1132E32F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443" y="342900"/>
            <a:ext cx="8911113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DEF53CB-6DB0-9E7F-4D13-214297D38D80}"/>
              </a:ext>
            </a:extLst>
          </p:cNvPr>
          <p:cNvSpPr/>
          <p:nvPr/>
        </p:nvSpPr>
        <p:spPr>
          <a:xfrm>
            <a:off x="6629400" y="914400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76BAB24-B7C4-4961-0F2C-238500CD18D7}"/>
              </a:ext>
            </a:extLst>
          </p:cNvPr>
          <p:cNvSpPr/>
          <p:nvPr/>
        </p:nvSpPr>
        <p:spPr>
          <a:xfrm>
            <a:off x="6617017" y="3352800"/>
            <a:ext cx="569594" cy="56959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25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15BE3B-B833-E226-0528-CE1EE5722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1 Thessalonians 1:1</a:t>
            </a:r>
          </a:p>
          <a:p>
            <a:r>
              <a:rPr lang="en-US" dirty="0"/>
              <a:t>This letter is from Paul, Silas, and Timothy. </a:t>
            </a:r>
          </a:p>
          <a:p>
            <a:r>
              <a:rPr lang="en-US" dirty="0"/>
              <a:t>We are writing to the church in Thessalonica, to you who belong to God the Father and the Lord Jesus Christ.</a:t>
            </a:r>
          </a:p>
          <a:p>
            <a:r>
              <a:rPr lang="en-US" dirty="0"/>
              <a:t>May God give you grace and peace.</a:t>
            </a:r>
          </a:p>
        </p:txBody>
      </p:sp>
    </p:spTree>
    <p:extLst>
      <p:ext uri="{BB962C8B-B14F-4D97-AF65-F5344CB8AC3E}">
        <p14:creationId xmlns:p14="http://schemas.microsoft.com/office/powerpoint/2010/main" val="329994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F30D0-7FBC-0F46-5C13-24BFD336B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5149"/>
            <a:ext cx="8839200" cy="663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26822</TotalTime>
  <Words>283</Words>
  <Application>Microsoft Office PowerPoint</Application>
  <PresentationFormat>Widescreen</PresentationFormat>
  <Paragraphs>56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25</vt:i4>
      </vt:variant>
      <vt:variant>
        <vt:lpstr>Custom Shows</vt:lpstr>
      </vt:variant>
      <vt:variant>
        <vt:i4>1</vt:i4>
      </vt:variant>
    </vt:vector>
  </HeadingPairs>
  <TitlesOfParts>
    <vt:vector size="35" baseType="lpstr">
      <vt:lpstr>Arial</vt:lpstr>
      <vt:lpstr>Calibri</vt:lpstr>
      <vt:lpstr>1_WJB1</vt:lpstr>
      <vt:lpstr>7_WJB1</vt:lpstr>
      <vt:lpstr>WJB1</vt:lpstr>
      <vt:lpstr>8_WJB1</vt:lpstr>
      <vt:lpstr>9_WJB1</vt:lpstr>
      <vt:lpstr>10_WJB1</vt:lpstr>
      <vt:lpstr>11_WJB1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1531</cp:revision>
  <cp:lastPrinted>2024-02-18T13:43:48Z</cp:lastPrinted>
  <dcterms:created xsi:type="dcterms:W3CDTF">2021-01-08T23:52:50Z</dcterms:created>
  <dcterms:modified xsi:type="dcterms:W3CDTF">2024-02-19T00:39:33Z</dcterms:modified>
</cp:coreProperties>
</file>