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80" r:id="rId2"/>
    <p:sldMasterId id="2147483887" r:id="rId3"/>
    <p:sldMasterId id="2147483914" r:id="rId4"/>
    <p:sldMasterId id="2147483958" r:id="rId5"/>
    <p:sldMasterId id="2147483967" r:id="rId6"/>
    <p:sldMasterId id="2147483996" r:id="rId7"/>
  </p:sldMasterIdLst>
  <p:notesMasterIdLst>
    <p:notesMasterId r:id="rId10"/>
  </p:notesMasterIdLst>
  <p:handoutMasterIdLst>
    <p:handoutMasterId r:id="rId11"/>
  </p:handoutMasterIdLst>
  <p:sldIdLst>
    <p:sldId id="722" r:id="rId8"/>
    <p:sldId id="1023" r:id="rId9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722"/>
            <p14:sldId id="10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3"/>
    <a:srgbClr val="941100"/>
    <a:srgbClr val="E8B790"/>
    <a:srgbClr val="CCCC00"/>
    <a:srgbClr val="007600"/>
    <a:srgbClr val="941651"/>
    <a:srgbClr val="009051"/>
    <a:srgbClr val="5E5E5E"/>
    <a:srgbClr val="008F00"/>
    <a:srgbClr val="94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7875" autoAdjust="0"/>
    <p:restoredTop sz="95000" autoAdjust="0"/>
  </p:normalViewPr>
  <p:slideViewPr>
    <p:cSldViewPr>
      <p:cViewPr varScale="1">
        <p:scale>
          <a:sx n="104" d="100"/>
          <a:sy n="104" d="100"/>
        </p:scale>
        <p:origin x="132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3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3751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19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9398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0490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14745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8332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7368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179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49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6201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9760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560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</p:sldLayoutIdLst>
  <p:transition spd="med">
    <p:fade/>
  </p:transition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1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5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124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65851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394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258468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3200" y="137160"/>
            <a:ext cx="11785600" cy="63398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  </a:t>
            </a:r>
            <a:r>
              <a:rPr lang="en-US" sz="3000" dirty="0"/>
              <a:t>The invitation is not driven by any agenda</a:t>
            </a:r>
          </a:p>
          <a:p>
            <a:pPr marL="742950" indent="-742950">
              <a:buAutoNum type="arabicPeriod"/>
            </a:pPr>
            <a:r>
              <a:rPr lang="en-US" sz="3000" dirty="0"/>
              <a:t>The relationship is a close family member</a:t>
            </a:r>
          </a:p>
          <a:p>
            <a:pPr marL="742950" indent="-742950">
              <a:buAutoNum type="arabicPeriod"/>
            </a:pPr>
            <a:r>
              <a:rPr lang="en-US" sz="3000" dirty="0"/>
              <a:t>Neither party is claiming to be a Christian</a:t>
            </a:r>
          </a:p>
          <a:p>
            <a:pPr marL="742950" indent="-742950">
              <a:buAutoNum type="arabicPeriod"/>
            </a:pPr>
            <a:r>
              <a:rPr lang="en-US" sz="3000" dirty="0"/>
              <a:t>Your objection to the marriage must be stated; attendance is not to be viewed by them as an endorsement</a:t>
            </a:r>
          </a:p>
          <a:p>
            <a:pPr marL="742950" indent="-742950">
              <a:buAutoNum type="arabicPeriod"/>
            </a:pPr>
            <a:r>
              <a:rPr lang="en-US" sz="3000" dirty="0"/>
              <a:t>Attendance only, no participation in the ceremony</a:t>
            </a:r>
          </a:p>
          <a:p>
            <a:pPr marL="742950" indent="-742950">
              <a:buAutoNum type="arabicPeriod"/>
            </a:pPr>
            <a:r>
              <a:rPr lang="en-US" sz="3000" dirty="0"/>
              <a:t>The ceremony cannot imply God’s blessing or approval</a:t>
            </a:r>
          </a:p>
          <a:p>
            <a:pPr marL="742950" indent="-742950">
              <a:buAutoNum type="arabicPeriod"/>
            </a:pPr>
            <a:r>
              <a:rPr lang="en-US" sz="3000" dirty="0"/>
              <a:t>Refrain from all statements and actions that would convey approval or celebration</a:t>
            </a:r>
          </a:p>
          <a:p>
            <a:pPr marL="742950" indent="-742950">
              <a:buAutoNum type="arabicPeriod"/>
            </a:pPr>
            <a:r>
              <a:rPr lang="en-US" sz="3000" dirty="0"/>
              <a:t>Explain that you could never regard them as actually married</a:t>
            </a:r>
          </a:p>
        </p:txBody>
      </p:sp>
    </p:spTree>
    <p:extLst>
      <p:ext uri="{BB962C8B-B14F-4D97-AF65-F5344CB8AC3E}">
        <p14:creationId xmlns:p14="http://schemas.microsoft.com/office/powerpoint/2010/main" val="121874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E80CBF-C67C-911A-BFB1-8F6F18D3E5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E9DFAAF-D206-708E-709F-BAE5B58AE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37160"/>
            <a:ext cx="11785600" cy="64922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  </a:t>
            </a:r>
            <a:r>
              <a:rPr lang="en-US" sz="3000" dirty="0"/>
              <a:t>The invitation is not driven by any agenda</a:t>
            </a:r>
          </a:p>
          <a:p>
            <a:pPr marL="742950" indent="-742950">
              <a:buAutoNum type="arabicPeriod"/>
            </a:pPr>
            <a:r>
              <a:rPr lang="en-US" sz="3000" dirty="0"/>
              <a:t>The relationship is a close family member</a:t>
            </a:r>
          </a:p>
          <a:p>
            <a:pPr marL="742950" indent="-742950">
              <a:buAutoNum type="arabicPeriod"/>
            </a:pPr>
            <a:r>
              <a:rPr lang="en-US" sz="3000" dirty="0"/>
              <a:t>Neither party is claiming to be a Christian</a:t>
            </a:r>
          </a:p>
          <a:p>
            <a:pPr marL="742950" indent="-742950">
              <a:buAutoNum type="arabicPeriod"/>
            </a:pPr>
            <a:r>
              <a:rPr lang="en-US" sz="3000" dirty="0"/>
              <a:t>Your objection to the marriage must be stated; attendance is not to be viewed by them as an endorsement</a:t>
            </a:r>
          </a:p>
          <a:p>
            <a:pPr marL="742950" indent="-742950">
              <a:buAutoNum type="arabicPeriod"/>
            </a:pPr>
            <a:r>
              <a:rPr lang="en-US" sz="3000" dirty="0"/>
              <a:t>Attendance only, no participation in the ceremony</a:t>
            </a:r>
          </a:p>
          <a:p>
            <a:pPr marL="742950" indent="-742950">
              <a:buAutoNum type="arabicPeriod"/>
            </a:pPr>
            <a:r>
              <a:rPr lang="en-US" sz="3000" dirty="0"/>
              <a:t>The ceremony cannot imply God’s blessing or approval</a:t>
            </a:r>
          </a:p>
          <a:p>
            <a:pPr marL="742950" indent="-742950">
              <a:buAutoNum type="arabicPeriod"/>
            </a:pPr>
            <a:r>
              <a:rPr lang="en-US" sz="3000" dirty="0"/>
              <a:t>Refrain from all statements and actions that would convey approval or celebration</a:t>
            </a:r>
          </a:p>
          <a:p>
            <a:pPr marL="742950" indent="-742950">
              <a:buAutoNum type="arabicPeriod"/>
            </a:pPr>
            <a:r>
              <a:rPr lang="en-US" sz="3000" dirty="0"/>
              <a:t>Explain that you could never regard them as actually married</a:t>
            </a:r>
          </a:p>
          <a:p>
            <a:pPr marL="742950" indent="-742950">
              <a:buAutoNum type="arabicPeriod"/>
            </a:pPr>
            <a:r>
              <a:rPr lang="en-US" sz="3000" dirty="0">
                <a:solidFill>
                  <a:srgbClr val="FFFF00"/>
                </a:solidFill>
              </a:rPr>
              <a:t>Eliminate all risk of others viewing your attendance as approval</a:t>
            </a:r>
          </a:p>
        </p:txBody>
      </p:sp>
    </p:spTree>
    <p:extLst>
      <p:ext uri="{BB962C8B-B14F-4D97-AF65-F5344CB8AC3E}">
        <p14:creationId xmlns:p14="http://schemas.microsoft.com/office/powerpoint/2010/main" val="405752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26822</TotalTime>
  <Words>174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</vt:i4>
      </vt:variant>
      <vt:variant>
        <vt:lpstr>Custom Shows</vt:lpstr>
      </vt:variant>
      <vt:variant>
        <vt:i4>1</vt:i4>
      </vt:variant>
    </vt:vector>
  </HeadingPairs>
  <TitlesOfParts>
    <vt:vector size="12" baseType="lpstr">
      <vt:lpstr>Arial</vt:lpstr>
      <vt:lpstr>Calibri</vt:lpstr>
      <vt:lpstr>1_WJB1</vt:lpstr>
      <vt:lpstr>7_WJB1</vt:lpstr>
      <vt:lpstr>WJB1</vt:lpstr>
      <vt:lpstr>8_WJB1</vt:lpstr>
      <vt:lpstr>9_WJB1</vt:lpstr>
      <vt:lpstr>10_WJB1</vt:lpstr>
      <vt:lpstr>11_WJB1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1531</cp:revision>
  <cp:lastPrinted>2024-02-18T13:43:48Z</cp:lastPrinted>
  <dcterms:created xsi:type="dcterms:W3CDTF">2021-01-08T23:52:50Z</dcterms:created>
  <dcterms:modified xsi:type="dcterms:W3CDTF">2024-02-19T00:38:19Z</dcterms:modified>
</cp:coreProperties>
</file>