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slideLayouts/slideLayout2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  <p:sldMasterId id="2147483996" r:id="rId7"/>
    <p:sldMasterId id="2147484001" r:id="rId8"/>
    <p:sldMasterId id="2147484002" r:id="rId9"/>
  </p:sldMasterIdLst>
  <p:notesMasterIdLst>
    <p:notesMasterId r:id="rId14"/>
  </p:notesMasterIdLst>
  <p:handoutMasterIdLst>
    <p:handoutMasterId r:id="rId15"/>
  </p:handoutMasterIdLst>
  <p:sldIdLst>
    <p:sldId id="6553" r:id="rId10"/>
    <p:sldId id="6554" r:id="rId11"/>
    <p:sldId id="6555" r:id="rId12"/>
    <p:sldId id="6556" r:id="rId13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6553"/>
            <p14:sldId id="6554"/>
            <p14:sldId id="6555"/>
            <p14:sldId id="65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941100"/>
    <a:srgbClr val="E8B790"/>
    <a:srgbClr val="CCCC00"/>
    <a:srgbClr val="007600"/>
    <a:srgbClr val="941651"/>
    <a:srgbClr val="009051"/>
    <a:srgbClr val="5E5E5E"/>
    <a:srgbClr val="008F00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964" autoAdjust="0"/>
    <p:restoredTop sz="95000" autoAdjust="0"/>
  </p:normalViewPr>
  <p:slideViewPr>
    <p:cSldViewPr>
      <p:cViewPr varScale="1">
        <p:scale>
          <a:sx n="153" d="100"/>
          <a:sy n="153" d="100"/>
        </p:scale>
        <p:origin x="88" y="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83A999-5E0E-42CA-8400-604AE921FF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74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83A999-5E0E-42CA-8400-604AE921FF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35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83A999-5E0E-42CA-8400-604AE921FF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38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83A999-5E0E-42CA-8400-604AE921FF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631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48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5846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450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92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3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3" descr="Data Points Digital background">
            <a:extLst>
              <a:ext uri="{FF2B5EF4-FFF2-40B4-BE49-F238E27FC236}">
                <a16:creationId xmlns:a16="http://schemas.microsoft.com/office/drawing/2014/main" id="{79E76682-0D22-4384-ACA1-7F43998D50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50863" y="933404"/>
            <a:ext cx="5425208" cy="4991191"/>
          </a:xfrm>
          <a:custGeom>
            <a:avLst/>
            <a:gdLst/>
            <a:ahLst/>
            <a:cxnLst/>
            <a:rect l="l" t="t" r="r" b="b"/>
            <a:pathLst>
              <a:path w="6098400" h="6858000">
                <a:moveTo>
                  <a:pt x="0" y="0"/>
                </a:moveTo>
                <a:lnTo>
                  <a:pt x="6098400" y="0"/>
                </a:lnTo>
                <a:lnTo>
                  <a:pt x="6098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050325"/>
            <a:ext cx="5425207" cy="729048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u="sng" dirty="0"/>
              <a:t>Prayer: 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2125362"/>
            <a:ext cx="3868737" cy="3799233"/>
          </a:xfrm>
        </p:spPr>
        <p:txBody>
          <a:bodyPr vert="horz" wrap="square" lIns="0" tIns="0" rIns="0" bIns="0" rtlCol="0">
            <a:normAutofit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How to Pray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How not to Pray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Reverence 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en-US" dirty="0"/>
          </a:p>
        </p:txBody>
      </p:sp>
      <p:pic>
        <p:nvPicPr>
          <p:cNvPr id="3074" name="Picture 2" descr="Jesus - Wikipedia">
            <a:extLst>
              <a:ext uri="{FF2B5EF4-FFF2-40B4-BE49-F238E27FC236}">
                <a16:creationId xmlns:a16="http://schemas.microsoft.com/office/drawing/2014/main" id="{F8068C1C-FFF0-4221-B36C-81EFC6AEC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996" y="704335"/>
            <a:ext cx="5239350" cy="5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epiction of Jesus - Wikipedia">
            <a:extLst>
              <a:ext uri="{FF2B5EF4-FFF2-40B4-BE49-F238E27FC236}">
                <a16:creationId xmlns:a16="http://schemas.microsoft.com/office/drawing/2014/main" id="{F90D556B-F692-C252-9661-0AF915A6D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137" y="271849"/>
            <a:ext cx="5425208" cy="595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85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3" descr="Data Points Digital background">
            <a:extLst>
              <a:ext uri="{FF2B5EF4-FFF2-40B4-BE49-F238E27FC236}">
                <a16:creationId xmlns:a16="http://schemas.microsoft.com/office/drawing/2014/main" id="{79E76682-0D22-4384-ACA1-7F43998D50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54000" y="704336"/>
            <a:ext cx="5722071" cy="5523470"/>
          </a:xfrm>
          <a:custGeom>
            <a:avLst/>
            <a:gdLst/>
            <a:ahLst/>
            <a:cxnLst/>
            <a:rect l="l" t="t" r="r" b="b"/>
            <a:pathLst>
              <a:path w="6098400" h="6858000">
                <a:moveTo>
                  <a:pt x="0" y="0"/>
                </a:moveTo>
                <a:lnTo>
                  <a:pt x="6098400" y="0"/>
                </a:lnTo>
                <a:lnTo>
                  <a:pt x="6098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050325"/>
            <a:ext cx="5425207" cy="729048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u="sng" dirty="0"/>
              <a:t>Avoiding Pitfalls to Praying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2125362"/>
            <a:ext cx="3868737" cy="3799233"/>
          </a:xfrm>
        </p:spPr>
        <p:txBody>
          <a:bodyPr vert="horz" wrap="square" lIns="0" tIns="0" rIns="0" bIns="0" rtlCol="0">
            <a:normAutofit fontScale="92500" lnSpcReduction="20000"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Make a Plan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Avoid Mental Drift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Use Prayer Models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Create a System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Journaling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Accountability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No Simple Answers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en-US" dirty="0"/>
          </a:p>
        </p:txBody>
      </p:sp>
      <p:pic>
        <p:nvPicPr>
          <p:cNvPr id="3074" name="Picture 2" descr="Jesus - Wikipedia">
            <a:extLst>
              <a:ext uri="{FF2B5EF4-FFF2-40B4-BE49-F238E27FC236}">
                <a16:creationId xmlns:a16="http://schemas.microsoft.com/office/drawing/2014/main" id="{F8068C1C-FFF0-4221-B36C-81EFC6AEC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996" y="704335"/>
            <a:ext cx="5239350" cy="5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e long history of how Jesus came to resemble a white European">
            <a:extLst>
              <a:ext uri="{FF2B5EF4-FFF2-40B4-BE49-F238E27FC236}">
                <a16:creationId xmlns:a16="http://schemas.microsoft.com/office/drawing/2014/main" id="{9002D307-2133-D2BA-711C-CD0CE373D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292" y="704335"/>
            <a:ext cx="5587053" cy="5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71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3" descr="Data Points Digital background">
            <a:extLst>
              <a:ext uri="{FF2B5EF4-FFF2-40B4-BE49-F238E27FC236}">
                <a16:creationId xmlns:a16="http://schemas.microsoft.com/office/drawing/2014/main" id="{79E76682-0D22-4384-ACA1-7F43998D50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50863" y="933404"/>
            <a:ext cx="5425208" cy="4991191"/>
          </a:xfrm>
          <a:custGeom>
            <a:avLst/>
            <a:gdLst/>
            <a:ahLst/>
            <a:cxnLst/>
            <a:rect l="l" t="t" r="r" b="b"/>
            <a:pathLst>
              <a:path w="6098400" h="6858000">
                <a:moveTo>
                  <a:pt x="0" y="0"/>
                </a:moveTo>
                <a:lnTo>
                  <a:pt x="6098400" y="0"/>
                </a:lnTo>
                <a:lnTo>
                  <a:pt x="6098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1050325"/>
            <a:ext cx="3565524" cy="729048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u="sng" dirty="0"/>
              <a:t>Ways not to Pray: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2125362"/>
            <a:ext cx="3565525" cy="3799233"/>
          </a:xfrm>
        </p:spPr>
        <p:txBody>
          <a:bodyPr vert="horz" wrap="square" lIns="0" tIns="0" rIns="0" bIns="0" rtlCol="0">
            <a:normAutofit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Marathon Myth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Persistence Myth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Numbers Myth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Faith in Faith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800" b="1" dirty="0"/>
              <a:t>Formula Myth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en-US" dirty="0"/>
          </a:p>
        </p:txBody>
      </p:sp>
      <p:pic>
        <p:nvPicPr>
          <p:cNvPr id="3074" name="Picture 2" descr="Jesus - Wikipedia">
            <a:extLst>
              <a:ext uri="{FF2B5EF4-FFF2-40B4-BE49-F238E27FC236}">
                <a16:creationId xmlns:a16="http://schemas.microsoft.com/office/drawing/2014/main" id="{F8068C1C-FFF0-4221-B36C-81EFC6AEC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996" y="704335"/>
            <a:ext cx="5239350" cy="5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36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3" descr="Data Points Digital background">
            <a:extLst>
              <a:ext uri="{FF2B5EF4-FFF2-40B4-BE49-F238E27FC236}">
                <a16:creationId xmlns:a16="http://schemas.microsoft.com/office/drawing/2014/main" id="{79E76682-0D22-4384-ACA1-7F43998D50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29876" y="1317533"/>
            <a:ext cx="5425208" cy="4991191"/>
          </a:xfrm>
          <a:custGeom>
            <a:avLst/>
            <a:gdLst/>
            <a:ahLst/>
            <a:cxnLst/>
            <a:rect l="l" t="t" r="r" b="b"/>
            <a:pathLst>
              <a:path w="6098400" h="6858000">
                <a:moveTo>
                  <a:pt x="0" y="0"/>
                </a:moveTo>
                <a:lnTo>
                  <a:pt x="6098400" y="0"/>
                </a:lnTo>
                <a:lnTo>
                  <a:pt x="6098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6"/>
            <a:ext cx="5232098" cy="1489590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u="sng" dirty="0"/>
              <a:t>Reverence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276" y="2404534"/>
            <a:ext cx="5012723" cy="3657600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</a:pPr>
            <a:r>
              <a:rPr lang="en-US" sz="3200" dirty="0">
                <a:solidFill>
                  <a:srgbClr val="081C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3200" dirty="0">
                <a:solidFill>
                  <a:srgbClr val="081C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onor and respect that is deeply felt and outwardly demonstrated. Because of God’s awesome power and majesty, He is deserving of the highest level of reverence. </a:t>
            </a:r>
            <a:endParaRPr lang="en-US" sz="3200" b="1" dirty="0"/>
          </a:p>
        </p:txBody>
      </p:sp>
      <p:pic>
        <p:nvPicPr>
          <p:cNvPr id="2052" name="Picture 4" descr="Jesus Christ | Gods and Demons Wiki | Fandom">
            <a:extLst>
              <a:ext uri="{FF2B5EF4-FFF2-40B4-BE49-F238E27FC236}">
                <a16:creationId xmlns:a16="http://schemas.microsoft.com/office/drawing/2014/main" id="{EEF88C2D-CAD9-4E03-9CD1-CB5C1721E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976184"/>
            <a:ext cx="5232099" cy="553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epiction of Jesus - Wikipedia">
            <a:extLst>
              <a:ext uri="{FF2B5EF4-FFF2-40B4-BE49-F238E27FC236}">
                <a16:creationId xmlns:a16="http://schemas.microsoft.com/office/drawing/2014/main" id="{17B3EA8B-702A-76C9-4956-F1FADD76A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800100"/>
            <a:ext cx="5692346" cy="571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esus Christ | Gods and Demons Wiki | Fandom">
            <a:extLst>
              <a:ext uri="{FF2B5EF4-FFF2-40B4-BE49-F238E27FC236}">
                <a16:creationId xmlns:a16="http://schemas.microsoft.com/office/drawing/2014/main" id="{98EA2057-782A-9378-3162-A0904A84B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072" y="800100"/>
            <a:ext cx="5612377" cy="586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178637"/>
      </p:ext>
    </p:extLst>
  </p:cSld>
  <p:clrMapOvr>
    <a:masterClrMapping/>
  </p:clrMapOvr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27018</TotalTime>
  <Words>83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Arial</vt:lpstr>
      <vt:lpstr>Calibri</vt:lpstr>
      <vt:lpstr>Gill Sans MT</vt:lpstr>
      <vt:lpstr>Walbaum Display</vt:lpstr>
      <vt:lpstr>1_WJB1</vt:lpstr>
      <vt:lpstr>7_WJB1</vt:lpstr>
      <vt:lpstr>WJB1</vt:lpstr>
      <vt:lpstr>8_WJB1</vt:lpstr>
      <vt:lpstr>9_WJB1</vt:lpstr>
      <vt:lpstr>10_WJB1</vt:lpstr>
      <vt:lpstr>11_WJB1</vt:lpstr>
      <vt:lpstr>12_WJB1</vt:lpstr>
      <vt:lpstr>3DFloatVTI</vt:lpstr>
      <vt:lpstr>Prayer:  Part 2</vt:lpstr>
      <vt:lpstr>Avoiding Pitfalls to Praying</vt:lpstr>
      <vt:lpstr>Ways not to Pray:</vt:lpstr>
      <vt:lpstr>Reverence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1552</cp:revision>
  <cp:lastPrinted>2024-03-03T13:24:07Z</cp:lastPrinted>
  <dcterms:created xsi:type="dcterms:W3CDTF">2021-01-08T23:52:50Z</dcterms:created>
  <dcterms:modified xsi:type="dcterms:W3CDTF">2024-03-10T21:49:40Z</dcterms:modified>
</cp:coreProperties>
</file>