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  <p:sldMasterId id="2147484001" r:id="rId8"/>
  </p:sldMasterIdLst>
  <p:notesMasterIdLst>
    <p:notesMasterId r:id="rId16"/>
  </p:notesMasterIdLst>
  <p:handoutMasterIdLst>
    <p:handoutMasterId r:id="rId17"/>
  </p:handoutMasterIdLst>
  <p:sldIdLst>
    <p:sldId id="773" r:id="rId9"/>
    <p:sldId id="993" r:id="rId10"/>
    <p:sldId id="991" r:id="rId11"/>
    <p:sldId id="994" r:id="rId12"/>
    <p:sldId id="989" r:id="rId13"/>
    <p:sldId id="990" r:id="rId14"/>
    <p:sldId id="995" r:id="rId15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773"/>
            <p14:sldId id="993"/>
            <p14:sldId id="991"/>
            <p14:sldId id="994"/>
            <p14:sldId id="989"/>
            <p14:sldId id="990"/>
            <p14:sldId id="9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1004"/>
    <a:srgbClr val="CB3E64"/>
    <a:srgbClr val="005493"/>
    <a:srgbClr val="941100"/>
    <a:srgbClr val="E8B790"/>
    <a:srgbClr val="CCCC00"/>
    <a:srgbClr val="007600"/>
    <a:srgbClr val="941651"/>
    <a:srgbClr val="009051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068" autoAdjust="0"/>
    <p:restoredTop sz="95000" autoAdjust="0"/>
  </p:normalViewPr>
  <p:slideViewPr>
    <p:cSldViewPr>
      <p:cViewPr varScale="1">
        <p:scale>
          <a:sx n="104" d="100"/>
          <a:sy n="104" d="100"/>
        </p:scale>
        <p:origin x="12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7200" y="730250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57200" y="730250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5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9CDB-3680-41C0-BCE2-341E59B8CBB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E2D22-DD58-44C8-9B17-5965D8DB29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6097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4002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50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381000" y="381000"/>
            <a:ext cx="11506200" cy="6172200"/>
          </a:xfrm>
          <a:ln/>
        </p:spPr>
        <p:txBody>
          <a:bodyPr anchor="t">
            <a:normAutofit/>
          </a:bodyPr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b="1" dirty="0">
                <a:solidFill>
                  <a:srgbClr val="FFFF00"/>
                </a:solidFill>
              </a:rPr>
              <a:t>ATONEMENT - PENAL SUBSTITUTION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1) God’s holiness demands justice; sin must be punished.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2) Christ bore our punishment on the cross.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3) Christ’s death </a:t>
            </a:r>
            <a:r>
              <a:rPr lang="en-US" sz="3300" i="1" dirty="0"/>
              <a:t>satisfied</a:t>
            </a:r>
            <a:r>
              <a:rPr lang="en-US" sz="3300" dirty="0"/>
              <a:t> God’s justice and turned away his wrath.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>
                <a:solidFill>
                  <a:srgbClr val="FFFFFF"/>
                </a:solidFill>
              </a:rPr>
              <a:t>4) Therefore, sin is no longer an obstacle in one’s standing before God.</a:t>
            </a:r>
          </a:p>
        </p:txBody>
      </p:sp>
    </p:spTree>
    <p:extLst>
      <p:ext uri="{BB962C8B-B14F-4D97-AF65-F5344CB8AC3E}">
        <p14:creationId xmlns:p14="http://schemas.microsoft.com/office/powerpoint/2010/main" val="252438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1BF6DE-3307-AAC3-D5AF-F6E9009CF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C000"/>
                </a:solidFill>
              </a:rPr>
              <a:t>1 Corinthians 15:17</a:t>
            </a:r>
          </a:p>
          <a:p>
            <a:r>
              <a:rPr lang="en-US" dirty="0"/>
              <a:t>If Christ has not been raised, your faith is futile; you are still dead in your sins.</a:t>
            </a:r>
          </a:p>
        </p:txBody>
      </p:sp>
    </p:spTree>
    <p:extLst>
      <p:ext uri="{BB962C8B-B14F-4D97-AF65-F5344CB8AC3E}">
        <p14:creationId xmlns:p14="http://schemas.microsoft.com/office/powerpoint/2010/main" val="163561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381000" y="381000"/>
            <a:ext cx="11506200" cy="6172200"/>
          </a:xfrm>
          <a:ln/>
        </p:spPr>
        <p:txBody>
          <a:bodyPr anchor="t">
            <a:normAutofit/>
          </a:bodyPr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b="1" dirty="0">
                <a:solidFill>
                  <a:srgbClr val="FFFF00"/>
                </a:solidFill>
              </a:rPr>
              <a:t>ATONEMENT - PENAL SUBSTITUTION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1) God’s holiness demands justice; sin must be punished.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2) Christ bore our punishment on the cross.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/>
              <a:t>3) Christ’s death </a:t>
            </a:r>
            <a:r>
              <a:rPr lang="en-US" sz="3300" i="1" dirty="0"/>
              <a:t>satisfied</a:t>
            </a:r>
            <a:r>
              <a:rPr lang="en-US" sz="3300" dirty="0"/>
              <a:t> God’s justice and turned away his wrath.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>
                <a:solidFill>
                  <a:srgbClr val="FFFFFF"/>
                </a:solidFill>
              </a:rPr>
              <a:t>4) Therefore, sin is no longer an obstacle in one’s standing before God.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dirty="0">
                <a:solidFill>
                  <a:srgbClr val="FFFFFF"/>
                </a:solidFill>
              </a:rPr>
              <a:t>5) The resurrection of Jesus confirms God’s acceptance of Christ death as a full and satisfactory atonement.</a:t>
            </a:r>
          </a:p>
        </p:txBody>
      </p:sp>
    </p:spTree>
    <p:extLst>
      <p:ext uri="{BB962C8B-B14F-4D97-AF65-F5344CB8AC3E}">
        <p14:creationId xmlns:p14="http://schemas.microsoft.com/office/powerpoint/2010/main" val="182888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1824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A5E73A-C58B-16FF-B878-A34160472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400800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rgbClr val="FFC000"/>
                </a:solidFill>
              </a:rPr>
              <a:t>God raised Jesus from the dead. Therefore,</a:t>
            </a:r>
          </a:p>
          <a:p>
            <a:r>
              <a:rPr lang="en-US" sz="3300" dirty="0"/>
              <a:t>1. We are not lost in our sins.</a:t>
            </a:r>
          </a:p>
          <a:p>
            <a:r>
              <a:rPr lang="en-US" sz="3300" dirty="0"/>
              <a:t>2. Jesus is who he claimed to be.</a:t>
            </a:r>
          </a:p>
          <a:p>
            <a:r>
              <a:rPr lang="en-US" sz="3300" dirty="0"/>
              <a:t>3. Everything Jesus taught is true.</a:t>
            </a:r>
          </a:p>
          <a:p>
            <a:r>
              <a:rPr lang="en-US" sz="3300" dirty="0"/>
              <a:t>4. Every promise and prediction he made will come to pass.</a:t>
            </a:r>
          </a:p>
          <a:p>
            <a:r>
              <a:rPr lang="en-US" sz="3300" dirty="0"/>
              <a:t>5. Every command he gave is binding.</a:t>
            </a:r>
          </a:p>
          <a:p>
            <a:r>
              <a:rPr lang="en-US" sz="3300" dirty="0"/>
              <a:t>6. Everything Jesus did has God’s complete endorsement.</a:t>
            </a:r>
          </a:p>
          <a:p>
            <a:r>
              <a:rPr lang="en-US" sz="3300" dirty="0"/>
              <a:t>7. Our bodies will be raised from the graves as well.</a:t>
            </a:r>
          </a:p>
          <a:p>
            <a:pPr marL="457200" indent="-457200"/>
            <a:r>
              <a:rPr lang="en-US" sz="3300" dirty="0"/>
              <a:t>8. This physical creation we live in is good and is part of God’s eternal purpose.</a:t>
            </a:r>
          </a:p>
        </p:txBody>
      </p:sp>
    </p:spTree>
    <p:extLst>
      <p:ext uri="{BB962C8B-B14F-4D97-AF65-F5344CB8AC3E}">
        <p14:creationId xmlns:p14="http://schemas.microsoft.com/office/powerpoint/2010/main" val="36484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A5E73A-C58B-16FF-B878-A34160472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solidFill>
                  <a:srgbClr val="FFC000"/>
                </a:solidFill>
              </a:rPr>
              <a:t>God raised Jesus from the dead. Therefore,</a:t>
            </a:r>
          </a:p>
          <a:p>
            <a:pPr marL="457200" indent="-457200"/>
            <a:r>
              <a:rPr lang="en-US" sz="3300" dirty="0"/>
              <a:t>9. The devil and the evil powers of darkness have no ultimate power over believers. </a:t>
            </a:r>
          </a:p>
          <a:p>
            <a:pPr marL="457200" indent="-457200"/>
            <a:r>
              <a:rPr lang="en-US" sz="3300" dirty="0"/>
              <a:t>10. He ever lives to intercede for us before the Throne of God.</a:t>
            </a:r>
          </a:p>
          <a:p>
            <a:pPr marL="640080" indent="-640080"/>
            <a:r>
              <a:rPr lang="en-US" sz="3300" dirty="0"/>
              <a:t>11. We have something objective and tangible by which to demonstrate the claims of the Gospel.</a:t>
            </a:r>
          </a:p>
          <a:p>
            <a:pPr marL="640080" indent="-640080"/>
            <a:r>
              <a:rPr lang="en-US" sz="3300" dirty="0"/>
              <a:t>12. We have </a:t>
            </a:r>
            <a:r>
              <a:rPr lang="en-US" sz="3300"/>
              <a:t>a sound reason </a:t>
            </a:r>
            <a:r>
              <a:rPr lang="en-US" sz="3300" dirty="0"/>
              <a:t>to stand firm and to give ourselves fully to the work of the Lord.</a:t>
            </a:r>
          </a:p>
          <a:p>
            <a:pPr marL="640080" indent="-640080"/>
            <a:r>
              <a:rPr lang="en-US" sz="3300" dirty="0"/>
              <a:t>13. He will come again in power and glory, as the resurrected God-man, to establish his eternal kingdom.</a:t>
            </a:r>
          </a:p>
        </p:txBody>
      </p:sp>
    </p:spTree>
    <p:extLst>
      <p:ext uri="{BB962C8B-B14F-4D97-AF65-F5344CB8AC3E}">
        <p14:creationId xmlns:p14="http://schemas.microsoft.com/office/powerpoint/2010/main" val="11597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A5E73A-C58B-16FF-B878-A34160472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4008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God raised Jesus from the dead. Therefore,</a:t>
            </a:r>
          </a:p>
          <a:p>
            <a:r>
              <a:rPr lang="en-US" sz="2000" dirty="0"/>
              <a:t>1. We are not lost in our sins.</a:t>
            </a:r>
          </a:p>
          <a:p>
            <a:r>
              <a:rPr lang="en-US" sz="2000" dirty="0"/>
              <a:t>2. Jesus is who he claimed to be.</a:t>
            </a:r>
          </a:p>
          <a:p>
            <a:r>
              <a:rPr lang="en-US" sz="2000" dirty="0"/>
              <a:t>3. Everything Jesus taught is true.</a:t>
            </a:r>
          </a:p>
          <a:p>
            <a:r>
              <a:rPr lang="en-US" sz="2000" dirty="0"/>
              <a:t>4. Every promise and prediction he made will come to pass.</a:t>
            </a:r>
          </a:p>
          <a:p>
            <a:r>
              <a:rPr lang="en-US" sz="2000" dirty="0"/>
              <a:t>5. Every command he gave is binding.</a:t>
            </a:r>
          </a:p>
          <a:p>
            <a:r>
              <a:rPr lang="en-US" sz="2000" dirty="0"/>
              <a:t>6. Everything Jesus did has God’s complete endorsement.</a:t>
            </a:r>
          </a:p>
          <a:p>
            <a:r>
              <a:rPr lang="en-US" sz="2000" dirty="0"/>
              <a:t>7. Our bodies will be raised from the graves as well.</a:t>
            </a:r>
          </a:p>
          <a:p>
            <a:pPr marL="457200" indent="-457200"/>
            <a:r>
              <a:rPr lang="en-US" sz="2000" dirty="0"/>
              <a:t>8. This physical creation we live in is good and is part of God’s eternal purpose.</a:t>
            </a:r>
          </a:p>
          <a:p>
            <a:pPr marL="457200" indent="-457200"/>
            <a:r>
              <a:rPr lang="en-US" sz="2000" dirty="0"/>
              <a:t>9. The devil and the evil powers of darkness have no ultimate power over believers. </a:t>
            </a:r>
          </a:p>
          <a:p>
            <a:pPr marL="457200" indent="-457200"/>
            <a:r>
              <a:rPr lang="en-US" sz="2000" dirty="0"/>
              <a:t>10. He ever lives to intercede for us before the Throne of God.</a:t>
            </a:r>
          </a:p>
          <a:p>
            <a:pPr marL="640080" indent="-640080"/>
            <a:r>
              <a:rPr lang="en-US" sz="2000" dirty="0"/>
              <a:t>11. We have something objective and tangible by which to demonstrate the claims of the Gospel.</a:t>
            </a:r>
          </a:p>
          <a:p>
            <a:pPr marL="640080" indent="-640080"/>
            <a:r>
              <a:rPr lang="en-US" sz="2000" dirty="0"/>
              <a:t>12. We have a sound reason to stand firm and to give ourselves fully to the work of the Lord.</a:t>
            </a:r>
          </a:p>
          <a:p>
            <a:pPr marL="640080" indent="-640080"/>
            <a:r>
              <a:rPr lang="en-US" sz="2000" dirty="0"/>
              <a:t>13. He will come again in power and glory, as the resurrected God-man, to establish his eternal kingdom.</a:t>
            </a:r>
          </a:p>
        </p:txBody>
      </p:sp>
    </p:spTree>
    <p:extLst>
      <p:ext uri="{BB962C8B-B14F-4D97-AF65-F5344CB8AC3E}">
        <p14:creationId xmlns:p14="http://schemas.microsoft.com/office/powerpoint/2010/main" val="25656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27233</TotalTime>
  <Words>550</Words>
  <Application>Microsoft Office PowerPoint</Application>
  <PresentationFormat>Widescreen</PresentationFormat>
  <Paragraphs>43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11_WJB1</vt:lpstr>
      <vt:lpstr>12_WJB1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1576</cp:revision>
  <cp:lastPrinted>2024-03-31T13:42:32Z</cp:lastPrinted>
  <dcterms:created xsi:type="dcterms:W3CDTF">2021-01-08T23:52:50Z</dcterms:created>
  <dcterms:modified xsi:type="dcterms:W3CDTF">2024-03-31T16:12:46Z</dcterms:modified>
</cp:coreProperties>
</file>