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 id="2147483996" r:id="rId7"/>
    <p:sldMasterId id="2147484001" r:id="rId8"/>
  </p:sldMasterIdLst>
  <p:notesMasterIdLst>
    <p:notesMasterId r:id="rId16"/>
  </p:notesMasterIdLst>
  <p:handoutMasterIdLst>
    <p:handoutMasterId r:id="rId17"/>
  </p:handoutMasterIdLst>
  <p:sldIdLst>
    <p:sldId id="1029" r:id="rId9"/>
    <p:sldId id="1019" r:id="rId10"/>
    <p:sldId id="1041" r:id="rId11"/>
    <p:sldId id="1030" r:id="rId12"/>
    <p:sldId id="1042" r:id="rId13"/>
    <p:sldId id="1045" r:id="rId14"/>
    <p:sldId id="1044" r:id="rId15"/>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1029"/>
            <p14:sldId id="1019"/>
            <p14:sldId id="1041"/>
            <p14:sldId id="1030"/>
            <p14:sldId id="1042"/>
            <p14:sldId id="1045"/>
            <p14:sldId id="10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5493"/>
    <a:srgbClr val="941100"/>
    <a:srgbClr val="E8B790"/>
    <a:srgbClr val="CCCC00"/>
    <a:srgbClr val="007600"/>
    <a:srgbClr val="941651"/>
    <a:srgbClr val="009051"/>
    <a:srgbClr val="5E5E5E"/>
    <a:srgbClr val="008F00"/>
    <a:srgbClr val="945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929" autoAdjust="0"/>
    <p:restoredTop sz="95000" autoAdjust="0"/>
  </p:normalViewPr>
  <p:slideViewPr>
    <p:cSldViewPr>
      <p:cViewPr varScale="1">
        <p:scale>
          <a:sx n="153" d="100"/>
          <a:sy n="153" d="100"/>
        </p:scale>
        <p:origin x="88" y="88"/>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3/3/2024</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3/3/2024</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3/3/2024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3/3/2024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3/3/2024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3/3/2024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3/3/2024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3/3/2024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3/3/2024</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3/3/2024</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2" r:id="rId1"/>
    <p:sldLayoutId id="2147483883" r:id="rId2"/>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3/3/2024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3/3/2024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3/3/2024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3/3/2024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3/3/2024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1258468"/>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3/3/2024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7624450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4C9B9A-BFAB-057F-B1A1-89562894708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1030" name="Picture 6" descr="Introduction to the Book of 1 Thessalonians – 1 Thessalonians 1-5 (PM) |  Lebanon Bible Fellowship Church">
            <a:extLst>
              <a:ext uri="{FF2B5EF4-FFF2-40B4-BE49-F238E27FC236}">
                <a16:creationId xmlns:a16="http://schemas.microsoft.com/office/drawing/2014/main" id="{08C39FC7-9280-1702-B050-FED51578ED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47" y="533400"/>
            <a:ext cx="8952706" cy="5037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48649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78A12-A9A0-4E74-2340-0F04B76B2859}"/>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2636291-93B3-E04E-DC00-005D86C59B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1026" name="Picture 2" descr="Introduction to 1 and 2 Thessalonians: Discipleship Lessons ...">
            <a:extLst>
              <a:ext uri="{FF2B5EF4-FFF2-40B4-BE49-F238E27FC236}">
                <a16:creationId xmlns:a16="http://schemas.microsoft.com/office/drawing/2014/main" id="{D8B6E679-83F2-1601-61D8-DDF99D814A0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443" y="342900"/>
            <a:ext cx="8911113" cy="617220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F81538EC-AA93-0615-C32A-4CEBE74F0A3D}"/>
              </a:ext>
            </a:extLst>
          </p:cNvPr>
          <p:cNvSpPr/>
          <p:nvPr/>
        </p:nvSpPr>
        <p:spPr>
          <a:xfrm>
            <a:off x="6629400" y="838200"/>
            <a:ext cx="569594" cy="569594"/>
          </a:xfrm>
          <a:prstGeom prst="ellipse">
            <a:avLst/>
          </a:prstGeom>
          <a:noFill/>
          <a:ln w="508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9554061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B2B022-2D3F-EAE6-79A7-E961540B141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806473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15BE3B-B833-E226-0528-CE1EE5722F12}"/>
              </a:ext>
            </a:extLst>
          </p:cNvPr>
          <p:cNvSpPr>
            <a:spLocks noGrp="1"/>
          </p:cNvSpPr>
          <p:nvPr>
            <p:ph idx="1"/>
          </p:nvPr>
        </p:nvSpPr>
        <p:spPr/>
        <p:txBody>
          <a:bodyPr>
            <a:normAutofit/>
          </a:bodyPr>
          <a:lstStyle/>
          <a:p>
            <a:r>
              <a:rPr lang="en-US" sz="3200" dirty="0">
                <a:solidFill>
                  <a:srgbClr val="FFC000"/>
                </a:solidFill>
              </a:rPr>
              <a:t>1 Thessalonians 1:1</a:t>
            </a:r>
          </a:p>
          <a:p>
            <a:r>
              <a:rPr lang="en-US" sz="3200" dirty="0"/>
              <a:t>This letter is from Paul, Silas, and Timothy. </a:t>
            </a:r>
          </a:p>
          <a:p>
            <a:r>
              <a:rPr lang="en-US" sz="3200" dirty="0"/>
              <a:t>We are writing to the church in Thessalonica, to you who belong to God the Father and the Lord Jesus Christ.</a:t>
            </a:r>
          </a:p>
          <a:p>
            <a:r>
              <a:rPr lang="en-US" sz="3200" dirty="0"/>
              <a:t>May God give you grace and peace.</a:t>
            </a:r>
          </a:p>
        </p:txBody>
      </p:sp>
    </p:spTree>
    <p:extLst>
      <p:ext uri="{BB962C8B-B14F-4D97-AF65-F5344CB8AC3E}">
        <p14:creationId xmlns:p14="http://schemas.microsoft.com/office/powerpoint/2010/main" val="329994132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184D2C-3244-D090-FF3E-42EDB711BB10}"/>
              </a:ext>
            </a:extLst>
          </p:cNvPr>
          <p:cNvSpPr>
            <a:spLocks noGrp="1"/>
          </p:cNvSpPr>
          <p:nvPr>
            <p:ph idx="1"/>
          </p:nvPr>
        </p:nvSpPr>
        <p:spPr/>
        <p:txBody>
          <a:bodyPr>
            <a:normAutofit/>
          </a:bodyPr>
          <a:lstStyle/>
          <a:p>
            <a:r>
              <a:rPr lang="en-US" sz="3200" dirty="0">
                <a:solidFill>
                  <a:srgbClr val="FFC000"/>
                </a:solidFill>
              </a:rPr>
              <a:t>1Thessalonians 1:2-3</a:t>
            </a:r>
          </a:p>
          <a:p>
            <a:r>
              <a:rPr lang="en-US" sz="3200" baseline="30000" dirty="0">
                <a:solidFill>
                  <a:srgbClr val="FFC000"/>
                </a:solidFill>
              </a:rPr>
              <a:t>2</a:t>
            </a:r>
            <a:r>
              <a:rPr lang="en-US" sz="3200" baseline="30000" dirty="0"/>
              <a:t> </a:t>
            </a:r>
            <a:r>
              <a:rPr lang="en-US" sz="3200" dirty="0"/>
              <a:t>We always thank God for all of you and pray for you constantly. </a:t>
            </a:r>
            <a:r>
              <a:rPr lang="en-US" sz="3200" baseline="30000" dirty="0">
                <a:solidFill>
                  <a:srgbClr val="FFC000"/>
                </a:solidFill>
              </a:rPr>
              <a:t>3</a:t>
            </a:r>
            <a:r>
              <a:rPr lang="en-US" sz="3200" dirty="0">
                <a:solidFill>
                  <a:srgbClr val="FFC000"/>
                </a:solidFill>
              </a:rPr>
              <a:t> </a:t>
            </a:r>
            <a:r>
              <a:rPr lang="en-US" sz="3200" dirty="0"/>
              <a:t>As we pray to our God and Father about you, we think of your faithful work, your loving deeds, and the enduring hope you have because of our Lord Jesus Christ.</a:t>
            </a:r>
          </a:p>
        </p:txBody>
      </p:sp>
    </p:spTree>
    <p:extLst>
      <p:ext uri="{BB962C8B-B14F-4D97-AF65-F5344CB8AC3E}">
        <p14:creationId xmlns:p14="http://schemas.microsoft.com/office/powerpoint/2010/main" val="405282359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184D2C-3244-D090-FF3E-42EDB711BB10}"/>
              </a:ext>
            </a:extLst>
          </p:cNvPr>
          <p:cNvSpPr>
            <a:spLocks noGrp="1"/>
          </p:cNvSpPr>
          <p:nvPr>
            <p:ph idx="1"/>
          </p:nvPr>
        </p:nvSpPr>
        <p:spPr/>
        <p:txBody>
          <a:bodyPr>
            <a:normAutofit/>
          </a:bodyPr>
          <a:lstStyle/>
          <a:p>
            <a:r>
              <a:rPr lang="en-US" sz="3200" dirty="0">
                <a:solidFill>
                  <a:srgbClr val="FFC000"/>
                </a:solidFill>
              </a:rPr>
              <a:t>1Thessalonians 1:4-7</a:t>
            </a:r>
          </a:p>
          <a:p>
            <a:r>
              <a:rPr lang="en-US" sz="3200" baseline="30000" dirty="0">
                <a:solidFill>
                  <a:srgbClr val="FFC000"/>
                </a:solidFill>
              </a:rPr>
              <a:t>4</a:t>
            </a:r>
            <a:r>
              <a:rPr lang="en-US" sz="3200" dirty="0">
                <a:solidFill>
                  <a:srgbClr val="FFC000"/>
                </a:solidFill>
              </a:rPr>
              <a:t> </a:t>
            </a:r>
            <a:r>
              <a:rPr lang="en-US" sz="3200" dirty="0"/>
              <a:t>We know, dear brothers and sisters, that God loves you and has chosen you to be his own people. </a:t>
            </a:r>
            <a:r>
              <a:rPr lang="en-US" sz="3200" baseline="30000" dirty="0">
                <a:solidFill>
                  <a:srgbClr val="FFC000"/>
                </a:solidFill>
              </a:rPr>
              <a:t>5</a:t>
            </a:r>
            <a:r>
              <a:rPr lang="en-US" sz="3200" dirty="0">
                <a:solidFill>
                  <a:srgbClr val="FFC000"/>
                </a:solidFill>
              </a:rPr>
              <a:t> </a:t>
            </a:r>
            <a:r>
              <a:rPr lang="en-US" sz="3200" dirty="0"/>
              <a:t>For when we brought you the Good News, it was not only with words but also with power, for the Holy Spirit gave you full assurance that what we said was true. And you know of our concern for you from the way we lived when we were with you.</a:t>
            </a:r>
            <a:r>
              <a:rPr lang="en-US" sz="3200" baseline="30000" dirty="0"/>
              <a:t> </a:t>
            </a:r>
            <a:r>
              <a:rPr lang="en-US" sz="3200" baseline="30000" dirty="0">
                <a:solidFill>
                  <a:srgbClr val="FFC000"/>
                </a:solidFill>
              </a:rPr>
              <a:t>6 </a:t>
            </a:r>
            <a:r>
              <a:rPr lang="en-US" sz="3200" dirty="0"/>
              <a:t>So you received the message with joy from the Holy Spirit in spite of the severe suffering it brought you. In this way, you imitated both us and the Lord. </a:t>
            </a:r>
            <a:r>
              <a:rPr lang="en-US" sz="3200" baseline="30000" dirty="0">
                <a:solidFill>
                  <a:srgbClr val="FFC000"/>
                </a:solidFill>
              </a:rPr>
              <a:t>7</a:t>
            </a:r>
            <a:r>
              <a:rPr lang="en-US" sz="3200" dirty="0"/>
              <a:t> As a result, you have become an example to all the believers in Greece—throughout both Macedonia and Achaia.</a:t>
            </a:r>
          </a:p>
        </p:txBody>
      </p:sp>
    </p:spTree>
    <p:extLst>
      <p:ext uri="{BB962C8B-B14F-4D97-AF65-F5344CB8AC3E}">
        <p14:creationId xmlns:p14="http://schemas.microsoft.com/office/powerpoint/2010/main" val="360411865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184D2C-3244-D090-FF3E-42EDB711BB10}"/>
              </a:ext>
            </a:extLst>
          </p:cNvPr>
          <p:cNvSpPr>
            <a:spLocks noGrp="1"/>
          </p:cNvSpPr>
          <p:nvPr>
            <p:ph idx="1"/>
          </p:nvPr>
        </p:nvSpPr>
        <p:spPr/>
        <p:txBody>
          <a:bodyPr>
            <a:normAutofit/>
          </a:bodyPr>
          <a:lstStyle/>
          <a:p>
            <a:r>
              <a:rPr lang="en-US" sz="3200" dirty="0">
                <a:solidFill>
                  <a:srgbClr val="FFC000"/>
                </a:solidFill>
              </a:rPr>
              <a:t>1Thessalonians 1:8-10</a:t>
            </a:r>
          </a:p>
          <a:p>
            <a:r>
              <a:rPr lang="en-US" sz="3200" baseline="30000" dirty="0">
                <a:solidFill>
                  <a:srgbClr val="FFC000"/>
                </a:solidFill>
              </a:rPr>
              <a:t>8</a:t>
            </a:r>
            <a:r>
              <a:rPr lang="en-US" sz="3200" baseline="30000" dirty="0"/>
              <a:t> </a:t>
            </a:r>
            <a:r>
              <a:rPr lang="en-US" sz="3200" dirty="0"/>
              <a:t>And now the word of the Lord is ringing out from you to people everywhere, even beyond Macedonia and Achaia, for wherever we go we find people telling us about your faith in God. We don’t need to tell them about it, </a:t>
            </a:r>
            <a:r>
              <a:rPr lang="en-US" sz="3200" baseline="30000" dirty="0">
                <a:solidFill>
                  <a:srgbClr val="FFC000"/>
                </a:solidFill>
              </a:rPr>
              <a:t>9</a:t>
            </a:r>
            <a:r>
              <a:rPr lang="en-US" sz="3200" dirty="0"/>
              <a:t> for they keep talking about the wonderful welcome you gave us and how you turned away from idols to serve the living and true God. </a:t>
            </a:r>
            <a:r>
              <a:rPr lang="en-US" sz="3200" baseline="30000" dirty="0">
                <a:solidFill>
                  <a:srgbClr val="FFC000"/>
                </a:solidFill>
              </a:rPr>
              <a:t>10</a:t>
            </a:r>
            <a:r>
              <a:rPr lang="en-US" sz="3200" dirty="0"/>
              <a:t> And they speak of how you are looking forward to the coming of God’s Son from heaven—Jesus, whom God raised from the dead. He is the one who has rescued us from the terrors of the coming judgment.</a:t>
            </a:r>
          </a:p>
        </p:txBody>
      </p:sp>
    </p:spTree>
    <p:extLst>
      <p:ext uri="{BB962C8B-B14F-4D97-AF65-F5344CB8AC3E}">
        <p14:creationId xmlns:p14="http://schemas.microsoft.com/office/powerpoint/2010/main" val="93474246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27000</TotalTime>
  <Words>358</Words>
  <Application>Microsoft Office PowerPoint</Application>
  <PresentationFormat>Widescreen</PresentationFormat>
  <Paragraphs>13</Paragraphs>
  <Slides>7</Slides>
  <Notes>0</Notes>
  <HiddenSlides>0</HiddenSlides>
  <MMClips>0</MMClips>
  <ScaleCrop>false</ScaleCrop>
  <HeadingPairs>
    <vt:vector size="8" baseType="variant">
      <vt:variant>
        <vt:lpstr>Fonts Used</vt:lpstr>
      </vt:variant>
      <vt:variant>
        <vt:i4>2</vt:i4>
      </vt:variant>
      <vt:variant>
        <vt:lpstr>Theme</vt:lpstr>
      </vt:variant>
      <vt:variant>
        <vt:i4>8</vt:i4>
      </vt:variant>
      <vt:variant>
        <vt:lpstr>Slide Titles</vt:lpstr>
      </vt:variant>
      <vt:variant>
        <vt:i4>7</vt:i4>
      </vt:variant>
      <vt:variant>
        <vt:lpstr>Custom Shows</vt:lpstr>
      </vt:variant>
      <vt:variant>
        <vt:i4>1</vt:i4>
      </vt:variant>
    </vt:vector>
  </HeadingPairs>
  <TitlesOfParts>
    <vt:vector size="18" baseType="lpstr">
      <vt:lpstr>Arial</vt:lpstr>
      <vt:lpstr>Calibri</vt:lpstr>
      <vt:lpstr>1_WJB1</vt:lpstr>
      <vt:lpstr>7_WJB1</vt:lpstr>
      <vt:lpstr>WJB1</vt:lpstr>
      <vt:lpstr>8_WJB1</vt:lpstr>
      <vt:lpstr>9_WJB1</vt:lpstr>
      <vt:lpstr>10_WJB1</vt:lpstr>
      <vt:lpstr>11_WJB1</vt:lpstr>
      <vt:lpstr>12_WJB1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1544</cp:revision>
  <cp:lastPrinted>2024-03-03T13:24:07Z</cp:lastPrinted>
  <dcterms:created xsi:type="dcterms:W3CDTF">2021-01-08T23:52:50Z</dcterms:created>
  <dcterms:modified xsi:type="dcterms:W3CDTF">2024-03-03T21:59:03Z</dcterms:modified>
</cp:coreProperties>
</file>