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5" r:id="rId1"/>
    <p:sldMasterId id="2147483880" r:id="rId2"/>
    <p:sldMasterId id="2147483887" r:id="rId3"/>
    <p:sldMasterId id="2147483914" r:id="rId4"/>
    <p:sldMasterId id="2147483958" r:id="rId5"/>
    <p:sldMasterId id="2147483967" r:id="rId6"/>
    <p:sldMasterId id="2147483996" r:id="rId7"/>
    <p:sldMasterId id="2147484001" r:id="rId8"/>
  </p:sldMasterIdLst>
  <p:notesMasterIdLst>
    <p:notesMasterId r:id="rId10"/>
  </p:notesMasterIdLst>
  <p:handoutMasterIdLst>
    <p:handoutMasterId r:id="rId11"/>
  </p:handoutMasterIdLst>
  <p:sldIdLst>
    <p:sldId id="775" r:id="rId9"/>
  </p:sldIdLst>
  <p:sldSz cx="12192000" cy="6858000"/>
  <p:notesSz cx="6950075" cy="9236075"/>
  <p:custShowLst>
    <p:custShow name="Memes" id="0">
      <p:sldLst/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69B238D-AB4B-443B-AE74-6B7E606E67C7}">
          <p14:sldIdLst>
            <p14:sldId id="77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493"/>
    <a:srgbClr val="941100"/>
    <a:srgbClr val="E8B790"/>
    <a:srgbClr val="CCCC00"/>
    <a:srgbClr val="007600"/>
    <a:srgbClr val="941651"/>
    <a:srgbClr val="009051"/>
    <a:srgbClr val="5E5E5E"/>
    <a:srgbClr val="008F00"/>
    <a:srgbClr val="945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8068" autoAdjust="0"/>
    <p:restoredTop sz="95000" autoAdjust="0"/>
  </p:normalViewPr>
  <p:slideViewPr>
    <p:cSldViewPr>
      <p:cViewPr varScale="1">
        <p:scale>
          <a:sx n="89" d="100"/>
          <a:sy n="89" d="100"/>
        </p:scale>
        <p:origin x="90" y="4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432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1674" y="-84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71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r">
              <a:defRPr sz="1200"/>
            </a:lvl1pPr>
          </a:lstStyle>
          <a:p>
            <a:fld id="{BA261189-8F52-444B-890B-269A83425068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71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r">
              <a:defRPr sz="1200"/>
            </a:lvl1pPr>
          </a:lstStyle>
          <a:p>
            <a:fld id="{186FB555-BB8E-49AE-B117-4AF281875F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625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71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r">
              <a:defRPr sz="1200"/>
            </a:lvl1pPr>
          </a:lstStyle>
          <a:p>
            <a:fld id="{57277A89-0140-4E3B-8429-21E784784C77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92150"/>
            <a:ext cx="61563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74" tIns="46235" rIns="92474" bIns="4623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74" tIns="46235" rIns="92474" bIns="4623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71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r">
              <a:defRPr sz="1200"/>
            </a:lvl1pPr>
          </a:lstStyle>
          <a:p>
            <a:fld id="{ED4FF1BE-2FA6-48B7-A734-A21F96AC4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6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_wj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" y="228602"/>
            <a:ext cx="10668000" cy="1470025"/>
          </a:xfrm>
        </p:spPr>
        <p:txBody>
          <a:bodyPr>
            <a:normAutofit/>
          </a:bodyPr>
          <a:lstStyle>
            <a:lvl1pPr>
              <a:defRPr sz="5000" cap="small" baseline="0">
                <a:solidFill>
                  <a:schemeClr val="bg1"/>
                </a:solidFill>
                <a:effectLst>
                  <a:outerShdw blurRad="50800" dist="88900" dir="2700000" algn="tl" rotWithShape="0">
                    <a:schemeClr val="bg1">
                      <a:lumMod val="95000"/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133600"/>
            <a:ext cx="10566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08000" y="1905000"/>
            <a:ext cx="112776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4471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687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_wj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" y="228602"/>
            <a:ext cx="10668000" cy="1470025"/>
          </a:xfrm>
        </p:spPr>
        <p:txBody>
          <a:bodyPr>
            <a:normAutofit/>
          </a:bodyPr>
          <a:lstStyle>
            <a:lvl1pPr>
              <a:defRPr sz="3751" cap="small" baseline="0">
                <a:solidFill>
                  <a:schemeClr val="bg1"/>
                </a:solidFill>
                <a:effectLst>
                  <a:outerShdw blurRad="50800" dist="88900" dir="2700000" algn="tl" rotWithShape="0">
                    <a:schemeClr val="bg1">
                      <a:lumMod val="95000"/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133600"/>
            <a:ext cx="10566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342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08000" y="1905000"/>
            <a:ext cx="112776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508000" y="1905000"/>
            <a:ext cx="112776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89197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_wj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" y="228601"/>
            <a:ext cx="10668000" cy="1470025"/>
          </a:xfrm>
        </p:spPr>
        <p:txBody>
          <a:bodyPr>
            <a:normAutofit/>
          </a:bodyPr>
          <a:lstStyle>
            <a:lvl1pPr>
              <a:defRPr sz="5000" cap="small" baseline="0">
                <a:solidFill>
                  <a:schemeClr val="bg1"/>
                </a:solidFill>
                <a:effectLst>
                  <a:outerShdw blurRad="50800" dist="88900" dir="2700000" algn="tl" rotWithShape="0">
                    <a:schemeClr val="bg1">
                      <a:lumMod val="95000"/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133600"/>
            <a:ext cx="10566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08000" y="1905000"/>
            <a:ext cx="112776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5893980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8600"/>
            <a:ext cx="11049000" cy="6248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43147454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30FD-499F-4894-AD62-C3DDA6D91343}" type="datetime1">
              <a:rPr lang="en-US" smtClean="0"/>
              <a:pPr/>
              <a:t>3/24/2024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458332"/>
      </p:ext>
    </p:extLst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9819-26D9-4639-ACD9-1778E09FE223}" type="datetime1">
              <a:rPr lang="en-US" smtClean="0"/>
              <a:pPr/>
              <a:t>3/24/2024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827368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1BF5A-C490-4208-8FDD-AE8DF5A71761}" type="datetime1">
              <a:rPr lang="en-US" smtClean="0"/>
              <a:pPr/>
              <a:t>3/24/2024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601798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5850-DE81-411D-BAB1-33C2310A1D88}" type="datetime1">
              <a:rPr lang="en-US" smtClean="0"/>
              <a:pPr/>
              <a:t>3/24/2024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6949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9CDB-3680-41C0-BCE2-341E59B8CBBC}" type="datetime1">
              <a:rPr lang="en-US" smtClean="0"/>
              <a:pPr/>
              <a:t>3/24/2024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546201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16AF-8146-43CC-99FA-DAB7087B2826}" type="datetime1">
              <a:rPr lang="en-US" smtClean="0"/>
              <a:pPr/>
              <a:t>3/24/2024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897606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228600"/>
            <a:ext cx="11785600" cy="624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085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455604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30FD-499F-4894-AD62-C3DDA6D91343}" type="datetime1">
              <a:rPr lang="en-US" smtClean="0"/>
              <a:pPr/>
              <a:t>3/24/2024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973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9819-26D9-4639-ACD9-1778E09FE223}" type="datetime1">
              <a:rPr lang="en-US" smtClean="0"/>
              <a:pPr/>
              <a:t>3/24/2024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232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1BF5A-C490-4208-8FDD-AE8DF5A71761}" type="datetime1">
              <a:rPr lang="en-US" smtClean="0"/>
              <a:pPr/>
              <a:t>3/24/2024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754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5850-DE81-411D-BAB1-33C2310A1D88}" type="datetime1">
              <a:rPr lang="en-US" smtClean="0"/>
              <a:pPr/>
              <a:t>3/24/2024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277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9CDB-3680-41C0-BCE2-341E59B8CBBC}" type="datetime1">
              <a:rPr lang="en-US" smtClean="0"/>
              <a:pPr/>
              <a:t>3/24/2024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607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16AF-8146-43CC-99FA-DAB7087B2826}" type="datetime1">
              <a:rPr lang="en-US" smtClean="0"/>
              <a:pPr/>
              <a:t>3/24/2024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367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356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3/24/2024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489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3/24/2024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890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3" r:id="rId2"/>
  </p:sldLayoutIdLst>
  <p:transition spd="med">
    <p:fade/>
  </p:transition>
  <p:hf hdr="0" ftr="0" dt="0"/>
  <p:txStyles>
    <p:titleStyle>
      <a:lvl1pPr algn="ctr" defTabSz="685783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68" indent="-257168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27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557199" indent="-214308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857229" indent="-171446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21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200121" indent="-171446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18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15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1885904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8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3/24/2024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995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</p:sldLayoutIdLst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3/24/2024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012493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3/24/2024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965851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3/24/2024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039417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3/24/2024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258468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3/24/2024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445017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7CF9AB7-63C8-1B46-9409-9DC78EC40B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>
                <a:solidFill>
                  <a:srgbClr val="FFFF00"/>
                </a:solidFill>
              </a:rPr>
              <a:t>ATONEMENT - PENAL SUBSTITUTION</a:t>
            </a:r>
          </a:p>
          <a:p>
            <a:pPr marL="548640" indent="-54864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1) God’s holiness demands justice; sin must be punished.</a:t>
            </a:r>
          </a:p>
          <a:p>
            <a:pPr marL="548640" indent="-54864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2) Christ bore our punishment on the cross.</a:t>
            </a:r>
          </a:p>
          <a:p>
            <a:pPr marL="548640" indent="-54864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3) Christ’s death </a:t>
            </a:r>
            <a:r>
              <a:rPr lang="en-US" i="1" dirty="0"/>
              <a:t>satisfied</a:t>
            </a:r>
            <a:r>
              <a:rPr lang="en-US" dirty="0"/>
              <a:t> God’s justice and turned away his wrath.</a:t>
            </a:r>
          </a:p>
          <a:p>
            <a:pPr marL="548640" indent="-54864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rgbClr val="FFFFFF"/>
                </a:solidFill>
              </a:rPr>
              <a:t>4) Therefore, sin is no longer an obstacle in one’s standing before God.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883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7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8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9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0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1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12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27108</TotalTime>
  <Words>55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1</vt:i4>
      </vt:variant>
      <vt:variant>
        <vt:lpstr>Custom Shows</vt:lpstr>
      </vt:variant>
      <vt:variant>
        <vt:i4>1</vt:i4>
      </vt:variant>
    </vt:vector>
  </HeadingPairs>
  <TitlesOfParts>
    <vt:vector size="12" baseType="lpstr">
      <vt:lpstr>Arial</vt:lpstr>
      <vt:lpstr>Calibri</vt:lpstr>
      <vt:lpstr>1_WJB1</vt:lpstr>
      <vt:lpstr>7_WJB1</vt:lpstr>
      <vt:lpstr>WJB1</vt:lpstr>
      <vt:lpstr>8_WJB1</vt:lpstr>
      <vt:lpstr>9_WJB1</vt:lpstr>
      <vt:lpstr>10_WJB1</vt:lpstr>
      <vt:lpstr>11_WJB1</vt:lpstr>
      <vt:lpstr>12_WJB1</vt:lpstr>
      <vt:lpstr>PowerPoint Presentation</vt:lpstr>
      <vt:lpstr>Memes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 ∙ E ∙ S ∙ T </dc:title>
  <dc:creator>Wendell Brane</dc:creator>
  <cp:lastModifiedBy>Joshua Miles</cp:lastModifiedBy>
  <cp:revision>1564</cp:revision>
  <cp:lastPrinted>2024-03-24T12:15:03Z</cp:lastPrinted>
  <dcterms:created xsi:type="dcterms:W3CDTF">2021-01-08T23:52:50Z</dcterms:created>
  <dcterms:modified xsi:type="dcterms:W3CDTF">2024-03-24T19:29:37Z</dcterms:modified>
</cp:coreProperties>
</file>