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6" r:id="rId7"/>
    <p:sldMasterId id="2147484001" r:id="rId8"/>
    <p:sldMasterId id="2147484019" r:id="rId9"/>
  </p:sldMasterIdLst>
  <p:notesMasterIdLst>
    <p:notesMasterId r:id="rId15"/>
  </p:notesMasterIdLst>
  <p:handoutMasterIdLst>
    <p:handoutMasterId r:id="rId16"/>
  </p:handoutMasterIdLst>
  <p:sldIdLst>
    <p:sldId id="988" r:id="rId10"/>
    <p:sldId id="6652" r:id="rId11"/>
    <p:sldId id="6654" r:id="rId12"/>
    <p:sldId id="6655" r:id="rId13"/>
    <p:sldId id="6656" r:id="rId14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988"/>
            <p14:sldId id="6652"/>
            <p14:sldId id="6654"/>
            <p14:sldId id="6655"/>
            <p14:sldId id="66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281004"/>
    <a:srgbClr val="CB3E64"/>
    <a:srgbClr val="005493"/>
    <a:srgbClr val="941100"/>
    <a:srgbClr val="E8B790"/>
    <a:srgbClr val="CCCC00"/>
    <a:srgbClr val="007600"/>
    <a:srgbClr val="009051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118" autoAdjust="0"/>
    <p:restoredTop sz="95000" autoAdjust="0"/>
  </p:normalViewPr>
  <p:slideViewPr>
    <p:cSldViewPr>
      <p:cViewPr varScale="1">
        <p:scale>
          <a:sx n="103" d="100"/>
          <a:sy n="103" d="100"/>
        </p:scale>
        <p:origin x="176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846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450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64045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25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69EC11-4990-362A-D993-E48E45B2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Finally, dear brothers and sisters, we urge you in the name of the Lord Jesus to live in a way that pleases God, as we have taught you. You live this way already, and we encourage you to do so even more.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you remember what we taught you by the authority of the Lord Jesus.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1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081556-B937-D7B9-332E-9E35292A9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God’s will is for you to be holy, so stay away from all sexual sin.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Then each of you will control his own body and live in holiness and honor—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in lustful passion like the pagans who do not know God and his ways.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Never harm or cheat a fellow believer in this matter by violating his wife, for the Lord avenges all such sins, as we have solemnly warned you before.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God has called us to live holy lives, not impure lives.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Therefore, anyone who refuses to live by these rules is not disobeying human teaching but is rejecting God, who gives his Holy Spirit to you.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4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C63A1D-E3D7-6855-E0B8-A69878D3C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we don’t need to write to you about the importance of loving each other, for God himself has taught you to love one another.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Indeed, you already show your love for all the believers throughout Macedonia. Even so, dear brothers and sisters, we urge you to love them even more.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6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6868EA-1694-C3A2-0483-0E2E5ABC8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Make it your goal to live a quiet life, minding your own business and working with your hands, just as we instructed you before.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Then people who are not believers will respect the way you live, and you will not need to depend on others.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5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27797</TotalTime>
  <Words>312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11_WJB1</vt:lpstr>
      <vt:lpstr>12_WJB1</vt:lpstr>
      <vt:lpstr>13_WJB1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1622</cp:revision>
  <cp:lastPrinted>2024-04-28T12:12:09Z</cp:lastPrinted>
  <dcterms:created xsi:type="dcterms:W3CDTF">2021-01-08T23:52:50Z</dcterms:created>
  <dcterms:modified xsi:type="dcterms:W3CDTF">2024-04-28T15:52:12Z</dcterms:modified>
</cp:coreProperties>
</file>