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 id="2147483880" r:id="rId2"/>
    <p:sldMasterId id="2147483887" r:id="rId3"/>
    <p:sldMasterId id="2147483914" r:id="rId4"/>
    <p:sldMasterId id="2147483958" r:id="rId5"/>
    <p:sldMasterId id="2147483967" r:id="rId6"/>
    <p:sldMasterId id="2147483996" r:id="rId7"/>
    <p:sldMasterId id="2147484001" r:id="rId8"/>
    <p:sldMasterId id="2147484003" r:id="rId9"/>
  </p:sldMasterIdLst>
  <p:notesMasterIdLst>
    <p:notesMasterId r:id="rId28"/>
  </p:notesMasterIdLst>
  <p:handoutMasterIdLst>
    <p:handoutMasterId r:id="rId29"/>
  </p:handoutMasterIdLst>
  <p:sldIdLst>
    <p:sldId id="6631" r:id="rId10"/>
    <p:sldId id="6632" r:id="rId11"/>
    <p:sldId id="258" r:id="rId12"/>
    <p:sldId id="259" r:id="rId13"/>
    <p:sldId id="6633" r:id="rId14"/>
    <p:sldId id="260" r:id="rId15"/>
    <p:sldId id="261" r:id="rId16"/>
    <p:sldId id="262" r:id="rId17"/>
    <p:sldId id="263" r:id="rId18"/>
    <p:sldId id="264" r:id="rId19"/>
    <p:sldId id="6634" r:id="rId20"/>
    <p:sldId id="267" r:id="rId21"/>
    <p:sldId id="268" r:id="rId22"/>
    <p:sldId id="6635" r:id="rId23"/>
    <p:sldId id="270" r:id="rId24"/>
    <p:sldId id="271" r:id="rId25"/>
    <p:sldId id="272" r:id="rId26"/>
    <p:sldId id="6600" r:id="rId27"/>
  </p:sldIdLst>
  <p:sldSz cx="12192000" cy="6858000"/>
  <p:notesSz cx="6950075" cy="9236075"/>
  <p:custShowLst>
    <p:custShow name="Memes"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9B238D-AB4B-443B-AE74-6B7E606E67C7}">
          <p14:sldIdLst>
            <p14:sldId id="6631"/>
            <p14:sldId id="6632"/>
            <p14:sldId id="258"/>
            <p14:sldId id="259"/>
            <p14:sldId id="6633"/>
            <p14:sldId id="260"/>
            <p14:sldId id="261"/>
            <p14:sldId id="262"/>
            <p14:sldId id="263"/>
            <p14:sldId id="264"/>
            <p14:sldId id="6634"/>
            <p14:sldId id="267"/>
            <p14:sldId id="268"/>
            <p14:sldId id="6635"/>
            <p14:sldId id="270"/>
            <p14:sldId id="271"/>
            <p14:sldId id="272"/>
            <p14:sldId id="660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281004"/>
    <a:srgbClr val="CB3E64"/>
    <a:srgbClr val="005493"/>
    <a:srgbClr val="941100"/>
    <a:srgbClr val="E8B790"/>
    <a:srgbClr val="CCCC00"/>
    <a:srgbClr val="007600"/>
    <a:srgbClr val="941651"/>
    <a:srgbClr val="009051"/>
    <a:srgbClr val="5E5E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8084" autoAdjust="0"/>
    <p:restoredTop sz="95000" autoAdjust="0"/>
  </p:normalViewPr>
  <p:slideViewPr>
    <p:cSldViewPr>
      <p:cViewPr varScale="1">
        <p:scale>
          <a:sx n="104" d="100"/>
          <a:sy n="104" d="100"/>
        </p:scale>
        <p:origin x="120" y="126"/>
      </p:cViewPr>
      <p:guideLst>
        <p:guide orient="horz" pos="2160"/>
        <p:guide pos="3840"/>
      </p:guideLst>
    </p:cSldViewPr>
  </p:slideViewPr>
  <p:outlineViewPr>
    <p:cViewPr>
      <p:scale>
        <a:sx n="33" d="100"/>
        <a:sy n="33" d="100"/>
      </p:scale>
      <p:origin x="0" y="-432"/>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slideMaster" Target="slideMasters/slideMaster3.xml"/><Relationship Id="rId21" Type="http://schemas.openxmlformats.org/officeDocument/2006/relationships/slide" Target="slides/slide12.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notesMaster" Target="notesMasters/notesMaster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presProps" Target="presProps.xml"/><Relationship Id="rId8" Type="http://schemas.openxmlformats.org/officeDocument/2006/relationships/slideMaster" Target="slideMasters/slideMaster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sz="quarter" idx="1"/>
          </p:nvPr>
        </p:nvSpPr>
        <p:spPr>
          <a:xfrm>
            <a:off x="3936771" y="0"/>
            <a:ext cx="3011699" cy="461804"/>
          </a:xfrm>
          <a:prstGeom prst="rect">
            <a:avLst/>
          </a:prstGeom>
        </p:spPr>
        <p:txBody>
          <a:bodyPr vert="horz" lIns="92474" tIns="46235" rIns="92474" bIns="46235" rtlCol="0"/>
          <a:lstStyle>
            <a:lvl1pPr algn="r">
              <a:defRPr sz="1200"/>
            </a:lvl1pPr>
          </a:lstStyle>
          <a:p>
            <a:fld id="{BA261189-8F52-444B-890B-269A83425068}" type="datetimeFigureOut">
              <a:rPr lang="en-US" smtClean="0"/>
              <a:pPr/>
              <a:t>4/14/2024</a:t>
            </a:fld>
            <a:endParaRPr lang="en-US"/>
          </a:p>
        </p:txBody>
      </p:sp>
      <p:sp>
        <p:nvSpPr>
          <p:cNvPr id="4" name="Footer Placeholder 3"/>
          <p:cNvSpPr>
            <a:spLocks noGrp="1"/>
          </p:cNvSpPr>
          <p:nvPr>
            <p:ph type="ftr" sz="quarter" idx="2"/>
          </p:nvPr>
        </p:nvSpPr>
        <p:spPr>
          <a:xfrm>
            <a:off x="3"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5" name="Slide Number Placeholder 4"/>
          <p:cNvSpPr>
            <a:spLocks noGrp="1"/>
          </p:cNvSpPr>
          <p:nvPr>
            <p:ph type="sldNum" sz="quarter" idx="3"/>
          </p:nvPr>
        </p:nvSpPr>
        <p:spPr>
          <a:xfrm>
            <a:off x="3936771" y="8772668"/>
            <a:ext cx="3011699" cy="461804"/>
          </a:xfrm>
          <a:prstGeom prst="rect">
            <a:avLst/>
          </a:prstGeom>
        </p:spPr>
        <p:txBody>
          <a:bodyPr vert="horz" lIns="92474" tIns="46235" rIns="92474" bIns="46235"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idx="1"/>
          </p:nvPr>
        </p:nvSpPr>
        <p:spPr>
          <a:xfrm>
            <a:off x="3936771" y="0"/>
            <a:ext cx="3011699" cy="461804"/>
          </a:xfrm>
          <a:prstGeom prst="rect">
            <a:avLst/>
          </a:prstGeom>
        </p:spPr>
        <p:txBody>
          <a:bodyPr vert="horz" lIns="92474" tIns="46235" rIns="92474" bIns="46235" rtlCol="0"/>
          <a:lstStyle>
            <a:lvl1pPr algn="r">
              <a:defRPr sz="1200"/>
            </a:lvl1pPr>
          </a:lstStyle>
          <a:p>
            <a:fld id="{57277A89-0140-4E3B-8429-21E784784C77}" type="datetimeFigureOut">
              <a:rPr lang="en-US" smtClean="0"/>
              <a:pPr/>
              <a:t>4/14/2024</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4" tIns="46235" rIns="92474" bIns="46235"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4" tIns="46235" rIns="92474" bIns="4623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7" name="Slide Number Placeholder 6"/>
          <p:cNvSpPr>
            <a:spLocks noGrp="1"/>
          </p:cNvSpPr>
          <p:nvPr>
            <p:ph type="sldNum" sz="quarter" idx="5"/>
          </p:nvPr>
        </p:nvSpPr>
        <p:spPr>
          <a:xfrm>
            <a:off x="3936771" y="8772668"/>
            <a:ext cx="3011699" cy="461804"/>
          </a:xfrm>
          <a:prstGeom prst="rect">
            <a:avLst/>
          </a:prstGeom>
        </p:spPr>
        <p:txBody>
          <a:bodyPr vert="horz" lIns="92474" tIns="46235" rIns="92474" bIns="46235"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471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6D3C8A-C51C-465B-9EAC-54AF508F6415}" type="datetimeFigureOut">
              <a:rPr lang="en-US" smtClean="0"/>
              <a:pPr/>
              <a:t>4/14/2024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529687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3751"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8919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1"/>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89398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11049000" cy="6248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4314745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4/14/2024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56458332"/>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4/14/2024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184827368"/>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4/14/2024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32601798"/>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4/14/2024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28356949"/>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4/14/2024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956546201"/>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4/14/2024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56589760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08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4/14/2024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2815455604"/>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4BFD3-903E-5CFA-5768-D8472B83F3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726885-8735-EF56-1897-DD62A6FDBA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F2DEED1-F668-8778-70E6-1EC2C350E662}"/>
              </a:ext>
            </a:extLst>
          </p:cNvPr>
          <p:cNvSpPr>
            <a:spLocks noGrp="1"/>
          </p:cNvSpPr>
          <p:nvPr>
            <p:ph type="dt" sz="half" idx="10"/>
          </p:nvPr>
        </p:nvSpPr>
        <p:spPr/>
        <p:txBody>
          <a:bodyPr/>
          <a:lstStyle/>
          <a:p>
            <a:fld id="{D4653A58-45FE-43FE-994C-5A2BD0CAB0D9}" type="datetimeFigureOut">
              <a:rPr lang="en-US" smtClean="0"/>
              <a:t>4/14/2024</a:t>
            </a:fld>
            <a:endParaRPr lang="en-US"/>
          </a:p>
        </p:txBody>
      </p:sp>
      <p:sp>
        <p:nvSpPr>
          <p:cNvPr id="5" name="Footer Placeholder 4">
            <a:extLst>
              <a:ext uri="{FF2B5EF4-FFF2-40B4-BE49-F238E27FC236}">
                <a16:creationId xmlns:a16="http://schemas.microsoft.com/office/drawing/2014/main" id="{85AAAF6F-D6A6-A046-A8C0-1005A991C5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802A63-9609-25E9-6CE9-FB1DFF595007}"/>
              </a:ext>
            </a:extLst>
          </p:cNvPr>
          <p:cNvSpPr>
            <a:spLocks noGrp="1"/>
          </p:cNvSpPr>
          <p:nvPr>
            <p:ph type="sldNum" sz="quarter" idx="12"/>
          </p:nvPr>
        </p:nvSpPr>
        <p:spPr/>
        <p:txBody>
          <a:bodyPr/>
          <a:lstStyle/>
          <a:p>
            <a:fld id="{121CFF30-08A3-4F08-9BE0-171C140B1518}" type="slidenum">
              <a:rPr lang="en-US" smtClean="0"/>
              <a:t>‹#›</a:t>
            </a:fld>
            <a:endParaRPr lang="en-US"/>
          </a:p>
        </p:txBody>
      </p:sp>
    </p:spTree>
    <p:extLst>
      <p:ext uri="{BB962C8B-B14F-4D97-AF65-F5344CB8AC3E}">
        <p14:creationId xmlns:p14="http://schemas.microsoft.com/office/powerpoint/2010/main" val="36954255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321F2-85A9-6EB3-3FD1-6588B1BB72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C28D77-973A-9092-B2FB-90F9DB72BE8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49C71E-8770-F494-DA73-7F75A43EC752}"/>
              </a:ext>
            </a:extLst>
          </p:cNvPr>
          <p:cNvSpPr>
            <a:spLocks noGrp="1"/>
          </p:cNvSpPr>
          <p:nvPr>
            <p:ph type="dt" sz="half" idx="10"/>
          </p:nvPr>
        </p:nvSpPr>
        <p:spPr/>
        <p:txBody>
          <a:bodyPr/>
          <a:lstStyle/>
          <a:p>
            <a:fld id="{D4653A58-45FE-43FE-994C-5A2BD0CAB0D9}" type="datetimeFigureOut">
              <a:rPr lang="en-US" smtClean="0"/>
              <a:t>4/14/2024</a:t>
            </a:fld>
            <a:endParaRPr lang="en-US"/>
          </a:p>
        </p:txBody>
      </p:sp>
      <p:sp>
        <p:nvSpPr>
          <p:cNvPr id="5" name="Footer Placeholder 4">
            <a:extLst>
              <a:ext uri="{FF2B5EF4-FFF2-40B4-BE49-F238E27FC236}">
                <a16:creationId xmlns:a16="http://schemas.microsoft.com/office/drawing/2014/main" id="{8BB056CC-940A-FDBC-4466-CD27E1AEE1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C58C6A-8E74-7441-46E0-B7BAEB9D0DA5}"/>
              </a:ext>
            </a:extLst>
          </p:cNvPr>
          <p:cNvSpPr>
            <a:spLocks noGrp="1"/>
          </p:cNvSpPr>
          <p:nvPr>
            <p:ph type="sldNum" sz="quarter" idx="12"/>
          </p:nvPr>
        </p:nvSpPr>
        <p:spPr/>
        <p:txBody>
          <a:bodyPr/>
          <a:lstStyle/>
          <a:p>
            <a:fld id="{121CFF30-08A3-4F08-9BE0-171C140B1518}" type="slidenum">
              <a:rPr lang="en-US" smtClean="0"/>
              <a:t>‹#›</a:t>
            </a:fld>
            <a:endParaRPr lang="en-US"/>
          </a:p>
        </p:txBody>
      </p:sp>
    </p:spTree>
    <p:extLst>
      <p:ext uri="{BB962C8B-B14F-4D97-AF65-F5344CB8AC3E}">
        <p14:creationId xmlns:p14="http://schemas.microsoft.com/office/powerpoint/2010/main" val="37865461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51094-F98C-38B7-95FF-1EA314D31E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B16281-5223-EFCD-0054-E8CAFEE9019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13BEAB-88DD-9B2C-0E9F-A004B641EAAE}"/>
              </a:ext>
            </a:extLst>
          </p:cNvPr>
          <p:cNvSpPr>
            <a:spLocks noGrp="1"/>
          </p:cNvSpPr>
          <p:nvPr>
            <p:ph type="dt" sz="half" idx="10"/>
          </p:nvPr>
        </p:nvSpPr>
        <p:spPr/>
        <p:txBody>
          <a:bodyPr/>
          <a:lstStyle/>
          <a:p>
            <a:fld id="{D4653A58-45FE-43FE-994C-5A2BD0CAB0D9}" type="datetimeFigureOut">
              <a:rPr lang="en-US" smtClean="0"/>
              <a:t>4/14/2024</a:t>
            </a:fld>
            <a:endParaRPr lang="en-US"/>
          </a:p>
        </p:txBody>
      </p:sp>
      <p:sp>
        <p:nvSpPr>
          <p:cNvPr id="5" name="Footer Placeholder 4">
            <a:extLst>
              <a:ext uri="{FF2B5EF4-FFF2-40B4-BE49-F238E27FC236}">
                <a16:creationId xmlns:a16="http://schemas.microsoft.com/office/drawing/2014/main" id="{9547373C-4291-7110-5FEB-21FC7137D1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9BD594-8ED0-CC84-00F3-1C260DA3E136}"/>
              </a:ext>
            </a:extLst>
          </p:cNvPr>
          <p:cNvSpPr>
            <a:spLocks noGrp="1"/>
          </p:cNvSpPr>
          <p:nvPr>
            <p:ph type="sldNum" sz="quarter" idx="12"/>
          </p:nvPr>
        </p:nvSpPr>
        <p:spPr/>
        <p:txBody>
          <a:bodyPr/>
          <a:lstStyle/>
          <a:p>
            <a:fld id="{121CFF30-08A3-4F08-9BE0-171C140B1518}" type="slidenum">
              <a:rPr lang="en-US" smtClean="0"/>
              <a:t>‹#›</a:t>
            </a:fld>
            <a:endParaRPr lang="en-US"/>
          </a:p>
        </p:txBody>
      </p:sp>
    </p:spTree>
    <p:extLst>
      <p:ext uri="{BB962C8B-B14F-4D97-AF65-F5344CB8AC3E}">
        <p14:creationId xmlns:p14="http://schemas.microsoft.com/office/powerpoint/2010/main" val="26782310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7B992-B1AC-1ADE-8639-B8B201BED2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F485D2-3DE6-0216-2193-ED983B919D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CF763B-88F6-A18C-15F5-6E795410CA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6D5BD0-E88A-1707-C40D-FFECA55E8349}"/>
              </a:ext>
            </a:extLst>
          </p:cNvPr>
          <p:cNvSpPr>
            <a:spLocks noGrp="1"/>
          </p:cNvSpPr>
          <p:nvPr>
            <p:ph type="dt" sz="half" idx="10"/>
          </p:nvPr>
        </p:nvSpPr>
        <p:spPr/>
        <p:txBody>
          <a:bodyPr/>
          <a:lstStyle/>
          <a:p>
            <a:fld id="{D4653A58-45FE-43FE-994C-5A2BD0CAB0D9}" type="datetimeFigureOut">
              <a:rPr lang="en-US" smtClean="0"/>
              <a:t>4/14/2024</a:t>
            </a:fld>
            <a:endParaRPr lang="en-US"/>
          </a:p>
        </p:txBody>
      </p:sp>
      <p:sp>
        <p:nvSpPr>
          <p:cNvPr id="6" name="Footer Placeholder 5">
            <a:extLst>
              <a:ext uri="{FF2B5EF4-FFF2-40B4-BE49-F238E27FC236}">
                <a16:creationId xmlns:a16="http://schemas.microsoft.com/office/drawing/2014/main" id="{8ADEAF1F-43B0-F0B9-F73A-3E687555B8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E76CC3-8E5D-6198-1FB3-EE17AED3CCD3}"/>
              </a:ext>
            </a:extLst>
          </p:cNvPr>
          <p:cNvSpPr>
            <a:spLocks noGrp="1"/>
          </p:cNvSpPr>
          <p:nvPr>
            <p:ph type="sldNum" sz="quarter" idx="12"/>
          </p:nvPr>
        </p:nvSpPr>
        <p:spPr/>
        <p:txBody>
          <a:bodyPr/>
          <a:lstStyle/>
          <a:p>
            <a:fld id="{121CFF30-08A3-4F08-9BE0-171C140B1518}" type="slidenum">
              <a:rPr lang="en-US" smtClean="0"/>
              <a:t>‹#›</a:t>
            </a:fld>
            <a:endParaRPr lang="en-US"/>
          </a:p>
        </p:txBody>
      </p:sp>
    </p:spTree>
    <p:extLst>
      <p:ext uri="{BB962C8B-B14F-4D97-AF65-F5344CB8AC3E}">
        <p14:creationId xmlns:p14="http://schemas.microsoft.com/office/powerpoint/2010/main" val="15823638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93717-0EA1-6D92-DAAE-CB925471462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96577C-D295-D5DE-6143-6D0BC365F7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6E2122-F54C-D4ED-5CA1-37DBF25F95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3E5AE4-C29A-E9A1-5A94-A89EB41A27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9590D1-E300-BCE3-8AE9-0AF4159D618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0A5C9A-D8DF-B725-C814-F478B9303BD7}"/>
              </a:ext>
            </a:extLst>
          </p:cNvPr>
          <p:cNvSpPr>
            <a:spLocks noGrp="1"/>
          </p:cNvSpPr>
          <p:nvPr>
            <p:ph type="dt" sz="half" idx="10"/>
          </p:nvPr>
        </p:nvSpPr>
        <p:spPr/>
        <p:txBody>
          <a:bodyPr/>
          <a:lstStyle/>
          <a:p>
            <a:fld id="{D4653A58-45FE-43FE-994C-5A2BD0CAB0D9}" type="datetimeFigureOut">
              <a:rPr lang="en-US" smtClean="0"/>
              <a:t>4/14/2024</a:t>
            </a:fld>
            <a:endParaRPr lang="en-US"/>
          </a:p>
        </p:txBody>
      </p:sp>
      <p:sp>
        <p:nvSpPr>
          <p:cNvPr id="8" name="Footer Placeholder 7">
            <a:extLst>
              <a:ext uri="{FF2B5EF4-FFF2-40B4-BE49-F238E27FC236}">
                <a16:creationId xmlns:a16="http://schemas.microsoft.com/office/drawing/2014/main" id="{E60CE7D6-5305-63DE-59E8-690567B750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68A54B-C9D4-1503-C95B-0EBC14E21790}"/>
              </a:ext>
            </a:extLst>
          </p:cNvPr>
          <p:cNvSpPr>
            <a:spLocks noGrp="1"/>
          </p:cNvSpPr>
          <p:nvPr>
            <p:ph type="sldNum" sz="quarter" idx="12"/>
          </p:nvPr>
        </p:nvSpPr>
        <p:spPr/>
        <p:txBody>
          <a:bodyPr/>
          <a:lstStyle/>
          <a:p>
            <a:fld id="{121CFF30-08A3-4F08-9BE0-171C140B1518}" type="slidenum">
              <a:rPr lang="en-US" smtClean="0"/>
              <a:t>‹#›</a:t>
            </a:fld>
            <a:endParaRPr lang="en-US"/>
          </a:p>
        </p:txBody>
      </p:sp>
    </p:spTree>
    <p:extLst>
      <p:ext uri="{BB962C8B-B14F-4D97-AF65-F5344CB8AC3E}">
        <p14:creationId xmlns:p14="http://schemas.microsoft.com/office/powerpoint/2010/main" val="13418554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BF5AB-8308-50EC-D76E-0EC17B58CD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22BDB0-FDDE-A131-34F7-9071428C4A9C}"/>
              </a:ext>
            </a:extLst>
          </p:cNvPr>
          <p:cNvSpPr>
            <a:spLocks noGrp="1"/>
          </p:cNvSpPr>
          <p:nvPr>
            <p:ph type="dt" sz="half" idx="10"/>
          </p:nvPr>
        </p:nvSpPr>
        <p:spPr/>
        <p:txBody>
          <a:bodyPr/>
          <a:lstStyle/>
          <a:p>
            <a:fld id="{D4653A58-45FE-43FE-994C-5A2BD0CAB0D9}" type="datetimeFigureOut">
              <a:rPr lang="en-US" smtClean="0"/>
              <a:t>4/14/2024</a:t>
            </a:fld>
            <a:endParaRPr lang="en-US"/>
          </a:p>
        </p:txBody>
      </p:sp>
      <p:sp>
        <p:nvSpPr>
          <p:cNvPr id="4" name="Footer Placeholder 3">
            <a:extLst>
              <a:ext uri="{FF2B5EF4-FFF2-40B4-BE49-F238E27FC236}">
                <a16:creationId xmlns:a16="http://schemas.microsoft.com/office/drawing/2014/main" id="{2B727383-39CC-949D-03ED-D1DA5B460A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432B2C-03C9-2D2C-7283-0AA8741B2687}"/>
              </a:ext>
            </a:extLst>
          </p:cNvPr>
          <p:cNvSpPr>
            <a:spLocks noGrp="1"/>
          </p:cNvSpPr>
          <p:nvPr>
            <p:ph type="sldNum" sz="quarter" idx="12"/>
          </p:nvPr>
        </p:nvSpPr>
        <p:spPr/>
        <p:txBody>
          <a:bodyPr/>
          <a:lstStyle/>
          <a:p>
            <a:fld id="{121CFF30-08A3-4F08-9BE0-171C140B1518}" type="slidenum">
              <a:rPr lang="en-US" smtClean="0"/>
              <a:t>‹#›</a:t>
            </a:fld>
            <a:endParaRPr lang="en-US"/>
          </a:p>
        </p:txBody>
      </p:sp>
    </p:spTree>
    <p:extLst>
      <p:ext uri="{BB962C8B-B14F-4D97-AF65-F5344CB8AC3E}">
        <p14:creationId xmlns:p14="http://schemas.microsoft.com/office/powerpoint/2010/main" val="41225227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F290B6-9BA7-D339-3C96-49135DEBDDB3}"/>
              </a:ext>
            </a:extLst>
          </p:cNvPr>
          <p:cNvSpPr>
            <a:spLocks noGrp="1"/>
          </p:cNvSpPr>
          <p:nvPr>
            <p:ph type="dt" sz="half" idx="10"/>
          </p:nvPr>
        </p:nvSpPr>
        <p:spPr/>
        <p:txBody>
          <a:bodyPr/>
          <a:lstStyle/>
          <a:p>
            <a:fld id="{D4653A58-45FE-43FE-994C-5A2BD0CAB0D9}" type="datetimeFigureOut">
              <a:rPr lang="en-US" smtClean="0"/>
              <a:t>4/14/2024</a:t>
            </a:fld>
            <a:endParaRPr lang="en-US"/>
          </a:p>
        </p:txBody>
      </p:sp>
      <p:sp>
        <p:nvSpPr>
          <p:cNvPr id="3" name="Footer Placeholder 2">
            <a:extLst>
              <a:ext uri="{FF2B5EF4-FFF2-40B4-BE49-F238E27FC236}">
                <a16:creationId xmlns:a16="http://schemas.microsoft.com/office/drawing/2014/main" id="{53AAF724-E2EA-F3CA-1D18-ECD36783F17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19E74BF-25C3-5D22-5076-5BA1ED996113}"/>
              </a:ext>
            </a:extLst>
          </p:cNvPr>
          <p:cNvSpPr>
            <a:spLocks noGrp="1"/>
          </p:cNvSpPr>
          <p:nvPr>
            <p:ph type="sldNum" sz="quarter" idx="12"/>
          </p:nvPr>
        </p:nvSpPr>
        <p:spPr/>
        <p:txBody>
          <a:bodyPr/>
          <a:lstStyle/>
          <a:p>
            <a:fld id="{121CFF30-08A3-4F08-9BE0-171C140B1518}" type="slidenum">
              <a:rPr lang="en-US" smtClean="0"/>
              <a:t>‹#›</a:t>
            </a:fld>
            <a:endParaRPr lang="en-US"/>
          </a:p>
        </p:txBody>
      </p:sp>
    </p:spTree>
    <p:extLst>
      <p:ext uri="{BB962C8B-B14F-4D97-AF65-F5344CB8AC3E}">
        <p14:creationId xmlns:p14="http://schemas.microsoft.com/office/powerpoint/2010/main" val="32195659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EC7D2-D984-AA57-4557-64E7C8F2EA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E143CE-6E97-FD28-28E8-19A70969E3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EF2A3E-5409-A338-7596-79C8CC2D1C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3004AE-C4C5-A544-52EA-419014BF1883}"/>
              </a:ext>
            </a:extLst>
          </p:cNvPr>
          <p:cNvSpPr>
            <a:spLocks noGrp="1"/>
          </p:cNvSpPr>
          <p:nvPr>
            <p:ph type="dt" sz="half" idx="10"/>
          </p:nvPr>
        </p:nvSpPr>
        <p:spPr/>
        <p:txBody>
          <a:bodyPr/>
          <a:lstStyle/>
          <a:p>
            <a:fld id="{D4653A58-45FE-43FE-994C-5A2BD0CAB0D9}" type="datetimeFigureOut">
              <a:rPr lang="en-US" smtClean="0"/>
              <a:t>4/14/2024</a:t>
            </a:fld>
            <a:endParaRPr lang="en-US"/>
          </a:p>
        </p:txBody>
      </p:sp>
      <p:sp>
        <p:nvSpPr>
          <p:cNvPr id="6" name="Footer Placeholder 5">
            <a:extLst>
              <a:ext uri="{FF2B5EF4-FFF2-40B4-BE49-F238E27FC236}">
                <a16:creationId xmlns:a16="http://schemas.microsoft.com/office/drawing/2014/main" id="{6501F519-B830-6039-82C0-1BB956073B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34714A-1C7F-B84E-A888-442C14BAFC78}"/>
              </a:ext>
            </a:extLst>
          </p:cNvPr>
          <p:cNvSpPr>
            <a:spLocks noGrp="1"/>
          </p:cNvSpPr>
          <p:nvPr>
            <p:ph type="sldNum" sz="quarter" idx="12"/>
          </p:nvPr>
        </p:nvSpPr>
        <p:spPr/>
        <p:txBody>
          <a:bodyPr/>
          <a:lstStyle/>
          <a:p>
            <a:fld id="{121CFF30-08A3-4F08-9BE0-171C140B1518}" type="slidenum">
              <a:rPr lang="en-US" smtClean="0"/>
              <a:t>‹#›</a:t>
            </a:fld>
            <a:endParaRPr lang="en-US"/>
          </a:p>
        </p:txBody>
      </p:sp>
    </p:spTree>
    <p:extLst>
      <p:ext uri="{BB962C8B-B14F-4D97-AF65-F5344CB8AC3E}">
        <p14:creationId xmlns:p14="http://schemas.microsoft.com/office/powerpoint/2010/main" val="35591530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A8D09-8DE5-8ECE-D550-3847D7C3B2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99B23DE-92AC-56DB-484A-3C89139F78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B3B6BF-9975-5958-DC1D-84B0A2103D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D66101-50B6-D400-B872-A93C03C4DE34}"/>
              </a:ext>
            </a:extLst>
          </p:cNvPr>
          <p:cNvSpPr>
            <a:spLocks noGrp="1"/>
          </p:cNvSpPr>
          <p:nvPr>
            <p:ph type="dt" sz="half" idx="10"/>
          </p:nvPr>
        </p:nvSpPr>
        <p:spPr/>
        <p:txBody>
          <a:bodyPr/>
          <a:lstStyle/>
          <a:p>
            <a:fld id="{D4653A58-45FE-43FE-994C-5A2BD0CAB0D9}" type="datetimeFigureOut">
              <a:rPr lang="en-US" smtClean="0"/>
              <a:t>4/14/2024</a:t>
            </a:fld>
            <a:endParaRPr lang="en-US"/>
          </a:p>
        </p:txBody>
      </p:sp>
      <p:sp>
        <p:nvSpPr>
          <p:cNvPr id="6" name="Footer Placeholder 5">
            <a:extLst>
              <a:ext uri="{FF2B5EF4-FFF2-40B4-BE49-F238E27FC236}">
                <a16:creationId xmlns:a16="http://schemas.microsoft.com/office/drawing/2014/main" id="{8301AE1E-A405-A428-046B-DCDA6A5D2C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CD03E-2BF5-291F-FA99-D4280D02A5BE}"/>
              </a:ext>
            </a:extLst>
          </p:cNvPr>
          <p:cNvSpPr>
            <a:spLocks noGrp="1"/>
          </p:cNvSpPr>
          <p:nvPr>
            <p:ph type="sldNum" sz="quarter" idx="12"/>
          </p:nvPr>
        </p:nvSpPr>
        <p:spPr/>
        <p:txBody>
          <a:bodyPr/>
          <a:lstStyle/>
          <a:p>
            <a:fld id="{121CFF30-08A3-4F08-9BE0-171C140B1518}" type="slidenum">
              <a:rPr lang="en-US" smtClean="0"/>
              <a:t>‹#›</a:t>
            </a:fld>
            <a:endParaRPr lang="en-US"/>
          </a:p>
        </p:txBody>
      </p:sp>
    </p:spTree>
    <p:extLst>
      <p:ext uri="{BB962C8B-B14F-4D97-AF65-F5344CB8AC3E}">
        <p14:creationId xmlns:p14="http://schemas.microsoft.com/office/powerpoint/2010/main" val="3121796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4/14/2024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5697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BAD02-313D-CA0A-170D-C778EC2BB69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3A8736A-26E6-D32D-A105-74090FD60B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FFAAFB-03A5-5AD1-B408-8925836ACAB1}"/>
              </a:ext>
            </a:extLst>
          </p:cNvPr>
          <p:cNvSpPr>
            <a:spLocks noGrp="1"/>
          </p:cNvSpPr>
          <p:nvPr>
            <p:ph type="dt" sz="half" idx="10"/>
          </p:nvPr>
        </p:nvSpPr>
        <p:spPr/>
        <p:txBody>
          <a:bodyPr/>
          <a:lstStyle/>
          <a:p>
            <a:fld id="{D4653A58-45FE-43FE-994C-5A2BD0CAB0D9}" type="datetimeFigureOut">
              <a:rPr lang="en-US" smtClean="0"/>
              <a:t>4/14/2024</a:t>
            </a:fld>
            <a:endParaRPr lang="en-US"/>
          </a:p>
        </p:txBody>
      </p:sp>
      <p:sp>
        <p:nvSpPr>
          <p:cNvPr id="5" name="Footer Placeholder 4">
            <a:extLst>
              <a:ext uri="{FF2B5EF4-FFF2-40B4-BE49-F238E27FC236}">
                <a16:creationId xmlns:a16="http://schemas.microsoft.com/office/drawing/2014/main" id="{9EE6E8A2-11D5-55B9-4773-10DF5C2CB7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6F4978-DEB3-6E3D-DFB8-248B6E366C86}"/>
              </a:ext>
            </a:extLst>
          </p:cNvPr>
          <p:cNvSpPr>
            <a:spLocks noGrp="1"/>
          </p:cNvSpPr>
          <p:nvPr>
            <p:ph type="sldNum" sz="quarter" idx="12"/>
          </p:nvPr>
        </p:nvSpPr>
        <p:spPr/>
        <p:txBody>
          <a:bodyPr/>
          <a:lstStyle/>
          <a:p>
            <a:fld id="{121CFF30-08A3-4F08-9BE0-171C140B1518}" type="slidenum">
              <a:rPr lang="en-US" smtClean="0"/>
              <a:t>‹#›</a:t>
            </a:fld>
            <a:endParaRPr lang="en-US"/>
          </a:p>
        </p:txBody>
      </p:sp>
    </p:spTree>
    <p:extLst>
      <p:ext uri="{BB962C8B-B14F-4D97-AF65-F5344CB8AC3E}">
        <p14:creationId xmlns:p14="http://schemas.microsoft.com/office/powerpoint/2010/main" val="5827640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1BA21D-6E34-DF44-30ED-7A7E895E67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CE8AC6-3A3F-8A18-4352-96CF048DEB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7F9568-4A19-439C-71E2-39996614D2B7}"/>
              </a:ext>
            </a:extLst>
          </p:cNvPr>
          <p:cNvSpPr>
            <a:spLocks noGrp="1"/>
          </p:cNvSpPr>
          <p:nvPr>
            <p:ph type="dt" sz="half" idx="10"/>
          </p:nvPr>
        </p:nvSpPr>
        <p:spPr/>
        <p:txBody>
          <a:bodyPr/>
          <a:lstStyle/>
          <a:p>
            <a:fld id="{D4653A58-45FE-43FE-994C-5A2BD0CAB0D9}" type="datetimeFigureOut">
              <a:rPr lang="en-US" smtClean="0"/>
              <a:t>4/14/2024</a:t>
            </a:fld>
            <a:endParaRPr lang="en-US"/>
          </a:p>
        </p:txBody>
      </p:sp>
      <p:sp>
        <p:nvSpPr>
          <p:cNvPr id="5" name="Footer Placeholder 4">
            <a:extLst>
              <a:ext uri="{FF2B5EF4-FFF2-40B4-BE49-F238E27FC236}">
                <a16:creationId xmlns:a16="http://schemas.microsoft.com/office/drawing/2014/main" id="{270A23EC-79E0-31D0-9C9F-700F7C84A9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1AE289-30EE-B3F6-A78D-99C6F23AF269}"/>
              </a:ext>
            </a:extLst>
          </p:cNvPr>
          <p:cNvSpPr>
            <a:spLocks noGrp="1"/>
          </p:cNvSpPr>
          <p:nvPr>
            <p:ph type="sldNum" sz="quarter" idx="12"/>
          </p:nvPr>
        </p:nvSpPr>
        <p:spPr/>
        <p:txBody>
          <a:bodyPr/>
          <a:lstStyle/>
          <a:p>
            <a:fld id="{121CFF30-08A3-4F08-9BE0-171C140B1518}" type="slidenum">
              <a:rPr lang="en-US" smtClean="0"/>
              <a:t>‹#›</a:t>
            </a:fld>
            <a:endParaRPr lang="en-US"/>
          </a:p>
        </p:txBody>
      </p:sp>
    </p:spTree>
    <p:extLst>
      <p:ext uri="{BB962C8B-B14F-4D97-AF65-F5344CB8AC3E}">
        <p14:creationId xmlns:p14="http://schemas.microsoft.com/office/powerpoint/2010/main" val="3040462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4/14/2024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60723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4/14/2024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31275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4/14/2024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2827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4/14/2024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4660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4/14/2024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48367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4/14/2024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111356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9.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4/14/2024</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11489578"/>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32" indent="-285744" algn="l" defTabSz="914377"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2971" indent="-228594" algn="l" defTabSz="914377"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160" indent="-228594" algn="l" defTabSz="914377"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349" indent="-228594" algn="l" defTabSz="914377"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D599CDB-3680-41C0-BCE2-341E59B8CBBC}" type="datetime1">
              <a:rPr lang="en-US" smtClean="0"/>
              <a:pPr/>
              <a:t>4/14/2024</a:t>
            </a:fld>
            <a:endParaRPr lang="en-US" dirty="0"/>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211890582"/>
      </p:ext>
    </p:extLst>
  </p:cSld>
  <p:clrMap bg1="lt1" tx1="dk1" bg2="lt2" tx2="dk2" accent1="accent1" accent2="accent2" accent3="accent3" accent4="accent4" accent5="accent5" accent6="accent6" hlink="hlink" folHlink="folHlink"/>
  <p:sldLayoutIdLst>
    <p:sldLayoutId id="2147483882" r:id="rId1"/>
    <p:sldLayoutId id="2147483883" r:id="rId2"/>
  </p:sldLayoutIdLst>
  <p:transition spd="med">
    <p:fade/>
  </p:transition>
  <p:hf hdr="0" ft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ts val="0"/>
        </a:spcBef>
        <a:spcAft>
          <a:spcPts val="900"/>
        </a:spcAft>
        <a:buFontTx/>
        <a:buNone/>
        <a:defRPr sz="2700" kern="1200" baseline="0">
          <a:solidFill>
            <a:schemeClr val="bg1"/>
          </a:solidFill>
          <a:latin typeface="+mn-lt"/>
          <a:ea typeface="+mn-ea"/>
          <a:cs typeface="+mn-cs"/>
        </a:defRPr>
      </a:lvl1pPr>
      <a:lvl2pPr marL="557199" indent="-214308" algn="l" defTabSz="685783" rtl="0" eaLnBrk="1" latinLnBrk="0" hangingPunct="1">
        <a:spcBef>
          <a:spcPts val="0"/>
        </a:spcBef>
        <a:spcAft>
          <a:spcPts val="900"/>
        </a:spcAft>
        <a:buFontTx/>
        <a:buNone/>
        <a:defRPr sz="2400" kern="1200" baseline="0">
          <a:solidFill>
            <a:schemeClr val="bg1"/>
          </a:solidFill>
          <a:latin typeface="+mn-lt"/>
          <a:ea typeface="+mn-ea"/>
          <a:cs typeface="+mn-cs"/>
        </a:defRPr>
      </a:lvl2pPr>
      <a:lvl3pPr marL="857229" indent="-171446" algn="l" defTabSz="685783" rtl="0" eaLnBrk="1" latinLnBrk="0" hangingPunct="1">
        <a:spcBef>
          <a:spcPts val="0"/>
        </a:spcBef>
        <a:spcAft>
          <a:spcPts val="900"/>
        </a:spcAft>
        <a:buFontTx/>
        <a:buNone/>
        <a:defRPr sz="2100" kern="1200" baseline="0">
          <a:solidFill>
            <a:schemeClr val="bg1"/>
          </a:solidFill>
          <a:latin typeface="+mn-lt"/>
          <a:ea typeface="+mn-ea"/>
          <a:cs typeface="+mn-cs"/>
        </a:defRPr>
      </a:lvl3pPr>
      <a:lvl4pPr marL="1200121" indent="-171446" algn="l" defTabSz="685783" rtl="0" eaLnBrk="1" latinLnBrk="0" hangingPunct="1">
        <a:spcBef>
          <a:spcPts val="0"/>
        </a:spcBef>
        <a:spcAft>
          <a:spcPts val="900"/>
        </a:spcAft>
        <a:buFontTx/>
        <a:buNone/>
        <a:defRPr sz="1800" kern="1200" baseline="0">
          <a:solidFill>
            <a:schemeClr val="bg1"/>
          </a:solidFill>
          <a:latin typeface="+mn-lt"/>
          <a:ea typeface="+mn-ea"/>
          <a:cs typeface="+mn-cs"/>
        </a:defRPr>
      </a:lvl4pPr>
      <a:lvl5pPr marL="1543012" indent="-171446" algn="l" defTabSz="685783" rtl="0" eaLnBrk="1" latinLnBrk="0" hangingPunct="1">
        <a:spcBef>
          <a:spcPts val="0"/>
        </a:spcBef>
        <a:spcAft>
          <a:spcPts val="900"/>
        </a:spcAft>
        <a:buFontTx/>
        <a:buNone/>
        <a:defRPr sz="1500" kern="1200" baseline="0">
          <a:solidFill>
            <a:schemeClr val="bg1"/>
          </a:solidFill>
          <a:latin typeface="+mn-lt"/>
          <a:ea typeface="+mn-ea"/>
          <a:cs typeface="+mn-cs"/>
        </a:defRPr>
      </a:lvl5pPr>
      <a:lvl6pPr marL="188590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4/14/2024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037995963"/>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Lst>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4/14/2024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890012493"/>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4/14/2024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545965851"/>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4/14/2024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91039417"/>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4/14/2024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51258468"/>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4/14/2024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762445017"/>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6158F2-BF87-B2FF-B230-02B623BE81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FAF6B3-1EA7-9FD0-F28D-2F22560226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FC253E-E3F9-344B-9A47-AD923E250E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4653A58-45FE-43FE-994C-5A2BD0CAB0D9}" type="datetimeFigureOut">
              <a:rPr lang="en-US" smtClean="0"/>
              <a:t>4/14/2024</a:t>
            </a:fld>
            <a:endParaRPr lang="en-US"/>
          </a:p>
        </p:txBody>
      </p:sp>
      <p:sp>
        <p:nvSpPr>
          <p:cNvPr id="5" name="Footer Placeholder 4">
            <a:extLst>
              <a:ext uri="{FF2B5EF4-FFF2-40B4-BE49-F238E27FC236}">
                <a16:creationId xmlns:a16="http://schemas.microsoft.com/office/drawing/2014/main" id="{2695DF3E-2520-06CE-8821-8C7997E024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6EF6CEC2-06E4-B0FE-FD2A-3DBC25CB60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21CFF30-08A3-4F08-9BE0-171C140B1518}" type="slidenum">
              <a:rPr lang="en-US" smtClean="0"/>
              <a:t>‹#›</a:t>
            </a:fld>
            <a:endParaRPr lang="en-US"/>
          </a:p>
        </p:txBody>
      </p:sp>
    </p:spTree>
    <p:extLst>
      <p:ext uri="{BB962C8B-B14F-4D97-AF65-F5344CB8AC3E}">
        <p14:creationId xmlns:p14="http://schemas.microsoft.com/office/powerpoint/2010/main" val="1956851082"/>
      </p:ext>
    </p:extLst>
  </p:cSld>
  <p:clrMap bg1="lt1" tx1="dk1" bg2="lt2" tx2="dk2" accent1="accent1" accent2="accent2" accent3="accent3" accent4="accent4" accent5="accent5" accent6="accent6" hlink="hlink" folHlink="folHlink"/>
  <p:sldLayoutIdLst>
    <p:sldLayoutId id="2147484004" r:id="rId1"/>
    <p:sldLayoutId id="2147484005" r:id="rId2"/>
    <p:sldLayoutId id="2147484006" r:id="rId3"/>
    <p:sldLayoutId id="2147484007" r:id="rId4"/>
    <p:sldLayoutId id="2147484008" r:id="rId5"/>
    <p:sldLayoutId id="2147484009" r:id="rId6"/>
    <p:sldLayoutId id="2147484010" r:id="rId7"/>
    <p:sldLayoutId id="2147484011" r:id="rId8"/>
    <p:sldLayoutId id="2147484012" r:id="rId9"/>
    <p:sldLayoutId id="2147484013" r:id="rId10"/>
    <p:sldLayoutId id="214748401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E8142-3EE9-AB0E-29C9-DBAAFFB5B8D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35CC0CD-73D9-B296-918D-BE5F687153CA}"/>
              </a:ext>
            </a:extLst>
          </p:cNvPr>
          <p:cNvSpPr>
            <a:spLocks noGrp="1"/>
          </p:cNvSpPr>
          <p:nvPr>
            <p:ph idx="1"/>
          </p:nvPr>
        </p:nvSpPr>
        <p:spPr/>
        <p:txBody>
          <a:bodyPr>
            <a:normAutofit/>
          </a:bodyPr>
          <a:lstStyle/>
          <a:p>
            <a:pPr marL="0" indent="0" algn="ctr">
              <a:buNone/>
            </a:pPr>
            <a:r>
              <a:rPr lang="en-US" sz="6000" dirty="0">
                <a:effectLst/>
                <a:latin typeface="Aptos" panose="020B0004020202020204" pitchFamily="34" charset="0"/>
                <a:ea typeface="Aptos" panose="020B0004020202020204" pitchFamily="34" charset="0"/>
                <a:cs typeface="Times New Roman" panose="02020603050405020304" pitchFamily="18" charset="0"/>
              </a:rPr>
              <a:t>“God wants us to prosper financially, to have plenty of money, to fulfill the destiny he has laid out for us.”</a:t>
            </a:r>
            <a:r>
              <a:rPr lang="en-US" sz="6000" dirty="0">
                <a:latin typeface="Aptos" panose="020B0004020202020204" pitchFamily="34" charset="0"/>
                <a:cs typeface="Times New Roman" panose="02020603050405020304" pitchFamily="18" charset="0"/>
              </a:rPr>
              <a:t>-- J.O.</a:t>
            </a:r>
            <a:endParaRPr lang="en-US" sz="8000" dirty="0"/>
          </a:p>
        </p:txBody>
      </p:sp>
    </p:spTree>
    <p:extLst>
      <p:ext uri="{BB962C8B-B14F-4D97-AF65-F5344CB8AC3E}">
        <p14:creationId xmlns:p14="http://schemas.microsoft.com/office/powerpoint/2010/main" val="87812094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E8142-3EE9-AB0E-29C9-DBAAFFB5B8D3}"/>
              </a:ext>
            </a:extLst>
          </p:cNvPr>
          <p:cNvSpPr>
            <a:spLocks noGrp="1"/>
          </p:cNvSpPr>
          <p:nvPr>
            <p:ph type="title"/>
          </p:nvPr>
        </p:nvSpPr>
        <p:spPr/>
        <p:txBody>
          <a:bodyPr/>
          <a:lstStyle/>
          <a:p>
            <a:r>
              <a:rPr lang="en-US" dirty="0"/>
              <a:t>Romans 8:9-13</a:t>
            </a:r>
          </a:p>
        </p:txBody>
      </p:sp>
      <p:sp>
        <p:nvSpPr>
          <p:cNvPr id="3" name="Content Placeholder 2">
            <a:extLst>
              <a:ext uri="{FF2B5EF4-FFF2-40B4-BE49-F238E27FC236}">
                <a16:creationId xmlns:a16="http://schemas.microsoft.com/office/drawing/2014/main" id="{C35CC0CD-73D9-B296-918D-BE5F687153CA}"/>
              </a:ext>
            </a:extLst>
          </p:cNvPr>
          <p:cNvSpPr>
            <a:spLocks noGrp="1"/>
          </p:cNvSpPr>
          <p:nvPr>
            <p:ph idx="1"/>
          </p:nvPr>
        </p:nvSpPr>
        <p:spPr>
          <a:xfrm>
            <a:off x="838200" y="1868213"/>
            <a:ext cx="10515600" cy="4308749"/>
          </a:xfrm>
        </p:spPr>
        <p:txBody>
          <a:bodyPr>
            <a:normAutofit/>
          </a:bodyPr>
          <a:lstStyle/>
          <a:p>
            <a:pPr marL="0" indent="0" algn="ctr">
              <a:buNone/>
            </a:pPr>
            <a:r>
              <a:rPr lang="en-US" sz="6000" dirty="0">
                <a:effectLst/>
                <a:latin typeface="Aptos" panose="020B0004020202020204" pitchFamily="34" charset="0"/>
                <a:ea typeface="Aptos" panose="020B0004020202020204" pitchFamily="34" charset="0"/>
                <a:cs typeface="Times New Roman" panose="02020603050405020304" pitchFamily="18" charset="0"/>
              </a:rPr>
              <a:t>For if you live according to the flesh you will die, but if by the Spirit you put to death the deeds of the body, you will live.</a:t>
            </a:r>
          </a:p>
        </p:txBody>
      </p:sp>
    </p:spTree>
    <p:extLst>
      <p:ext uri="{BB962C8B-B14F-4D97-AF65-F5344CB8AC3E}">
        <p14:creationId xmlns:p14="http://schemas.microsoft.com/office/powerpoint/2010/main" val="291876093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A4ED6C-8A48-421A-ADF2-3AFB31B038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837857481"/>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CFFD5-84B9-A252-24C2-B63B8F7FA22E}"/>
              </a:ext>
            </a:extLst>
          </p:cNvPr>
          <p:cNvSpPr>
            <a:spLocks noGrp="1"/>
          </p:cNvSpPr>
          <p:nvPr>
            <p:ph type="title"/>
          </p:nvPr>
        </p:nvSpPr>
        <p:spPr/>
        <p:txBody>
          <a:bodyPr/>
          <a:lstStyle/>
          <a:p>
            <a:r>
              <a:rPr lang="en-US" dirty="0"/>
              <a:t>Dr. David </a:t>
            </a:r>
            <a:r>
              <a:rPr lang="en-US" dirty="0" err="1"/>
              <a:t>Luy</a:t>
            </a:r>
            <a:endParaRPr lang="en-US" dirty="0"/>
          </a:p>
        </p:txBody>
      </p:sp>
      <p:sp>
        <p:nvSpPr>
          <p:cNvPr id="3" name="Content Placeholder 2">
            <a:extLst>
              <a:ext uri="{FF2B5EF4-FFF2-40B4-BE49-F238E27FC236}">
                <a16:creationId xmlns:a16="http://schemas.microsoft.com/office/drawing/2014/main" id="{E2BF09D4-11DB-16D8-BDF4-0AED81D28521}"/>
              </a:ext>
            </a:extLst>
          </p:cNvPr>
          <p:cNvSpPr>
            <a:spLocks noGrp="1"/>
          </p:cNvSpPr>
          <p:nvPr>
            <p:ph idx="1"/>
          </p:nvPr>
        </p:nvSpPr>
        <p:spPr/>
        <p:txBody>
          <a:bodyPr>
            <a:normAutofit fontScale="92500" lnSpcReduction="10000"/>
          </a:bodyPr>
          <a:lstStyle/>
          <a:p>
            <a:pPr marL="0" indent="0">
              <a:buNone/>
            </a:pPr>
            <a:r>
              <a:rPr lang="en-US" sz="4400" dirty="0"/>
              <a:t>“When we follow the Way, the Truth, and the Life, we can often perceive as though there are some aspects of our freedom being taken away from us because we no longer are the autonomous, self-determining, captains of our fate as we like to imagine ourselves to be. We very easily make unencumbered freedom a god.”</a:t>
            </a:r>
          </a:p>
        </p:txBody>
      </p:sp>
    </p:spTree>
    <p:extLst>
      <p:ext uri="{BB962C8B-B14F-4D97-AF65-F5344CB8AC3E}">
        <p14:creationId xmlns:p14="http://schemas.microsoft.com/office/powerpoint/2010/main" val="12379821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CFFD5-84B9-A252-24C2-B63B8F7FA22E}"/>
              </a:ext>
            </a:extLst>
          </p:cNvPr>
          <p:cNvSpPr>
            <a:spLocks noGrp="1"/>
          </p:cNvSpPr>
          <p:nvPr>
            <p:ph type="title"/>
          </p:nvPr>
        </p:nvSpPr>
        <p:spPr/>
        <p:txBody>
          <a:bodyPr/>
          <a:lstStyle/>
          <a:p>
            <a:r>
              <a:rPr lang="en-US" dirty="0"/>
              <a:t>Dr. David </a:t>
            </a:r>
            <a:r>
              <a:rPr lang="en-US" dirty="0" err="1"/>
              <a:t>Luy</a:t>
            </a:r>
            <a:endParaRPr lang="en-US" dirty="0"/>
          </a:p>
        </p:txBody>
      </p:sp>
      <p:sp>
        <p:nvSpPr>
          <p:cNvPr id="3" name="Content Placeholder 2">
            <a:extLst>
              <a:ext uri="{FF2B5EF4-FFF2-40B4-BE49-F238E27FC236}">
                <a16:creationId xmlns:a16="http://schemas.microsoft.com/office/drawing/2014/main" id="{E2BF09D4-11DB-16D8-BDF4-0AED81D28521}"/>
              </a:ext>
            </a:extLst>
          </p:cNvPr>
          <p:cNvSpPr>
            <a:spLocks noGrp="1"/>
          </p:cNvSpPr>
          <p:nvPr>
            <p:ph idx="1"/>
          </p:nvPr>
        </p:nvSpPr>
        <p:spPr/>
        <p:txBody>
          <a:bodyPr>
            <a:normAutofit fontScale="92500"/>
          </a:bodyPr>
          <a:lstStyle/>
          <a:p>
            <a:pPr marL="0" indent="0">
              <a:buNone/>
            </a:pPr>
            <a:r>
              <a:rPr lang="en-US" sz="4400" dirty="0"/>
              <a:t>“But there’s a paradox there because what feels to us like unlimited freedom is actually a form of bondage. In respect to the New Testament’s teaching, we are in bondage to the things we desire because our desires control us and enslave us to ways of living that are not actually life giving.” </a:t>
            </a:r>
          </a:p>
        </p:txBody>
      </p:sp>
    </p:spTree>
    <p:extLst>
      <p:ext uri="{BB962C8B-B14F-4D97-AF65-F5344CB8AC3E}">
        <p14:creationId xmlns:p14="http://schemas.microsoft.com/office/powerpoint/2010/main" val="3191949177"/>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A4ED6C-8A48-421A-ADF2-3AFB31B038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1542871"/>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1E404E-18C3-31ED-2E69-1E595809C9BB}"/>
              </a:ext>
            </a:extLst>
          </p:cNvPr>
          <p:cNvSpPr>
            <a:spLocks noGrp="1"/>
          </p:cNvSpPr>
          <p:nvPr>
            <p:ph idx="1"/>
          </p:nvPr>
        </p:nvSpPr>
        <p:spPr>
          <a:xfrm>
            <a:off x="838200" y="551792"/>
            <a:ext cx="10515600" cy="5912069"/>
          </a:xfrm>
        </p:spPr>
        <p:txBody>
          <a:bodyPr>
            <a:normAutofit/>
          </a:bodyPr>
          <a:lstStyle/>
          <a:p>
            <a:pPr marL="514350" indent="-514350">
              <a:buFont typeface="+mj-lt"/>
              <a:buAutoNum type="arabicPeriod"/>
            </a:pPr>
            <a:r>
              <a:rPr lang="en-US" sz="3600" dirty="0"/>
              <a:t>How well do we know our kingdom’s borders?</a:t>
            </a:r>
          </a:p>
        </p:txBody>
      </p:sp>
    </p:spTree>
    <p:extLst>
      <p:ext uri="{BB962C8B-B14F-4D97-AF65-F5344CB8AC3E}">
        <p14:creationId xmlns:p14="http://schemas.microsoft.com/office/powerpoint/2010/main" val="2216420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1E404E-18C3-31ED-2E69-1E595809C9BB}"/>
              </a:ext>
            </a:extLst>
          </p:cNvPr>
          <p:cNvSpPr>
            <a:spLocks noGrp="1"/>
          </p:cNvSpPr>
          <p:nvPr>
            <p:ph idx="1"/>
          </p:nvPr>
        </p:nvSpPr>
        <p:spPr>
          <a:xfrm>
            <a:off x="838200" y="551792"/>
            <a:ext cx="10515600" cy="5912069"/>
          </a:xfrm>
        </p:spPr>
        <p:txBody>
          <a:bodyPr>
            <a:normAutofit/>
          </a:bodyPr>
          <a:lstStyle/>
          <a:p>
            <a:pPr marL="514350" indent="-514350">
              <a:buFont typeface="+mj-lt"/>
              <a:buAutoNum type="arabicPeriod"/>
            </a:pPr>
            <a:r>
              <a:rPr lang="en-US" sz="3600" dirty="0"/>
              <a:t>How well do we know our kingdom’s borders?</a:t>
            </a:r>
          </a:p>
          <a:p>
            <a:pPr marL="514350" indent="-514350">
              <a:buFont typeface="+mj-lt"/>
              <a:buAutoNum type="arabicPeriod"/>
            </a:pPr>
            <a:endParaRPr lang="en-US" sz="3600" dirty="0"/>
          </a:p>
          <a:p>
            <a:pPr marL="514350" indent="-514350">
              <a:buFont typeface="+mj-lt"/>
              <a:buAutoNum type="arabicPeriod"/>
            </a:pPr>
            <a:r>
              <a:rPr lang="en-US" sz="3600" dirty="0"/>
              <a:t>Do we have the courage and resolve to stand in those borders?</a:t>
            </a:r>
          </a:p>
        </p:txBody>
      </p:sp>
    </p:spTree>
    <p:extLst>
      <p:ext uri="{BB962C8B-B14F-4D97-AF65-F5344CB8AC3E}">
        <p14:creationId xmlns:p14="http://schemas.microsoft.com/office/powerpoint/2010/main" val="428437099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1E404E-18C3-31ED-2E69-1E595809C9BB}"/>
              </a:ext>
            </a:extLst>
          </p:cNvPr>
          <p:cNvSpPr>
            <a:spLocks noGrp="1"/>
          </p:cNvSpPr>
          <p:nvPr>
            <p:ph idx="1"/>
          </p:nvPr>
        </p:nvSpPr>
        <p:spPr>
          <a:xfrm>
            <a:off x="838200" y="551792"/>
            <a:ext cx="10515600" cy="5912069"/>
          </a:xfrm>
        </p:spPr>
        <p:txBody>
          <a:bodyPr>
            <a:normAutofit/>
          </a:bodyPr>
          <a:lstStyle/>
          <a:p>
            <a:pPr marL="514350" indent="-514350">
              <a:buFont typeface="+mj-lt"/>
              <a:buAutoNum type="arabicPeriod"/>
            </a:pPr>
            <a:r>
              <a:rPr lang="en-US" sz="3600" dirty="0"/>
              <a:t>How well do we know our kingdom’s borders?</a:t>
            </a:r>
          </a:p>
          <a:p>
            <a:pPr marL="514350" indent="-514350">
              <a:buFont typeface="+mj-lt"/>
              <a:buAutoNum type="arabicPeriod"/>
            </a:pPr>
            <a:endParaRPr lang="en-US" sz="3600" dirty="0"/>
          </a:p>
          <a:p>
            <a:pPr marL="514350" indent="-514350">
              <a:buFont typeface="+mj-lt"/>
              <a:buAutoNum type="arabicPeriod"/>
            </a:pPr>
            <a:r>
              <a:rPr lang="en-US" sz="3600" dirty="0"/>
              <a:t>Do we have the courage and resolve to stand in those borders?</a:t>
            </a:r>
          </a:p>
          <a:p>
            <a:pPr marL="514350" indent="-514350">
              <a:buFont typeface="+mj-lt"/>
              <a:buAutoNum type="arabicPeriod"/>
            </a:pPr>
            <a:endParaRPr lang="en-US" sz="3600" dirty="0"/>
          </a:p>
          <a:p>
            <a:pPr marL="514350" indent="-514350">
              <a:buFont typeface="+mj-lt"/>
              <a:buAutoNum type="arabicPeriod"/>
            </a:pPr>
            <a:r>
              <a:rPr lang="en-US" sz="3600" dirty="0"/>
              <a:t>How do we share and express our moral framework? </a:t>
            </a:r>
          </a:p>
        </p:txBody>
      </p:sp>
    </p:spTree>
    <p:extLst>
      <p:ext uri="{BB962C8B-B14F-4D97-AF65-F5344CB8AC3E}">
        <p14:creationId xmlns:p14="http://schemas.microsoft.com/office/powerpoint/2010/main" val="158163248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A4ED6C-8A48-421A-ADF2-3AFB31B038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58370491"/>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E8142-3EE9-AB0E-29C9-DBAAFFB5B8D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35CC0CD-73D9-B296-918D-BE5F687153CA}"/>
              </a:ext>
            </a:extLst>
          </p:cNvPr>
          <p:cNvSpPr>
            <a:spLocks noGrp="1"/>
          </p:cNvSpPr>
          <p:nvPr>
            <p:ph idx="1"/>
          </p:nvPr>
        </p:nvSpPr>
        <p:spPr>
          <a:xfrm>
            <a:off x="838200" y="1173018"/>
            <a:ext cx="10515600" cy="5003945"/>
          </a:xfrm>
        </p:spPr>
        <p:txBody>
          <a:bodyPr>
            <a:normAutofit lnSpcReduction="10000"/>
          </a:bodyPr>
          <a:lstStyle/>
          <a:p>
            <a:pPr marL="0" indent="0" algn="ctr">
              <a:buNone/>
            </a:pPr>
            <a:r>
              <a:rPr lang="en-US" sz="6000" dirty="0">
                <a:effectLst/>
                <a:latin typeface="Aptos" panose="020B0004020202020204" pitchFamily="34" charset="0"/>
                <a:ea typeface="Aptos" panose="020B0004020202020204" pitchFamily="34" charset="0"/>
                <a:cs typeface="Times New Roman" panose="02020603050405020304" pitchFamily="18" charset="0"/>
              </a:rPr>
              <a:t>“If you develop an image of victory, success, health, abundance, joy, peace, and happiness, nothing on earth will be able to hold those things from you.”</a:t>
            </a:r>
            <a:r>
              <a:rPr lang="en-US" sz="6000" dirty="0">
                <a:latin typeface="Aptos" panose="020B0004020202020204" pitchFamily="34" charset="0"/>
                <a:cs typeface="Times New Roman" panose="02020603050405020304" pitchFamily="18" charset="0"/>
              </a:rPr>
              <a:t>-- J.O.</a:t>
            </a:r>
            <a:endParaRPr lang="en-US" sz="8000" dirty="0"/>
          </a:p>
        </p:txBody>
      </p:sp>
    </p:spTree>
    <p:extLst>
      <p:ext uri="{BB962C8B-B14F-4D97-AF65-F5344CB8AC3E}">
        <p14:creationId xmlns:p14="http://schemas.microsoft.com/office/powerpoint/2010/main" val="818673223"/>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E8142-3EE9-AB0E-29C9-DBAAFFB5B8D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35CC0CD-73D9-B296-918D-BE5F687153CA}"/>
              </a:ext>
            </a:extLst>
          </p:cNvPr>
          <p:cNvSpPr>
            <a:spLocks noGrp="1"/>
          </p:cNvSpPr>
          <p:nvPr>
            <p:ph idx="1"/>
          </p:nvPr>
        </p:nvSpPr>
        <p:spPr>
          <a:xfrm>
            <a:off x="838200" y="1542473"/>
            <a:ext cx="10515600" cy="4634490"/>
          </a:xfrm>
        </p:spPr>
        <p:txBody>
          <a:bodyPr>
            <a:normAutofit/>
          </a:bodyPr>
          <a:lstStyle/>
          <a:p>
            <a:pPr marL="0" indent="0" algn="ctr">
              <a:buNone/>
            </a:pPr>
            <a:r>
              <a:rPr lang="en-US" sz="6000" dirty="0">
                <a:effectLst/>
                <a:latin typeface="Aptos" panose="020B0004020202020204" pitchFamily="34" charset="0"/>
                <a:ea typeface="Aptos" panose="020B0004020202020204" pitchFamily="34" charset="0"/>
                <a:cs typeface="Times New Roman" panose="02020603050405020304" pitchFamily="18" charset="0"/>
              </a:rPr>
              <a:t>“Healing always comes.” – K.C.</a:t>
            </a:r>
          </a:p>
          <a:p>
            <a:pPr marL="0" indent="0" algn="ctr">
              <a:buNone/>
            </a:pPr>
            <a:endParaRPr lang="en-US" sz="6000" dirty="0">
              <a:latin typeface="Aptos" panose="020B0004020202020204" pitchFamily="34" charset="0"/>
              <a:cs typeface="Times New Roman" panose="02020603050405020304" pitchFamily="18" charset="0"/>
            </a:endParaRPr>
          </a:p>
          <a:p>
            <a:pPr marL="0" indent="0" algn="ctr">
              <a:buNone/>
            </a:pPr>
            <a:r>
              <a:rPr lang="en-US" sz="6000" dirty="0">
                <a:effectLst/>
                <a:latin typeface="Aptos" panose="020B0004020202020204" pitchFamily="34" charset="0"/>
                <a:ea typeface="Aptos" panose="020B0004020202020204" pitchFamily="34" charset="0"/>
                <a:cs typeface="Times New Roman" panose="02020603050405020304" pitchFamily="18" charset="0"/>
              </a:rPr>
              <a:t>“God’s desire is for you to be in health and to prosper.” – B.H.</a:t>
            </a:r>
            <a:endParaRPr lang="en-US" sz="6000" dirty="0"/>
          </a:p>
        </p:txBody>
      </p:sp>
    </p:spTree>
    <p:extLst>
      <p:ext uri="{BB962C8B-B14F-4D97-AF65-F5344CB8AC3E}">
        <p14:creationId xmlns:p14="http://schemas.microsoft.com/office/powerpoint/2010/main" val="144576127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E8142-3EE9-AB0E-29C9-DBAAFFB5B8D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35CC0CD-73D9-B296-918D-BE5F687153CA}"/>
              </a:ext>
            </a:extLst>
          </p:cNvPr>
          <p:cNvSpPr>
            <a:spLocks noGrp="1"/>
          </p:cNvSpPr>
          <p:nvPr>
            <p:ph idx="1"/>
          </p:nvPr>
        </p:nvSpPr>
        <p:spPr>
          <a:xfrm>
            <a:off x="838200" y="1542473"/>
            <a:ext cx="10515600" cy="4634490"/>
          </a:xfrm>
        </p:spPr>
        <p:txBody>
          <a:bodyPr>
            <a:normAutofit/>
          </a:bodyPr>
          <a:lstStyle/>
          <a:p>
            <a:pPr marL="0" indent="0" algn="ctr">
              <a:buNone/>
            </a:pPr>
            <a:r>
              <a:rPr lang="en-US" sz="6000" dirty="0">
                <a:effectLst/>
                <a:latin typeface="Aptos" panose="020B0004020202020204" pitchFamily="34" charset="0"/>
                <a:ea typeface="Aptos" panose="020B0004020202020204" pitchFamily="34" charset="0"/>
                <a:cs typeface="Times New Roman" panose="02020603050405020304" pitchFamily="18" charset="0"/>
              </a:rPr>
              <a:t>“You have to believe that God wants you to prosper, believe that he wants you to be healthy, believe that he wants you to do well in life. – C.D.</a:t>
            </a:r>
            <a:endParaRPr lang="en-US" sz="6000" dirty="0"/>
          </a:p>
        </p:txBody>
      </p:sp>
    </p:spTree>
    <p:extLst>
      <p:ext uri="{BB962C8B-B14F-4D97-AF65-F5344CB8AC3E}">
        <p14:creationId xmlns:p14="http://schemas.microsoft.com/office/powerpoint/2010/main" val="152670676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A4ED6C-8A48-421A-ADF2-3AFB31B038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461816643"/>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E8142-3EE9-AB0E-29C9-DBAAFFB5B8D3}"/>
              </a:ext>
            </a:extLst>
          </p:cNvPr>
          <p:cNvSpPr>
            <a:spLocks noGrp="1"/>
          </p:cNvSpPr>
          <p:nvPr>
            <p:ph type="title"/>
          </p:nvPr>
        </p:nvSpPr>
        <p:spPr/>
        <p:txBody>
          <a:bodyPr/>
          <a:lstStyle/>
          <a:p>
            <a:r>
              <a:rPr lang="en-US" dirty="0"/>
              <a:t>Romans 8:9-13</a:t>
            </a:r>
          </a:p>
        </p:txBody>
      </p:sp>
      <p:sp>
        <p:nvSpPr>
          <p:cNvPr id="3" name="Content Placeholder 2">
            <a:extLst>
              <a:ext uri="{FF2B5EF4-FFF2-40B4-BE49-F238E27FC236}">
                <a16:creationId xmlns:a16="http://schemas.microsoft.com/office/drawing/2014/main" id="{C35CC0CD-73D9-B296-918D-BE5F687153CA}"/>
              </a:ext>
            </a:extLst>
          </p:cNvPr>
          <p:cNvSpPr>
            <a:spLocks noGrp="1"/>
          </p:cNvSpPr>
          <p:nvPr>
            <p:ph idx="1"/>
          </p:nvPr>
        </p:nvSpPr>
        <p:spPr>
          <a:xfrm>
            <a:off x="838200" y="2049517"/>
            <a:ext cx="10515600" cy="4127446"/>
          </a:xfrm>
        </p:spPr>
        <p:txBody>
          <a:bodyPr>
            <a:normAutofit/>
          </a:bodyPr>
          <a:lstStyle/>
          <a:p>
            <a:pPr marL="0" indent="0" algn="ctr">
              <a:buNone/>
            </a:pPr>
            <a:r>
              <a:rPr lang="en-US" sz="5600" dirty="0">
                <a:effectLst/>
                <a:latin typeface="Aptos" panose="020B0004020202020204" pitchFamily="34" charset="0"/>
                <a:ea typeface="Aptos" panose="020B0004020202020204" pitchFamily="34" charset="0"/>
                <a:cs typeface="Times New Roman" panose="02020603050405020304" pitchFamily="18" charset="0"/>
              </a:rPr>
              <a:t>“You, however, are not in the flesh but in the Spirit, if in fact the Spirit of God dwells in you.”</a:t>
            </a:r>
          </a:p>
        </p:txBody>
      </p:sp>
    </p:spTree>
    <p:extLst>
      <p:ext uri="{BB962C8B-B14F-4D97-AF65-F5344CB8AC3E}">
        <p14:creationId xmlns:p14="http://schemas.microsoft.com/office/powerpoint/2010/main" val="287636381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E8142-3EE9-AB0E-29C9-DBAAFFB5B8D3}"/>
              </a:ext>
            </a:extLst>
          </p:cNvPr>
          <p:cNvSpPr>
            <a:spLocks noGrp="1"/>
          </p:cNvSpPr>
          <p:nvPr>
            <p:ph type="title"/>
          </p:nvPr>
        </p:nvSpPr>
        <p:spPr/>
        <p:txBody>
          <a:bodyPr/>
          <a:lstStyle/>
          <a:p>
            <a:r>
              <a:rPr lang="en-US" dirty="0"/>
              <a:t>Romans 8:9-13</a:t>
            </a:r>
          </a:p>
        </p:txBody>
      </p:sp>
      <p:sp>
        <p:nvSpPr>
          <p:cNvPr id="3" name="Content Placeholder 2">
            <a:extLst>
              <a:ext uri="{FF2B5EF4-FFF2-40B4-BE49-F238E27FC236}">
                <a16:creationId xmlns:a16="http://schemas.microsoft.com/office/drawing/2014/main" id="{C35CC0CD-73D9-B296-918D-BE5F687153CA}"/>
              </a:ext>
            </a:extLst>
          </p:cNvPr>
          <p:cNvSpPr>
            <a:spLocks noGrp="1"/>
          </p:cNvSpPr>
          <p:nvPr>
            <p:ph idx="1"/>
          </p:nvPr>
        </p:nvSpPr>
        <p:spPr>
          <a:xfrm>
            <a:off x="838200" y="1545019"/>
            <a:ext cx="10515600" cy="4308749"/>
          </a:xfrm>
        </p:spPr>
        <p:txBody>
          <a:bodyPr>
            <a:noAutofit/>
          </a:bodyPr>
          <a:lstStyle/>
          <a:p>
            <a:pPr marL="0" indent="0" algn="ctr">
              <a:buNone/>
            </a:pPr>
            <a:r>
              <a:rPr lang="en-US" sz="5600" dirty="0">
                <a:effectLst/>
                <a:latin typeface="Aptos" panose="020B0004020202020204" pitchFamily="34" charset="0"/>
                <a:ea typeface="Aptos" panose="020B0004020202020204" pitchFamily="34" charset="0"/>
                <a:cs typeface="Times New Roman" panose="02020603050405020304" pitchFamily="18" charset="0"/>
              </a:rPr>
              <a:t>“Anyone who does not have the Spirit of Christ does not belong to him. But if Christ is in you, although the body is dead because of sin, the Spirit is life because of righteousness.” </a:t>
            </a:r>
          </a:p>
        </p:txBody>
      </p:sp>
    </p:spTree>
    <p:extLst>
      <p:ext uri="{BB962C8B-B14F-4D97-AF65-F5344CB8AC3E}">
        <p14:creationId xmlns:p14="http://schemas.microsoft.com/office/powerpoint/2010/main" val="283572715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E8142-3EE9-AB0E-29C9-DBAAFFB5B8D3}"/>
              </a:ext>
            </a:extLst>
          </p:cNvPr>
          <p:cNvSpPr>
            <a:spLocks noGrp="1"/>
          </p:cNvSpPr>
          <p:nvPr>
            <p:ph type="title"/>
          </p:nvPr>
        </p:nvSpPr>
        <p:spPr/>
        <p:txBody>
          <a:bodyPr/>
          <a:lstStyle/>
          <a:p>
            <a:r>
              <a:rPr lang="en-US" dirty="0"/>
              <a:t>Romans 8:9-13</a:t>
            </a:r>
          </a:p>
        </p:txBody>
      </p:sp>
      <p:sp>
        <p:nvSpPr>
          <p:cNvPr id="3" name="Content Placeholder 2">
            <a:extLst>
              <a:ext uri="{FF2B5EF4-FFF2-40B4-BE49-F238E27FC236}">
                <a16:creationId xmlns:a16="http://schemas.microsoft.com/office/drawing/2014/main" id="{C35CC0CD-73D9-B296-918D-BE5F687153CA}"/>
              </a:ext>
            </a:extLst>
          </p:cNvPr>
          <p:cNvSpPr>
            <a:spLocks noGrp="1"/>
          </p:cNvSpPr>
          <p:nvPr>
            <p:ph idx="1"/>
          </p:nvPr>
        </p:nvSpPr>
        <p:spPr>
          <a:xfrm>
            <a:off x="838200" y="1868213"/>
            <a:ext cx="10515600" cy="4308749"/>
          </a:xfrm>
        </p:spPr>
        <p:txBody>
          <a:bodyPr>
            <a:normAutofit fontScale="92500" lnSpcReduction="10000"/>
          </a:bodyPr>
          <a:lstStyle/>
          <a:p>
            <a:pPr marL="0" indent="0" algn="ctr">
              <a:buNone/>
            </a:pPr>
            <a:r>
              <a:rPr lang="en-US" sz="6000" dirty="0">
                <a:effectLst/>
                <a:latin typeface="Aptos" panose="020B0004020202020204" pitchFamily="34" charset="0"/>
                <a:ea typeface="Aptos" panose="020B0004020202020204" pitchFamily="34" charset="0"/>
                <a:cs typeface="Times New Roman" panose="02020603050405020304" pitchFamily="18" charset="0"/>
              </a:rPr>
              <a:t>If the Spirit of him who raised Jesus from the dead dwells in you, he who raised Christ Jesus from the dead will also give life to your mortal bodies through his Spirit who dwells in you. </a:t>
            </a:r>
          </a:p>
        </p:txBody>
      </p:sp>
    </p:spTree>
    <p:extLst>
      <p:ext uri="{BB962C8B-B14F-4D97-AF65-F5344CB8AC3E}">
        <p14:creationId xmlns:p14="http://schemas.microsoft.com/office/powerpoint/2010/main" val="105681636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E8142-3EE9-AB0E-29C9-DBAAFFB5B8D3}"/>
              </a:ext>
            </a:extLst>
          </p:cNvPr>
          <p:cNvSpPr>
            <a:spLocks noGrp="1"/>
          </p:cNvSpPr>
          <p:nvPr>
            <p:ph type="title"/>
          </p:nvPr>
        </p:nvSpPr>
        <p:spPr/>
        <p:txBody>
          <a:bodyPr/>
          <a:lstStyle/>
          <a:p>
            <a:r>
              <a:rPr lang="en-US" dirty="0"/>
              <a:t>Romans 8:9-13</a:t>
            </a:r>
          </a:p>
        </p:txBody>
      </p:sp>
      <p:sp>
        <p:nvSpPr>
          <p:cNvPr id="3" name="Content Placeholder 2">
            <a:extLst>
              <a:ext uri="{FF2B5EF4-FFF2-40B4-BE49-F238E27FC236}">
                <a16:creationId xmlns:a16="http://schemas.microsoft.com/office/drawing/2014/main" id="{C35CC0CD-73D9-B296-918D-BE5F687153CA}"/>
              </a:ext>
            </a:extLst>
          </p:cNvPr>
          <p:cNvSpPr>
            <a:spLocks noGrp="1"/>
          </p:cNvSpPr>
          <p:nvPr>
            <p:ph idx="1"/>
          </p:nvPr>
        </p:nvSpPr>
        <p:spPr>
          <a:xfrm>
            <a:off x="838200" y="1868213"/>
            <a:ext cx="10515600" cy="4308749"/>
          </a:xfrm>
        </p:spPr>
        <p:txBody>
          <a:bodyPr>
            <a:normAutofit/>
          </a:bodyPr>
          <a:lstStyle/>
          <a:p>
            <a:pPr marL="0" indent="0" algn="ctr">
              <a:buNone/>
            </a:pPr>
            <a:r>
              <a:rPr lang="en-US" sz="6000" dirty="0">
                <a:effectLst/>
                <a:latin typeface="Aptos" panose="020B0004020202020204" pitchFamily="34" charset="0"/>
                <a:ea typeface="Aptos" panose="020B0004020202020204" pitchFamily="34" charset="0"/>
                <a:cs typeface="Times New Roman" panose="02020603050405020304" pitchFamily="18" charset="0"/>
              </a:rPr>
              <a:t>So then, brothers, we are debtors, not to the flesh, to live according to the flesh. </a:t>
            </a:r>
          </a:p>
        </p:txBody>
      </p:sp>
    </p:spTree>
    <p:extLst>
      <p:ext uri="{BB962C8B-B14F-4D97-AF65-F5344CB8AC3E}">
        <p14:creationId xmlns:p14="http://schemas.microsoft.com/office/powerpoint/2010/main" val="3057188917"/>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theme/theme1.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8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9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0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2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27605</TotalTime>
  <Words>497</Words>
  <Application>Microsoft Office PowerPoint</Application>
  <PresentationFormat>Widescreen</PresentationFormat>
  <Paragraphs>33</Paragraphs>
  <Slides>18</Slides>
  <Notes>0</Notes>
  <HiddenSlides>0</HiddenSlides>
  <MMClips>0</MMClips>
  <ScaleCrop>false</ScaleCrop>
  <HeadingPairs>
    <vt:vector size="8" baseType="variant">
      <vt:variant>
        <vt:lpstr>Fonts Used</vt:lpstr>
      </vt:variant>
      <vt:variant>
        <vt:i4>4</vt:i4>
      </vt:variant>
      <vt:variant>
        <vt:lpstr>Theme</vt:lpstr>
      </vt:variant>
      <vt:variant>
        <vt:i4>9</vt:i4>
      </vt:variant>
      <vt:variant>
        <vt:lpstr>Slide Titles</vt:lpstr>
      </vt:variant>
      <vt:variant>
        <vt:i4>18</vt:i4>
      </vt:variant>
      <vt:variant>
        <vt:lpstr>Custom Shows</vt:lpstr>
      </vt:variant>
      <vt:variant>
        <vt:i4>1</vt:i4>
      </vt:variant>
    </vt:vector>
  </HeadingPairs>
  <TitlesOfParts>
    <vt:vector size="32" baseType="lpstr">
      <vt:lpstr>Aptos</vt:lpstr>
      <vt:lpstr>Aptos Display</vt:lpstr>
      <vt:lpstr>Arial</vt:lpstr>
      <vt:lpstr>Calibri</vt:lpstr>
      <vt:lpstr>1_WJB1</vt:lpstr>
      <vt:lpstr>7_WJB1</vt:lpstr>
      <vt:lpstr>WJB1</vt:lpstr>
      <vt:lpstr>8_WJB1</vt:lpstr>
      <vt:lpstr>9_WJB1</vt:lpstr>
      <vt:lpstr>10_WJB1</vt:lpstr>
      <vt:lpstr>11_WJB1</vt:lpstr>
      <vt:lpstr>12_WJB1</vt:lpstr>
      <vt:lpstr>1_Office Theme</vt:lpstr>
      <vt:lpstr>PowerPoint Presentation</vt:lpstr>
      <vt:lpstr>PowerPoint Presentation</vt:lpstr>
      <vt:lpstr>PowerPoint Presentation</vt:lpstr>
      <vt:lpstr>PowerPoint Presentation</vt:lpstr>
      <vt:lpstr>PowerPoint Presentation</vt:lpstr>
      <vt:lpstr>Romans 8:9-13</vt:lpstr>
      <vt:lpstr>Romans 8:9-13</vt:lpstr>
      <vt:lpstr>Romans 8:9-13</vt:lpstr>
      <vt:lpstr>Romans 8:9-13</vt:lpstr>
      <vt:lpstr>Romans 8:9-13</vt:lpstr>
      <vt:lpstr>PowerPoint Presentation</vt:lpstr>
      <vt:lpstr>Dr. David Luy</vt:lpstr>
      <vt:lpstr>Dr. David Luy</vt:lpstr>
      <vt:lpstr>PowerPoint Presentation</vt:lpstr>
      <vt:lpstr>PowerPoint Presentation</vt:lpstr>
      <vt:lpstr>PowerPoint Presentation</vt:lpstr>
      <vt:lpstr>PowerPoint Presentation</vt:lpstr>
      <vt:lpstr>PowerPoint Presentation</vt:lpstr>
      <vt:lpstr>Memes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Wendell Brane</dc:creator>
  <cp:lastModifiedBy>Joshua Miles</cp:lastModifiedBy>
  <cp:revision>1602</cp:revision>
  <cp:lastPrinted>2024-04-14T12:35:34Z</cp:lastPrinted>
  <dcterms:created xsi:type="dcterms:W3CDTF">2021-01-08T23:52:50Z</dcterms:created>
  <dcterms:modified xsi:type="dcterms:W3CDTF">2024-04-14T23:08:14Z</dcterms:modified>
</cp:coreProperties>
</file>