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 id="2147483880" r:id="rId2"/>
    <p:sldMasterId id="2147483887" r:id="rId3"/>
    <p:sldMasterId id="2147483914" r:id="rId4"/>
    <p:sldMasterId id="2147483958" r:id="rId5"/>
    <p:sldMasterId id="2147483967" r:id="rId6"/>
    <p:sldMasterId id="2147483996" r:id="rId7"/>
    <p:sldMasterId id="2147484001" r:id="rId8"/>
    <p:sldMasterId id="2147484003" r:id="rId9"/>
  </p:sldMasterIdLst>
  <p:notesMasterIdLst>
    <p:notesMasterId r:id="rId32"/>
  </p:notesMasterIdLst>
  <p:handoutMasterIdLst>
    <p:handoutMasterId r:id="rId33"/>
  </p:handoutMasterIdLst>
  <p:sldIdLst>
    <p:sldId id="6597" r:id="rId10"/>
    <p:sldId id="6598" r:id="rId11"/>
    <p:sldId id="259" r:id="rId12"/>
    <p:sldId id="260"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6599" r:id="rId26"/>
    <p:sldId id="275" r:id="rId27"/>
    <p:sldId id="276" r:id="rId28"/>
    <p:sldId id="277" r:id="rId29"/>
    <p:sldId id="278" r:id="rId30"/>
    <p:sldId id="279" r:id="rId31"/>
  </p:sldIdLst>
  <p:sldSz cx="12192000" cy="6858000"/>
  <p:notesSz cx="6950075" cy="9236075"/>
  <p:custShowLst>
    <p:custShow name="Memes"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9B238D-AB4B-443B-AE74-6B7E606E67C7}">
          <p14:sldIdLst>
            <p14:sldId id="6597"/>
            <p14:sldId id="6598"/>
            <p14:sldId id="259"/>
            <p14:sldId id="260"/>
            <p14:sldId id="262"/>
            <p14:sldId id="263"/>
            <p14:sldId id="264"/>
            <p14:sldId id="265"/>
            <p14:sldId id="266"/>
            <p14:sldId id="267"/>
            <p14:sldId id="268"/>
            <p14:sldId id="269"/>
            <p14:sldId id="270"/>
            <p14:sldId id="271"/>
            <p14:sldId id="272"/>
            <p14:sldId id="273"/>
            <p14:sldId id="6599"/>
            <p14:sldId id="275"/>
            <p14:sldId id="276"/>
            <p14:sldId id="277"/>
            <p14:sldId id="278"/>
            <p14:sldId id="2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281004"/>
    <a:srgbClr val="CB3E64"/>
    <a:srgbClr val="005493"/>
    <a:srgbClr val="941100"/>
    <a:srgbClr val="E8B790"/>
    <a:srgbClr val="CCCC00"/>
    <a:srgbClr val="007600"/>
    <a:srgbClr val="941651"/>
    <a:srgbClr val="009051"/>
    <a:srgbClr val="5E5E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8084" autoAdjust="0"/>
    <p:restoredTop sz="95000" autoAdjust="0"/>
  </p:normalViewPr>
  <p:slideViewPr>
    <p:cSldViewPr>
      <p:cViewPr varScale="1">
        <p:scale>
          <a:sx n="104" d="100"/>
          <a:sy n="104" d="100"/>
        </p:scale>
        <p:origin x="120" y="126"/>
      </p:cViewPr>
      <p:guideLst>
        <p:guide orient="horz" pos="2160"/>
        <p:guide pos="3840"/>
      </p:guideLst>
    </p:cSldViewPr>
  </p:slideViewPr>
  <p:outlineViewPr>
    <p:cViewPr>
      <p:scale>
        <a:sx n="33" d="100"/>
        <a:sy n="33" d="100"/>
      </p:scale>
      <p:origin x="0" y="-432"/>
    </p:cViewPr>
  </p:outlineViewPr>
  <p:notesTextViewPr>
    <p:cViewPr>
      <p:scale>
        <a:sx n="3" d="2"/>
        <a:sy n="3" d="2"/>
      </p:scale>
      <p:origin x="0" y="0"/>
    </p:cViewPr>
  </p:notesTextViewPr>
  <p:sorterViewPr>
    <p:cViewPr varScale="1">
      <p:scale>
        <a:sx n="1" d="1"/>
        <a:sy n="1" d="1"/>
      </p:scale>
      <p:origin x="0" y="-1070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21" Type="http://schemas.openxmlformats.org/officeDocument/2006/relationships/slide" Target="slides/slide12.xml"/><Relationship Id="rId34"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theme" Target="theme/theme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viewProps" Target="viewProps.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sz="quarter" idx="1"/>
          </p:nvPr>
        </p:nvSpPr>
        <p:spPr>
          <a:xfrm>
            <a:off x="3936771" y="0"/>
            <a:ext cx="3011699" cy="461804"/>
          </a:xfrm>
          <a:prstGeom prst="rect">
            <a:avLst/>
          </a:prstGeom>
        </p:spPr>
        <p:txBody>
          <a:bodyPr vert="horz" lIns="92474" tIns="46235" rIns="92474" bIns="46235" rtlCol="0"/>
          <a:lstStyle>
            <a:lvl1pPr algn="r">
              <a:defRPr sz="1200"/>
            </a:lvl1pPr>
          </a:lstStyle>
          <a:p>
            <a:fld id="{BA261189-8F52-444B-890B-269A83425068}" type="datetimeFigureOut">
              <a:rPr lang="en-US" smtClean="0"/>
              <a:pPr/>
              <a:t>4/7/2024</a:t>
            </a:fld>
            <a:endParaRPr lang="en-US"/>
          </a:p>
        </p:txBody>
      </p:sp>
      <p:sp>
        <p:nvSpPr>
          <p:cNvPr id="4" name="Footer Placeholder 3"/>
          <p:cNvSpPr>
            <a:spLocks noGrp="1"/>
          </p:cNvSpPr>
          <p:nvPr>
            <p:ph type="ftr" sz="quarter" idx="2"/>
          </p:nvPr>
        </p:nvSpPr>
        <p:spPr>
          <a:xfrm>
            <a:off x="3"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5" name="Slide Number Placeholder 4"/>
          <p:cNvSpPr>
            <a:spLocks noGrp="1"/>
          </p:cNvSpPr>
          <p:nvPr>
            <p:ph type="sldNum" sz="quarter" idx="3"/>
          </p:nvPr>
        </p:nvSpPr>
        <p:spPr>
          <a:xfrm>
            <a:off x="3936771" y="8772668"/>
            <a:ext cx="3011699" cy="461804"/>
          </a:xfrm>
          <a:prstGeom prst="rect">
            <a:avLst/>
          </a:prstGeom>
        </p:spPr>
        <p:txBody>
          <a:bodyPr vert="horz" lIns="92474" tIns="46235" rIns="92474" bIns="46235"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idx="1"/>
          </p:nvPr>
        </p:nvSpPr>
        <p:spPr>
          <a:xfrm>
            <a:off x="3936771" y="0"/>
            <a:ext cx="3011699" cy="461804"/>
          </a:xfrm>
          <a:prstGeom prst="rect">
            <a:avLst/>
          </a:prstGeom>
        </p:spPr>
        <p:txBody>
          <a:bodyPr vert="horz" lIns="92474" tIns="46235" rIns="92474" bIns="46235" rtlCol="0"/>
          <a:lstStyle>
            <a:lvl1pPr algn="r">
              <a:defRPr sz="1200"/>
            </a:lvl1pPr>
          </a:lstStyle>
          <a:p>
            <a:fld id="{57277A89-0140-4E3B-8429-21E784784C77}" type="datetimeFigureOut">
              <a:rPr lang="en-US" smtClean="0"/>
              <a:pPr/>
              <a:t>4/7/2024</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4" tIns="46235" rIns="92474" bIns="46235"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4" tIns="46235" rIns="92474" bIns="4623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7" name="Slide Number Placeholder 6"/>
          <p:cNvSpPr>
            <a:spLocks noGrp="1"/>
          </p:cNvSpPr>
          <p:nvPr>
            <p:ph type="sldNum" sz="quarter" idx="5"/>
          </p:nvPr>
        </p:nvSpPr>
        <p:spPr>
          <a:xfrm>
            <a:off x="3936771" y="8772668"/>
            <a:ext cx="3011699" cy="461804"/>
          </a:xfrm>
          <a:prstGeom prst="rect">
            <a:avLst/>
          </a:prstGeom>
        </p:spPr>
        <p:txBody>
          <a:bodyPr vert="horz" lIns="92474" tIns="46235" rIns="92474" bIns="46235"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471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6D3C8A-C51C-465B-9EAC-54AF508F6415}" type="datetimeFigureOut">
              <a:rPr lang="en-US" smtClean="0"/>
              <a:pPr/>
              <a:t>4/7/2024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529687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3751"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919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89398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11049000" cy="6248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4314745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4/7/2024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56458332"/>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4/7/2024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184827368"/>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4/7/2024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32601798"/>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4/7/2024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28356949"/>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4/7/2024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956546201"/>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4/7/2024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56589760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08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4/7/2024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2815455604"/>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4BFD3-903E-5CFA-5768-D8472B83F3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726885-8735-EF56-1897-DD62A6FDBA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F2DEED1-F668-8778-70E6-1EC2C350E662}"/>
              </a:ext>
            </a:extLst>
          </p:cNvPr>
          <p:cNvSpPr>
            <a:spLocks noGrp="1"/>
          </p:cNvSpPr>
          <p:nvPr>
            <p:ph type="dt" sz="half" idx="10"/>
          </p:nvPr>
        </p:nvSpPr>
        <p:spPr/>
        <p:txBody>
          <a:bodyPr/>
          <a:lstStyle/>
          <a:p>
            <a:fld id="{D4653A58-45FE-43FE-994C-5A2BD0CAB0D9}" type="datetimeFigureOut">
              <a:rPr lang="en-US" smtClean="0"/>
              <a:t>4/7/2024</a:t>
            </a:fld>
            <a:endParaRPr lang="en-US"/>
          </a:p>
        </p:txBody>
      </p:sp>
      <p:sp>
        <p:nvSpPr>
          <p:cNvPr id="5" name="Footer Placeholder 4">
            <a:extLst>
              <a:ext uri="{FF2B5EF4-FFF2-40B4-BE49-F238E27FC236}">
                <a16:creationId xmlns:a16="http://schemas.microsoft.com/office/drawing/2014/main" id="{85AAAF6F-D6A6-A046-A8C0-1005A991C5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802A63-9609-25E9-6CE9-FB1DFF595007}"/>
              </a:ext>
            </a:extLst>
          </p:cNvPr>
          <p:cNvSpPr>
            <a:spLocks noGrp="1"/>
          </p:cNvSpPr>
          <p:nvPr>
            <p:ph type="sldNum" sz="quarter" idx="12"/>
          </p:nvPr>
        </p:nvSpPr>
        <p:spPr/>
        <p:txBody>
          <a:bodyPr/>
          <a:lstStyle/>
          <a:p>
            <a:fld id="{121CFF30-08A3-4F08-9BE0-171C140B1518}" type="slidenum">
              <a:rPr lang="en-US" smtClean="0"/>
              <a:t>‹#›</a:t>
            </a:fld>
            <a:endParaRPr lang="en-US"/>
          </a:p>
        </p:txBody>
      </p:sp>
    </p:spTree>
    <p:extLst>
      <p:ext uri="{BB962C8B-B14F-4D97-AF65-F5344CB8AC3E}">
        <p14:creationId xmlns:p14="http://schemas.microsoft.com/office/powerpoint/2010/main" val="36954255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321F2-85A9-6EB3-3FD1-6588B1BB72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C28D77-973A-9092-B2FB-90F9DB72BE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49C71E-8770-F494-DA73-7F75A43EC752}"/>
              </a:ext>
            </a:extLst>
          </p:cNvPr>
          <p:cNvSpPr>
            <a:spLocks noGrp="1"/>
          </p:cNvSpPr>
          <p:nvPr>
            <p:ph type="dt" sz="half" idx="10"/>
          </p:nvPr>
        </p:nvSpPr>
        <p:spPr/>
        <p:txBody>
          <a:bodyPr/>
          <a:lstStyle/>
          <a:p>
            <a:fld id="{D4653A58-45FE-43FE-994C-5A2BD0CAB0D9}" type="datetimeFigureOut">
              <a:rPr lang="en-US" smtClean="0"/>
              <a:t>4/7/2024</a:t>
            </a:fld>
            <a:endParaRPr lang="en-US"/>
          </a:p>
        </p:txBody>
      </p:sp>
      <p:sp>
        <p:nvSpPr>
          <p:cNvPr id="5" name="Footer Placeholder 4">
            <a:extLst>
              <a:ext uri="{FF2B5EF4-FFF2-40B4-BE49-F238E27FC236}">
                <a16:creationId xmlns:a16="http://schemas.microsoft.com/office/drawing/2014/main" id="{8BB056CC-940A-FDBC-4466-CD27E1AEE1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C58C6A-8E74-7441-46E0-B7BAEB9D0DA5}"/>
              </a:ext>
            </a:extLst>
          </p:cNvPr>
          <p:cNvSpPr>
            <a:spLocks noGrp="1"/>
          </p:cNvSpPr>
          <p:nvPr>
            <p:ph type="sldNum" sz="quarter" idx="12"/>
          </p:nvPr>
        </p:nvSpPr>
        <p:spPr/>
        <p:txBody>
          <a:bodyPr/>
          <a:lstStyle/>
          <a:p>
            <a:fld id="{121CFF30-08A3-4F08-9BE0-171C140B1518}" type="slidenum">
              <a:rPr lang="en-US" smtClean="0"/>
              <a:t>‹#›</a:t>
            </a:fld>
            <a:endParaRPr lang="en-US"/>
          </a:p>
        </p:txBody>
      </p:sp>
    </p:spTree>
    <p:extLst>
      <p:ext uri="{BB962C8B-B14F-4D97-AF65-F5344CB8AC3E}">
        <p14:creationId xmlns:p14="http://schemas.microsoft.com/office/powerpoint/2010/main" val="37865461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51094-F98C-38B7-95FF-1EA314D31E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B16281-5223-EFCD-0054-E8CAFEE9019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13BEAB-88DD-9B2C-0E9F-A004B641EAAE}"/>
              </a:ext>
            </a:extLst>
          </p:cNvPr>
          <p:cNvSpPr>
            <a:spLocks noGrp="1"/>
          </p:cNvSpPr>
          <p:nvPr>
            <p:ph type="dt" sz="half" idx="10"/>
          </p:nvPr>
        </p:nvSpPr>
        <p:spPr/>
        <p:txBody>
          <a:bodyPr/>
          <a:lstStyle/>
          <a:p>
            <a:fld id="{D4653A58-45FE-43FE-994C-5A2BD0CAB0D9}" type="datetimeFigureOut">
              <a:rPr lang="en-US" smtClean="0"/>
              <a:t>4/7/2024</a:t>
            </a:fld>
            <a:endParaRPr lang="en-US"/>
          </a:p>
        </p:txBody>
      </p:sp>
      <p:sp>
        <p:nvSpPr>
          <p:cNvPr id="5" name="Footer Placeholder 4">
            <a:extLst>
              <a:ext uri="{FF2B5EF4-FFF2-40B4-BE49-F238E27FC236}">
                <a16:creationId xmlns:a16="http://schemas.microsoft.com/office/drawing/2014/main" id="{9547373C-4291-7110-5FEB-21FC7137D1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9BD594-8ED0-CC84-00F3-1C260DA3E136}"/>
              </a:ext>
            </a:extLst>
          </p:cNvPr>
          <p:cNvSpPr>
            <a:spLocks noGrp="1"/>
          </p:cNvSpPr>
          <p:nvPr>
            <p:ph type="sldNum" sz="quarter" idx="12"/>
          </p:nvPr>
        </p:nvSpPr>
        <p:spPr/>
        <p:txBody>
          <a:bodyPr/>
          <a:lstStyle/>
          <a:p>
            <a:fld id="{121CFF30-08A3-4F08-9BE0-171C140B1518}" type="slidenum">
              <a:rPr lang="en-US" smtClean="0"/>
              <a:t>‹#›</a:t>
            </a:fld>
            <a:endParaRPr lang="en-US"/>
          </a:p>
        </p:txBody>
      </p:sp>
    </p:spTree>
    <p:extLst>
      <p:ext uri="{BB962C8B-B14F-4D97-AF65-F5344CB8AC3E}">
        <p14:creationId xmlns:p14="http://schemas.microsoft.com/office/powerpoint/2010/main" val="26782310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7B992-B1AC-1ADE-8639-B8B201BED2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F485D2-3DE6-0216-2193-ED983B919D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CF763B-88F6-A18C-15F5-6E795410CA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6D5BD0-E88A-1707-C40D-FFECA55E8349}"/>
              </a:ext>
            </a:extLst>
          </p:cNvPr>
          <p:cNvSpPr>
            <a:spLocks noGrp="1"/>
          </p:cNvSpPr>
          <p:nvPr>
            <p:ph type="dt" sz="half" idx="10"/>
          </p:nvPr>
        </p:nvSpPr>
        <p:spPr/>
        <p:txBody>
          <a:bodyPr/>
          <a:lstStyle/>
          <a:p>
            <a:fld id="{D4653A58-45FE-43FE-994C-5A2BD0CAB0D9}" type="datetimeFigureOut">
              <a:rPr lang="en-US" smtClean="0"/>
              <a:t>4/7/2024</a:t>
            </a:fld>
            <a:endParaRPr lang="en-US"/>
          </a:p>
        </p:txBody>
      </p:sp>
      <p:sp>
        <p:nvSpPr>
          <p:cNvPr id="6" name="Footer Placeholder 5">
            <a:extLst>
              <a:ext uri="{FF2B5EF4-FFF2-40B4-BE49-F238E27FC236}">
                <a16:creationId xmlns:a16="http://schemas.microsoft.com/office/drawing/2014/main" id="{8ADEAF1F-43B0-F0B9-F73A-3E687555B8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E76CC3-8E5D-6198-1FB3-EE17AED3CCD3}"/>
              </a:ext>
            </a:extLst>
          </p:cNvPr>
          <p:cNvSpPr>
            <a:spLocks noGrp="1"/>
          </p:cNvSpPr>
          <p:nvPr>
            <p:ph type="sldNum" sz="quarter" idx="12"/>
          </p:nvPr>
        </p:nvSpPr>
        <p:spPr/>
        <p:txBody>
          <a:bodyPr/>
          <a:lstStyle/>
          <a:p>
            <a:fld id="{121CFF30-08A3-4F08-9BE0-171C140B1518}" type="slidenum">
              <a:rPr lang="en-US" smtClean="0"/>
              <a:t>‹#›</a:t>
            </a:fld>
            <a:endParaRPr lang="en-US"/>
          </a:p>
        </p:txBody>
      </p:sp>
    </p:spTree>
    <p:extLst>
      <p:ext uri="{BB962C8B-B14F-4D97-AF65-F5344CB8AC3E}">
        <p14:creationId xmlns:p14="http://schemas.microsoft.com/office/powerpoint/2010/main" val="15823638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93717-0EA1-6D92-DAAE-CB925471462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96577C-D295-D5DE-6143-6D0BC365F7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6E2122-F54C-D4ED-5CA1-37DBF25F95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3E5AE4-C29A-E9A1-5A94-A89EB41A27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9590D1-E300-BCE3-8AE9-0AF4159D61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0A5C9A-D8DF-B725-C814-F478B9303BD7}"/>
              </a:ext>
            </a:extLst>
          </p:cNvPr>
          <p:cNvSpPr>
            <a:spLocks noGrp="1"/>
          </p:cNvSpPr>
          <p:nvPr>
            <p:ph type="dt" sz="half" idx="10"/>
          </p:nvPr>
        </p:nvSpPr>
        <p:spPr/>
        <p:txBody>
          <a:bodyPr/>
          <a:lstStyle/>
          <a:p>
            <a:fld id="{D4653A58-45FE-43FE-994C-5A2BD0CAB0D9}" type="datetimeFigureOut">
              <a:rPr lang="en-US" smtClean="0"/>
              <a:t>4/7/2024</a:t>
            </a:fld>
            <a:endParaRPr lang="en-US"/>
          </a:p>
        </p:txBody>
      </p:sp>
      <p:sp>
        <p:nvSpPr>
          <p:cNvPr id="8" name="Footer Placeholder 7">
            <a:extLst>
              <a:ext uri="{FF2B5EF4-FFF2-40B4-BE49-F238E27FC236}">
                <a16:creationId xmlns:a16="http://schemas.microsoft.com/office/drawing/2014/main" id="{E60CE7D6-5305-63DE-59E8-690567B750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68A54B-C9D4-1503-C95B-0EBC14E21790}"/>
              </a:ext>
            </a:extLst>
          </p:cNvPr>
          <p:cNvSpPr>
            <a:spLocks noGrp="1"/>
          </p:cNvSpPr>
          <p:nvPr>
            <p:ph type="sldNum" sz="quarter" idx="12"/>
          </p:nvPr>
        </p:nvSpPr>
        <p:spPr/>
        <p:txBody>
          <a:bodyPr/>
          <a:lstStyle/>
          <a:p>
            <a:fld id="{121CFF30-08A3-4F08-9BE0-171C140B1518}" type="slidenum">
              <a:rPr lang="en-US" smtClean="0"/>
              <a:t>‹#›</a:t>
            </a:fld>
            <a:endParaRPr lang="en-US"/>
          </a:p>
        </p:txBody>
      </p:sp>
    </p:spTree>
    <p:extLst>
      <p:ext uri="{BB962C8B-B14F-4D97-AF65-F5344CB8AC3E}">
        <p14:creationId xmlns:p14="http://schemas.microsoft.com/office/powerpoint/2010/main" val="13418554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BF5AB-8308-50EC-D76E-0EC17B58CD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22BDB0-FDDE-A131-34F7-9071428C4A9C}"/>
              </a:ext>
            </a:extLst>
          </p:cNvPr>
          <p:cNvSpPr>
            <a:spLocks noGrp="1"/>
          </p:cNvSpPr>
          <p:nvPr>
            <p:ph type="dt" sz="half" idx="10"/>
          </p:nvPr>
        </p:nvSpPr>
        <p:spPr/>
        <p:txBody>
          <a:bodyPr/>
          <a:lstStyle/>
          <a:p>
            <a:fld id="{D4653A58-45FE-43FE-994C-5A2BD0CAB0D9}" type="datetimeFigureOut">
              <a:rPr lang="en-US" smtClean="0"/>
              <a:t>4/7/2024</a:t>
            </a:fld>
            <a:endParaRPr lang="en-US"/>
          </a:p>
        </p:txBody>
      </p:sp>
      <p:sp>
        <p:nvSpPr>
          <p:cNvPr id="4" name="Footer Placeholder 3">
            <a:extLst>
              <a:ext uri="{FF2B5EF4-FFF2-40B4-BE49-F238E27FC236}">
                <a16:creationId xmlns:a16="http://schemas.microsoft.com/office/drawing/2014/main" id="{2B727383-39CC-949D-03ED-D1DA5B460A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432B2C-03C9-2D2C-7283-0AA8741B2687}"/>
              </a:ext>
            </a:extLst>
          </p:cNvPr>
          <p:cNvSpPr>
            <a:spLocks noGrp="1"/>
          </p:cNvSpPr>
          <p:nvPr>
            <p:ph type="sldNum" sz="quarter" idx="12"/>
          </p:nvPr>
        </p:nvSpPr>
        <p:spPr/>
        <p:txBody>
          <a:bodyPr/>
          <a:lstStyle/>
          <a:p>
            <a:fld id="{121CFF30-08A3-4F08-9BE0-171C140B1518}" type="slidenum">
              <a:rPr lang="en-US" smtClean="0"/>
              <a:t>‹#›</a:t>
            </a:fld>
            <a:endParaRPr lang="en-US"/>
          </a:p>
        </p:txBody>
      </p:sp>
    </p:spTree>
    <p:extLst>
      <p:ext uri="{BB962C8B-B14F-4D97-AF65-F5344CB8AC3E}">
        <p14:creationId xmlns:p14="http://schemas.microsoft.com/office/powerpoint/2010/main" val="41225227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F290B6-9BA7-D339-3C96-49135DEBDDB3}"/>
              </a:ext>
            </a:extLst>
          </p:cNvPr>
          <p:cNvSpPr>
            <a:spLocks noGrp="1"/>
          </p:cNvSpPr>
          <p:nvPr>
            <p:ph type="dt" sz="half" idx="10"/>
          </p:nvPr>
        </p:nvSpPr>
        <p:spPr/>
        <p:txBody>
          <a:bodyPr/>
          <a:lstStyle/>
          <a:p>
            <a:fld id="{D4653A58-45FE-43FE-994C-5A2BD0CAB0D9}" type="datetimeFigureOut">
              <a:rPr lang="en-US" smtClean="0"/>
              <a:t>4/7/2024</a:t>
            </a:fld>
            <a:endParaRPr lang="en-US"/>
          </a:p>
        </p:txBody>
      </p:sp>
      <p:sp>
        <p:nvSpPr>
          <p:cNvPr id="3" name="Footer Placeholder 2">
            <a:extLst>
              <a:ext uri="{FF2B5EF4-FFF2-40B4-BE49-F238E27FC236}">
                <a16:creationId xmlns:a16="http://schemas.microsoft.com/office/drawing/2014/main" id="{53AAF724-E2EA-F3CA-1D18-ECD36783F1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19E74BF-25C3-5D22-5076-5BA1ED996113}"/>
              </a:ext>
            </a:extLst>
          </p:cNvPr>
          <p:cNvSpPr>
            <a:spLocks noGrp="1"/>
          </p:cNvSpPr>
          <p:nvPr>
            <p:ph type="sldNum" sz="quarter" idx="12"/>
          </p:nvPr>
        </p:nvSpPr>
        <p:spPr/>
        <p:txBody>
          <a:bodyPr/>
          <a:lstStyle/>
          <a:p>
            <a:fld id="{121CFF30-08A3-4F08-9BE0-171C140B1518}" type="slidenum">
              <a:rPr lang="en-US" smtClean="0"/>
              <a:t>‹#›</a:t>
            </a:fld>
            <a:endParaRPr lang="en-US"/>
          </a:p>
        </p:txBody>
      </p:sp>
    </p:spTree>
    <p:extLst>
      <p:ext uri="{BB962C8B-B14F-4D97-AF65-F5344CB8AC3E}">
        <p14:creationId xmlns:p14="http://schemas.microsoft.com/office/powerpoint/2010/main" val="32195659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EC7D2-D984-AA57-4557-64E7C8F2EA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E143CE-6E97-FD28-28E8-19A70969E3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EF2A3E-5409-A338-7596-79C8CC2D1C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3004AE-C4C5-A544-52EA-419014BF1883}"/>
              </a:ext>
            </a:extLst>
          </p:cNvPr>
          <p:cNvSpPr>
            <a:spLocks noGrp="1"/>
          </p:cNvSpPr>
          <p:nvPr>
            <p:ph type="dt" sz="half" idx="10"/>
          </p:nvPr>
        </p:nvSpPr>
        <p:spPr/>
        <p:txBody>
          <a:bodyPr/>
          <a:lstStyle/>
          <a:p>
            <a:fld id="{D4653A58-45FE-43FE-994C-5A2BD0CAB0D9}" type="datetimeFigureOut">
              <a:rPr lang="en-US" smtClean="0"/>
              <a:t>4/7/2024</a:t>
            </a:fld>
            <a:endParaRPr lang="en-US"/>
          </a:p>
        </p:txBody>
      </p:sp>
      <p:sp>
        <p:nvSpPr>
          <p:cNvPr id="6" name="Footer Placeholder 5">
            <a:extLst>
              <a:ext uri="{FF2B5EF4-FFF2-40B4-BE49-F238E27FC236}">
                <a16:creationId xmlns:a16="http://schemas.microsoft.com/office/drawing/2014/main" id="{6501F519-B830-6039-82C0-1BB956073B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34714A-1C7F-B84E-A888-442C14BAFC78}"/>
              </a:ext>
            </a:extLst>
          </p:cNvPr>
          <p:cNvSpPr>
            <a:spLocks noGrp="1"/>
          </p:cNvSpPr>
          <p:nvPr>
            <p:ph type="sldNum" sz="quarter" idx="12"/>
          </p:nvPr>
        </p:nvSpPr>
        <p:spPr/>
        <p:txBody>
          <a:bodyPr/>
          <a:lstStyle/>
          <a:p>
            <a:fld id="{121CFF30-08A3-4F08-9BE0-171C140B1518}" type="slidenum">
              <a:rPr lang="en-US" smtClean="0"/>
              <a:t>‹#›</a:t>
            </a:fld>
            <a:endParaRPr lang="en-US"/>
          </a:p>
        </p:txBody>
      </p:sp>
    </p:spTree>
    <p:extLst>
      <p:ext uri="{BB962C8B-B14F-4D97-AF65-F5344CB8AC3E}">
        <p14:creationId xmlns:p14="http://schemas.microsoft.com/office/powerpoint/2010/main" val="35591530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A8D09-8DE5-8ECE-D550-3847D7C3B2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99B23DE-92AC-56DB-484A-3C89139F78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B3B6BF-9975-5958-DC1D-84B0A2103D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D66101-50B6-D400-B872-A93C03C4DE34}"/>
              </a:ext>
            </a:extLst>
          </p:cNvPr>
          <p:cNvSpPr>
            <a:spLocks noGrp="1"/>
          </p:cNvSpPr>
          <p:nvPr>
            <p:ph type="dt" sz="half" idx="10"/>
          </p:nvPr>
        </p:nvSpPr>
        <p:spPr/>
        <p:txBody>
          <a:bodyPr/>
          <a:lstStyle/>
          <a:p>
            <a:fld id="{D4653A58-45FE-43FE-994C-5A2BD0CAB0D9}" type="datetimeFigureOut">
              <a:rPr lang="en-US" smtClean="0"/>
              <a:t>4/7/2024</a:t>
            </a:fld>
            <a:endParaRPr lang="en-US"/>
          </a:p>
        </p:txBody>
      </p:sp>
      <p:sp>
        <p:nvSpPr>
          <p:cNvPr id="6" name="Footer Placeholder 5">
            <a:extLst>
              <a:ext uri="{FF2B5EF4-FFF2-40B4-BE49-F238E27FC236}">
                <a16:creationId xmlns:a16="http://schemas.microsoft.com/office/drawing/2014/main" id="{8301AE1E-A405-A428-046B-DCDA6A5D2C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CD03E-2BF5-291F-FA99-D4280D02A5BE}"/>
              </a:ext>
            </a:extLst>
          </p:cNvPr>
          <p:cNvSpPr>
            <a:spLocks noGrp="1"/>
          </p:cNvSpPr>
          <p:nvPr>
            <p:ph type="sldNum" sz="quarter" idx="12"/>
          </p:nvPr>
        </p:nvSpPr>
        <p:spPr/>
        <p:txBody>
          <a:bodyPr/>
          <a:lstStyle/>
          <a:p>
            <a:fld id="{121CFF30-08A3-4F08-9BE0-171C140B1518}" type="slidenum">
              <a:rPr lang="en-US" smtClean="0"/>
              <a:t>‹#›</a:t>
            </a:fld>
            <a:endParaRPr lang="en-US"/>
          </a:p>
        </p:txBody>
      </p:sp>
    </p:spTree>
    <p:extLst>
      <p:ext uri="{BB962C8B-B14F-4D97-AF65-F5344CB8AC3E}">
        <p14:creationId xmlns:p14="http://schemas.microsoft.com/office/powerpoint/2010/main" val="3121796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4/7/2024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5697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BAD02-313D-CA0A-170D-C778EC2BB69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A8736A-26E6-D32D-A105-74090FD60B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FFAAFB-03A5-5AD1-B408-8925836ACAB1}"/>
              </a:ext>
            </a:extLst>
          </p:cNvPr>
          <p:cNvSpPr>
            <a:spLocks noGrp="1"/>
          </p:cNvSpPr>
          <p:nvPr>
            <p:ph type="dt" sz="half" idx="10"/>
          </p:nvPr>
        </p:nvSpPr>
        <p:spPr/>
        <p:txBody>
          <a:bodyPr/>
          <a:lstStyle/>
          <a:p>
            <a:fld id="{D4653A58-45FE-43FE-994C-5A2BD0CAB0D9}" type="datetimeFigureOut">
              <a:rPr lang="en-US" smtClean="0"/>
              <a:t>4/7/2024</a:t>
            </a:fld>
            <a:endParaRPr lang="en-US"/>
          </a:p>
        </p:txBody>
      </p:sp>
      <p:sp>
        <p:nvSpPr>
          <p:cNvPr id="5" name="Footer Placeholder 4">
            <a:extLst>
              <a:ext uri="{FF2B5EF4-FFF2-40B4-BE49-F238E27FC236}">
                <a16:creationId xmlns:a16="http://schemas.microsoft.com/office/drawing/2014/main" id="{9EE6E8A2-11D5-55B9-4773-10DF5C2CB7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6F4978-DEB3-6E3D-DFB8-248B6E366C86}"/>
              </a:ext>
            </a:extLst>
          </p:cNvPr>
          <p:cNvSpPr>
            <a:spLocks noGrp="1"/>
          </p:cNvSpPr>
          <p:nvPr>
            <p:ph type="sldNum" sz="quarter" idx="12"/>
          </p:nvPr>
        </p:nvSpPr>
        <p:spPr/>
        <p:txBody>
          <a:bodyPr/>
          <a:lstStyle/>
          <a:p>
            <a:fld id="{121CFF30-08A3-4F08-9BE0-171C140B1518}" type="slidenum">
              <a:rPr lang="en-US" smtClean="0"/>
              <a:t>‹#›</a:t>
            </a:fld>
            <a:endParaRPr lang="en-US"/>
          </a:p>
        </p:txBody>
      </p:sp>
    </p:spTree>
    <p:extLst>
      <p:ext uri="{BB962C8B-B14F-4D97-AF65-F5344CB8AC3E}">
        <p14:creationId xmlns:p14="http://schemas.microsoft.com/office/powerpoint/2010/main" val="5827640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1BA21D-6E34-DF44-30ED-7A7E895E67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CE8AC6-3A3F-8A18-4352-96CF048DEB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7F9568-4A19-439C-71E2-39996614D2B7}"/>
              </a:ext>
            </a:extLst>
          </p:cNvPr>
          <p:cNvSpPr>
            <a:spLocks noGrp="1"/>
          </p:cNvSpPr>
          <p:nvPr>
            <p:ph type="dt" sz="half" idx="10"/>
          </p:nvPr>
        </p:nvSpPr>
        <p:spPr/>
        <p:txBody>
          <a:bodyPr/>
          <a:lstStyle/>
          <a:p>
            <a:fld id="{D4653A58-45FE-43FE-994C-5A2BD0CAB0D9}" type="datetimeFigureOut">
              <a:rPr lang="en-US" smtClean="0"/>
              <a:t>4/7/2024</a:t>
            </a:fld>
            <a:endParaRPr lang="en-US"/>
          </a:p>
        </p:txBody>
      </p:sp>
      <p:sp>
        <p:nvSpPr>
          <p:cNvPr id="5" name="Footer Placeholder 4">
            <a:extLst>
              <a:ext uri="{FF2B5EF4-FFF2-40B4-BE49-F238E27FC236}">
                <a16:creationId xmlns:a16="http://schemas.microsoft.com/office/drawing/2014/main" id="{270A23EC-79E0-31D0-9C9F-700F7C84A9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1AE289-30EE-B3F6-A78D-99C6F23AF269}"/>
              </a:ext>
            </a:extLst>
          </p:cNvPr>
          <p:cNvSpPr>
            <a:spLocks noGrp="1"/>
          </p:cNvSpPr>
          <p:nvPr>
            <p:ph type="sldNum" sz="quarter" idx="12"/>
          </p:nvPr>
        </p:nvSpPr>
        <p:spPr/>
        <p:txBody>
          <a:bodyPr/>
          <a:lstStyle/>
          <a:p>
            <a:fld id="{121CFF30-08A3-4F08-9BE0-171C140B1518}" type="slidenum">
              <a:rPr lang="en-US" smtClean="0"/>
              <a:t>‹#›</a:t>
            </a:fld>
            <a:endParaRPr lang="en-US"/>
          </a:p>
        </p:txBody>
      </p:sp>
    </p:spTree>
    <p:extLst>
      <p:ext uri="{BB962C8B-B14F-4D97-AF65-F5344CB8AC3E}">
        <p14:creationId xmlns:p14="http://schemas.microsoft.com/office/powerpoint/2010/main" val="3040462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4/7/2024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0723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4/7/2024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275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4/7/2024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2827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4/7/2024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4660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4/7/2024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4836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4/7/2024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11135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9.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4/7/2024</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1148957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32" indent="-285744" algn="l" defTabSz="914377"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2971" indent="-228594" algn="l" defTabSz="914377"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160" indent="-228594" algn="l" defTabSz="914377"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349" indent="-228594" algn="l" defTabSz="914377"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D599CDB-3680-41C0-BCE2-341E59B8CBBC}" type="datetime1">
              <a:rPr lang="en-US" smtClean="0"/>
              <a:pPr/>
              <a:t>4/7/2024</a:t>
            </a:fld>
            <a:endParaRPr lang="en-US" dirty="0"/>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211890582"/>
      </p:ext>
    </p:extLst>
  </p:cSld>
  <p:clrMap bg1="lt1" tx1="dk1" bg2="lt2" tx2="dk2" accent1="accent1" accent2="accent2" accent3="accent3" accent4="accent4" accent5="accent5" accent6="accent6" hlink="hlink" folHlink="folHlink"/>
  <p:sldLayoutIdLst>
    <p:sldLayoutId id="2147483882" r:id="rId1"/>
    <p:sldLayoutId id="2147483883" r:id="rId2"/>
  </p:sldLayoutIdLst>
  <p:transition spd="med">
    <p:fade/>
  </p:transition>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ts val="0"/>
        </a:spcBef>
        <a:spcAft>
          <a:spcPts val="900"/>
        </a:spcAft>
        <a:buFontTx/>
        <a:buNone/>
        <a:defRPr sz="2700" kern="1200" baseline="0">
          <a:solidFill>
            <a:schemeClr val="bg1"/>
          </a:solidFill>
          <a:latin typeface="+mn-lt"/>
          <a:ea typeface="+mn-ea"/>
          <a:cs typeface="+mn-cs"/>
        </a:defRPr>
      </a:lvl1pPr>
      <a:lvl2pPr marL="557199" indent="-214308" algn="l" defTabSz="685783" rtl="0" eaLnBrk="1" latinLnBrk="0" hangingPunct="1">
        <a:spcBef>
          <a:spcPts val="0"/>
        </a:spcBef>
        <a:spcAft>
          <a:spcPts val="900"/>
        </a:spcAft>
        <a:buFontTx/>
        <a:buNone/>
        <a:defRPr sz="2400" kern="1200" baseline="0">
          <a:solidFill>
            <a:schemeClr val="bg1"/>
          </a:solidFill>
          <a:latin typeface="+mn-lt"/>
          <a:ea typeface="+mn-ea"/>
          <a:cs typeface="+mn-cs"/>
        </a:defRPr>
      </a:lvl2pPr>
      <a:lvl3pPr marL="857229" indent="-171446" algn="l" defTabSz="685783" rtl="0" eaLnBrk="1" latinLnBrk="0" hangingPunct="1">
        <a:spcBef>
          <a:spcPts val="0"/>
        </a:spcBef>
        <a:spcAft>
          <a:spcPts val="900"/>
        </a:spcAft>
        <a:buFontTx/>
        <a:buNone/>
        <a:defRPr sz="2100" kern="1200" baseline="0">
          <a:solidFill>
            <a:schemeClr val="bg1"/>
          </a:solidFill>
          <a:latin typeface="+mn-lt"/>
          <a:ea typeface="+mn-ea"/>
          <a:cs typeface="+mn-cs"/>
        </a:defRPr>
      </a:lvl3pPr>
      <a:lvl4pPr marL="1200121" indent="-171446" algn="l" defTabSz="685783" rtl="0" eaLnBrk="1" latinLnBrk="0" hangingPunct="1">
        <a:spcBef>
          <a:spcPts val="0"/>
        </a:spcBef>
        <a:spcAft>
          <a:spcPts val="900"/>
        </a:spcAft>
        <a:buFontTx/>
        <a:buNone/>
        <a:defRPr sz="1800" kern="1200" baseline="0">
          <a:solidFill>
            <a:schemeClr val="bg1"/>
          </a:solidFill>
          <a:latin typeface="+mn-lt"/>
          <a:ea typeface="+mn-ea"/>
          <a:cs typeface="+mn-cs"/>
        </a:defRPr>
      </a:lvl4pPr>
      <a:lvl5pPr marL="1543012" indent="-171446" algn="l" defTabSz="685783" rtl="0" eaLnBrk="1" latinLnBrk="0" hangingPunct="1">
        <a:spcBef>
          <a:spcPts val="0"/>
        </a:spcBef>
        <a:spcAft>
          <a:spcPts val="900"/>
        </a:spcAft>
        <a:buFontTx/>
        <a:buNone/>
        <a:defRPr sz="1500" kern="1200" baseline="0">
          <a:solidFill>
            <a:schemeClr val="bg1"/>
          </a:solidFill>
          <a:latin typeface="+mn-lt"/>
          <a:ea typeface="+mn-ea"/>
          <a:cs typeface="+mn-cs"/>
        </a:defRPr>
      </a:lvl5pPr>
      <a:lvl6pPr marL="188590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4/7/2024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037995963"/>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Lst>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4/7/2024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890012493"/>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4/7/2024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545965851"/>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4/7/2024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91039417"/>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4/7/2024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51258468"/>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4/7/2024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762445017"/>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6158F2-BF87-B2FF-B230-02B623BE81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FAF6B3-1EA7-9FD0-F28D-2F22560226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FC253E-E3F9-344B-9A47-AD923E250E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4653A58-45FE-43FE-994C-5A2BD0CAB0D9}" type="datetimeFigureOut">
              <a:rPr lang="en-US" smtClean="0"/>
              <a:t>4/7/2024</a:t>
            </a:fld>
            <a:endParaRPr lang="en-US"/>
          </a:p>
        </p:txBody>
      </p:sp>
      <p:sp>
        <p:nvSpPr>
          <p:cNvPr id="5" name="Footer Placeholder 4">
            <a:extLst>
              <a:ext uri="{FF2B5EF4-FFF2-40B4-BE49-F238E27FC236}">
                <a16:creationId xmlns:a16="http://schemas.microsoft.com/office/drawing/2014/main" id="{2695DF3E-2520-06CE-8821-8C7997E024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6EF6CEC2-06E4-B0FE-FD2A-3DBC25CB60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21CFF30-08A3-4F08-9BE0-171C140B1518}" type="slidenum">
              <a:rPr lang="en-US" smtClean="0"/>
              <a:t>‹#›</a:t>
            </a:fld>
            <a:endParaRPr lang="en-US"/>
          </a:p>
        </p:txBody>
      </p:sp>
    </p:spTree>
    <p:extLst>
      <p:ext uri="{BB962C8B-B14F-4D97-AF65-F5344CB8AC3E}">
        <p14:creationId xmlns:p14="http://schemas.microsoft.com/office/powerpoint/2010/main" val="1956851082"/>
      </p:ext>
    </p:extLst>
  </p:cSld>
  <p:clrMap bg1="lt1" tx1="dk1" bg2="lt2" tx2="dk2" accent1="accent1" accent2="accent2" accent3="accent3" accent4="accent4" accent5="accent5" accent6="accent6" hlink="hlink" folHlink="folHlink"/>
  <p:sldLayoutIdLst>
    <p:sldLayoutId id="2147484004" r:id="rId1"/>
    <p:sldLayoutId id="2147484005" r:id="rId2"/>
    <p:sldLayoutId id="2147484006" r:id="rId3"/>
    <p:sldLayoutId id="2147484007" r:id="rId4"/>
    <p:sldLayoutId id="2147484008" r:id="rId5"/>
    <p:sldLayoutId id="2147484009" r:id="rId6"/>
    <p:sldLayoutId id="2147484010" r:id="rId7"/>
    <p:sldLayoutId id="2147484011" r:id="rId8"/>
    <p:sldLayoutId id="2147484012" r:id="rId9"/>
    <p:sldLayoutId id="2147484013" r:id="rId10"/>
    <p:sldLayoutId id="214748401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DC21C-54A0-7E23-5B47-862216FFEB5F}"/>
              </a:ext>
            </a:extLst>
          </p:cNvPr>
          <p:cNvSpPr>
            <a:spLocks noGrp="1"/>
          </p:cNvSpPr>
          <p:nvPr>
            <p:ph type="title"/>
          </p:nvPr>
        </p:nvSpPr>
        <p:spPr/>
        <p:txBody>
          <a:bodyPr/>
          <a:lstStyle/>
          <a:p>
            <a:r>
              <a:rPr lang="en-US" dirty="0"/>
              <a:t>Exodus 19:5-6</a:t>
            </a:r>
          </a:p>
        </p:txBody>
      </p:sp>
      <p:sp>
        <p:nvSpPr>
          <p:cNvPr id="3" name="Content Placeholder 2">
            <a:extLst>
              <a:ext uri="{FF2B5EF4-FFF2-40B4-BE49-F238E27FC236}">
                <a16:creationId xmlns:a16="http://schemas.microsoft.com/office/drawing/2014/main" id="{9E265797-767F-C21D-0F01-8C8A7570B8F6}"/>
              </a:ext>
            </a:extLst>
          </p:cNvPr>
          <p:cNvSpPr>
            <a:spLocks noGrp="1"/>
          </p:cNvSpPr>
          <p:nvPr>
            <p:ph idx="1"/>
          </p:nvPr>
        </p:nvSpPr>
        <p:spPr/>
        <p:txBody>
          <a:bodyPr/>
          <a:lstStyle/>
          <a:p>
            <a:pPr marL="0" indent="0">
              <a:buNone/>
            </a:pPr>
            <a:r>
              <a:rPr lang="en-US" sz="4000" dirty="0"/>
              <a:t>“Now therefore, if you will indeed obey my voice and keep my covenant, you shall be my treasured possession among all peoples, for all the earth is mine; and you shall be to me a kingdom of priests and a holy nation.”</a:t>
            </a:r>
          </a:p>
          <a:p>
            <a:pPr marL="0" indent="0">
              <a:buNone/>
            </a:pPr>
            <a:endParaRPr lang="en-US" dirty="0"/>
          </a:p>
        </p:txBody>
      </p:sp>
    </p:spTree>
    <p:extLst>
      <p:ext uri="{BB962C8B-B14F-4D97-AF65-F5344CB8AC3E}">
        <p14:creationId xmlns:p14="http://schemas.microsoft.com/office/powerpoint/2010/main" val="370990845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B2F9A-91B8-BFA8-F87C-8B1C50CBE653}"/>
              </a:ext>
            </a:extLst>
          </p:cNvPr>
          <p:cNvSpPr>
            <a:spLocks noGrp="1"/>
          </p:cNvSpPr>
          <p:nvPr>
            <p:ph type="title"/>
          </p:nvPr>
        </p:nvSpPr>
        <p:spPr/>
        <p:txBody>
          <a:bodyPr/>
          <a:lstStyle/>
          <a:p>
            <a:r>
              <a:rPr lang="en-US" dirty="0"/>
              <a:t>Leviticus 19</a:t>
            </a:r>
          </a:p>
        </p:txBody>
      </p:sp>
      <p:sp>
        <p:nvSpPr>
          <p:cNvPr id="3" name="Text Placeholder 2">
            <a:extLst>
              <a:ext uri="{FF2B5EF4-FFF2-40B4-BE49-F238E27FC236}">
                <a16:creationId xmlns:a16="http://schemas.microsoft.com/office/drawing/2014/main" id="{69B39866-34F7-19B8-661B-876D5B9BE463}"/>
              </a:ext>
            </a:extLst>
          </p:cNvPr>
          <p:cNvSpPr>
            <a:spLocks noGrp="1"/>
          </p:cNvSpPr>
          <p:nvPr>
            <p:ph type="body" idx="1"/>
          </p:nvPr>
        </p:nvSpPr>
        <p:spPr/>
        <p:txBody>
          <a:bodyPr>
            <a:normAutofit/>
          </a:bodyPr>
          <a:lstStyle/>
          <a:p>
            <a:r>
              <a:rPr lang="en-US" sz="3200" dirty="0"/>
              <a:t>Verse 12</a:t>
            </a:r>
          </a:p>
        </p:txBody>
      </p:sp>
      <p:sp>
        <p:nvSpPr>
          <p:cNvPr id="4" name="Content Placeholder 3">
            <a:extLst>
              <a:ext uri="{FF2B5EF4-FFF2-40B4-BE49-F238E27FC236}">
                <a16:creationId xmlns:a16="http://schemas.microsoft.com/office/drawing/2014/main" id="{59517FC0-1A9E-06CE-6277-DB70107369E5}"/>
              </a:ext>
            </a:extLst>
          </p:cNvPr>
          <p:cNvSpPr>
            <a:spLocks noGrp="1"/>
          </p:cNvSpPr>
          <p:nvPr>
            <p:ph sz="half" idx="2"/>
          </p:nvPr>
        </p:nvSpPr>
        <p:spPr/>
        <p:txBody>
          <a:bodyPr>
            <a:normAutofit/>
          </a:bodyPr>
          <a:lstStyle/>
          <a:p>
            <a:pPr marL="0" indent="0">
              <a:buNone/>
            </a:pPr>
            <a:r>
              <a:rPr lang="en-US" sz="3200" dirty="0"/>
              <a:t>“You shall not swear by my name falsely, and so profane the name of your God: I am the LORD.”</a:t>
            </a:r>
          </a:p>
        </p:txBody>
      </p:sp>
      <p:sp>
        <p:nvSpPr>
          <p:cNvPr id="5" name="Text Placeholder 4">
            <a:extLst>
              <a:ext uri="{FF2B5EF4-FFF2-40B4-BE49-F238E27FC236}">
                <a16:creationId xmlns:a16="http://schemas.microsoft.com/office/drawing/2014/main" id="{950FC6DF-2FAB-E641-9E08-53080E7240A6}"/>
              </a:ext>
            </a:extLst>
          </p:cNvPr>
          <p:cNvSpPr>
            <a:spLocks noGrp="1"/>
          </p:cNvSpPr>
          <p:nvPr>
            <p:ph type="body" sz="quarter" idx="3"/>
          </p:nvPr>
        </p:nvSpPr>
        <p:spPr/>
        <p:txBody>
          <a:bodyPr>
            <a:normAutofit/>
          </a:bodyPr>
          <a:lstStyle/>
          <a:p>
            <a:r>
              <a:rPr lang="en-US" sz="3200" dirty="0"/>
              <a:t>Verse 15</a:t>
            </a:r>
          </a:p>
        </p:txBody>
      </p:sp>
      <p:sp>
        <p:nvSpPr>
          <p:cNvPr id="6" name="Content Placeholder 5">
            <a:extLst>
              <a:ext uri="{FF2B5EF4-FFF2-40B4-BE49-F238E27FC236}">
                <a16:creationId xmlns:a16="http://schemas.microsoft.com/office/drawing/2014/main" id="{0C31C848-C19F-472E-6250-59BD568DDF0E}"/>
              </a:ext>
            </a:extLst>
          </p:cNvPr>
          <p:cNvSpPr>
            <a:spLocks noGrp="1"/>
          </p:cNvSpPr>
          <p:nvPr>
            <p:ph sz="quarter" idx="4"/>
          </p:nvPr>
        </p:nvSpPr>
        <p:spPr/>
        <p:txBody>
          <a:bodyPr>
            <a:normAutofit/>
          </a:bodyPr>
          <a:lstStyle/>
          <a:p>
            <a:pPr marL="0" indent="0">
              <a:buNone/>
            </a:pPr>
            <a:r>
              <a:rPr lang="en-US" dirty="0"/>
              <a:t>“You shall do no injustice in court. You shall not be partial to the poor or defer to the great, but in righteousness shall you judge your neighbor.”</a:t>
            </a:r>
          </a:p>
          <a:p>
            <a:pPr marL="0" indent="0">
              <a:buNone/>
            </a:pPr>
            <a:endParaRPr lang="en-US" dirty="0"/>
          </a:p>
        </p:txBody>
      </p:sp>
    </p:spTree>
    <p:extLst>
      <p:ext uri="{BB962C8B-B14F-4D97-AF65-F5344CB8AC3E}">
        <p14:creationId xmlns:p14="http://schemas.microsoft.com/office/powerpoint/2010/main" val="86858140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B2F9A-91B8-BFA8-F87C-8B1C50CBE653}"/>
              </a:ext>
            </a:extLst>
          </p:cNvPr>
          <p:cNvSpPr>
            <a:spLocks noGrp="1"/>
          </p:cNvSpPr>
          <p:nvPr>
            <p:ph type="title"/>
          </p:nvPr>
        </p:nvSpPr>
        <p:spPr/>
        <p:txBody>
          <a:bodyPr/>
          <a:lstStyle/>
          <a:p>
            <a:r>
              <a:rPr lang="en-US" dirty="0"/>
              <a:t>Leviticus 19</a:t>
            </a:r>
          </a:p>
        </p:txBody>
      </p:sp>
      <p:sp>
        <p:nvSpPr>
          <p:cNvPr id="3" name="Text Placeholder 2">
            <a:extLst>
              <a:ext uri="{FF2B5EF4-FFF2-40B4-BE49-F238E27FC236}">
                <a16:creationId xmlns:a16="http://schemas.microsoft.com/office/drawing/2014/main" id="{69B39866-34F7-19B8-661B-876D5B9BE463}"/>
              </a:ext>
            </a:extLst>
          </p:cNvPr>
          <p:cNvSpPr>
            <a:spLocks noGrp="1"/>
          </p:cNvSpPr>
          <p:nvPr>
            <p:ph type="body" idx="1"/>
          </p:nvPr>
        </p:nvSpPr>
        <p:spPr/>
        <p:txBody>
          <a:bodyPr>
            <a:normAutofit/>
          </a:bodyPr>
          <a:lstStyle/>
          <a:p>
            <a:r>
              <a:rPr lang="en-US" sz="3200" dirty="0"/>
              <a:t>Verse 16</a:t>
            </a:r>
          </a:p>
        </p:txBody>
      </p:sp>
      <p:sp>
        <p:nvSpPr>
          <p:cNvPr id="4" name="Content Placeholder 3">
            <a:extLst>
              <a:ext uri="{FF2B5EF4-FFF2-40B4-BE49-F238E27FC236}">
                <a16:creationId xmlns:a16="http://schemas.microsoft.com/office/drawing/2014/main" id="{59517FC0-1A9E-06CE-6277-DB70107369E5}"/>
              </a:ext>
            </a:extLst>
          </p:cNvPr>
          <p:cNvSpPr>
            <a:spLocks noGrp="1"/>
          </p:cNvSpPr>
          <p:nvPr>
            <p:ph sz="half" idx="2"/>
          </p:nvPr>
        </p:nvSpPr>
        <p:spPr/>
        <p:txBody>
          <a:bodyPr>
            <a:normAutofit lnSpcReduction="10000"/>
          </a:bodyPr>
          <a:lstStyle/>
          <a:p>
            <a:pPr marL="0" indent="0">
              <a:buNone/>
            </a:pPr>
            <a:r>
              <a:rPr lang="en-US" sz="3200" dirty="0"/>
              <a:t>“You shall not go around as a slanderer among your people, and you shall not stand up against the life of your neighbor: I am the LORD.”</a:t>
            </a:r>
          </a:p>
        </p:txBody>
      </p:sp>
      <p:sp>
        <p:nvSpPr>
          <p:cNvPr id="5" name="Text Placeholder 4">
            <a:extLst>
              <a:ext uri="{FF2B5EF4-FFF2-40B4-BE49-F238E27FC236}">
                <a16:creationId xmlns:a16="http://schemas.microsoft.com/office/drawing/2014/main" id="{950FC6DF-2FAB-E641-9E08-53080E7240A6}"/>
              </a:ext>
            </a:extLst>
          </p:cNvPr>
          <p:cNvSpPr>
            <a:spLocks noGrp="1"/>
          </p:cNvSpPr>
          <p:nvPr>
            <p:ph type="body" sz="quarter" idx="3"/>
          </p:nvPr>
        </p:nvSpPr>
        <p:spPr/>
        <p:txBody>
          <a:bodyPr>
            <a:normAutofit/>
          </a:bodyPr>
          <a:lstStyle/>
          <a:p>
            <a:r>
              <a:rPr lang="en-US" sz="3200" dirty="0"/>
              <a:t>Verses 17,18</a:t>
            </a:r>
          </a:p>
        </p:txBody>
      </p:sp>
      <p:sp>
        <p:nvSpPr>
          <p:cNvPr id="6" name="Content Placeholder 5">
            <a:extLst>
              <a:ext uri="{FF2B5EF4-FFF2-40B4-BE49-F238E27FC236}">
                <a16:creationId xmlns:a16="http://schemas.microsoft.com/office/drawing/2014/main" id="{0C31C848-C19F-472E-6250-59BD568DDF0E}"/>
              </a:ext>
            </a:extLst>
          </p:cNvPr>
          <p:cNvSpPr>
            <a:spLocks noGrp="1"/>
          </p:cNvSpPr>
          <p:nvPr>
            <p:ph sz="quarter" idx="4"/>
          </p:nvPr>
        </p:nvSpPr>
        <p:spPr/>
        <p:txBody>
          <a:bodyPr>
            <a:normAutofit lnSpcReduction="10000"/>
          </a:bodyPr>
          <a:lstStyle/>
          <a:p>
            <a:pPr marL="0" indent="0">
              <a:buNone/>
            </a:pPr>
            <a:r>
              <a:rPr lang="en-US" dirty="0"/>
              <a:t>“You shall not hate your brother in your heart, but you shall reason frankly with your neighbor, lest you incur sin because of him. You shall not take vengeance or bear a grudge against the sons of your own people, but you shall love your neighbor as yourself: I am the LORD.”</a:t>
            </a:r>
          </a:p>
          <a:p>
            <a:pPr marL="0" indent="0">
              <a:buNone/>
            </a:pPr>
            <a:endParaRPr lang="en-US" dirty="0"/>
          </a:p>
        </p:txBody>
      </p:sp>
    </p:spTree>
    <p:extLst>
      <p:ext uri="{BB962C8B-B14F-4D97-AF65-F5344CB8AC3E}">
        <p14:creationId xmlns:p14="http://schemas.microsoft.com/office/powerpoint/2010/main" val="166283104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B2F9A-91B8-BFA8-F87C-8B1C50CBE653}"/>
              </a:ext>
            </a:extLst>
          </p:cNvPr>
          <p:cNvSpPr>
            <a:spLocks noGrp="1"/>
          </p:cNvSpPr>
          <p:nvPr>
            <p:ph type="title"/>
          </p:nvPr>
        </p:nvSpPr>
        <p:spPr/>
        <p:txBody>
          <a:bodyPr/>
          <a:lstStyle/>
          <a:p>
            <a:r>
              <a:rPr lang="en-US" dirty="0"/>
              <a:t>Leviticus 19</a:t>
            </a:r>
          </a:p>
        </p:txBody>
      </p:sp>
      <p:sp>
        <p:nvSpPr>
          <p:cNvPr id="3" name="Text Placeholder 2">
            <a:extLst>
              <a:ext uri="{FF2B5EF4-FFF2-40B4-BE49-F238E27FC236}">
                <a16:creationId xmlns:a16="http://schemas.microsoft.com/office/drawing/2014/main" id="{69B39866-34F7-19B8-661B-876D5B9BE463}"/>
              </a:ext>
            </a:extLst>
          </p:cNvPr>
          <p:cNvSpPr>
            <a:spLocks noGrp="1"/>
          </p:cNvSpPr>
          <p:nvPr>
            <p:ph type="body" idx="1"/>
          </p:nvPr>
        </p:nvSpPr>
        <p:spPr/>
        <p:txBody>
          <a:bodyPr>
            <a:normAutofit/>
          </a:bodyPr>
          <a:lstStyle/>
          <a:p>
            <a:r>
              <a:rPr lang="en-US" sz="3200" dirty="0"/>
              <a:t>Verse 19</a:t>
            </a:r>
          </a:p>
        </p:txBody>
      </p:sp>
      <p:sp>
        <p:nvSpPr>
          <p:cNvPr id="4" name="Content Placeholder 3">
            <a:extLst>
              <a:ext uri="{FF2B5EF4-FFF2-40B4-BE49-F238E27FC236}">
                <a16:creationId xmlns:a16="http://schemas.microsoft.com/office/drawing/2014/main" id="{59517FC0-1A9E-06CE-6277-DB70107369E5}"/>
              </a:ext>
            </a:extLst>
          </p:cNvPr>
          <p:cNvSpPr>
            <a:spLocks noGrp="1"/>
          </p:cNvSpPr>
          <p:nvPr>
            <p:ph sz="half" idx="2"/>
          </p:nvPr>
        </p:nvSpPr>
        <p:spPr/>
        <p:txBody>
          <a:bodyPr>
            <a:normAutofit/>
          </a:bodyPr>
          <a:lstStyle/>
          <a:p>
            <a:pPr marL="0" indent="0">
              <a:buNone/>
            </a:pPr>
            <a:r>
              <a:rPr lang="en-US" sz="3200" dirty="0"/>
              <a:t>“You shall keep my statutes. You shall not let your cattle breed with a different kind. You shall not sow your field with two kinds of seed, nor shall you wear a garment of cloth made of two kinds of material.”</a:t>
            </a:r>
          </a:p>
        </p:txBody>
      </p:sp>
      <p:sp>
        <p:nvSpPr>
          <p:cNvPr id="5" name="Text Placeholder 4">
            <a:extLst>
              <a:ext uri="{FF2B5EF4-FFF2-40B4-BE49-F238E27FC236}">
                <a16:creationId xmlns:a16="http://schemas.microsoft.com/office/drawing/2014/main" id="{950FC6DF-2FAB-E641-9E08-53080E7240A6}"/>
              </a:ext>
            </a:extLst>
          </p:cNvPr>
          <p:cNvSpPr>
            <a:spLocks noGrp="1"/>
          </p:cNvSpPr>
          <p:nvPr>
            <p:ph type="body" sz="quarter" idx="3"/>
          </p:nvPr>
        </p:nvSpPr>
        <p:spPr/>
        <p:txBody>
          <a:bodyPr>
            <a:normAutofit/>
          </a:bodyPr>
          <a:lstStyle/>
          <a:p>
            <a:endParaRPr lang="en-US" sz="3200" dirty="0"/>
          </a:p>
        </p:txBody>
      </p:sp>
      <p:sp>
        <p:nvSpPr>
          <p:cNvPr id="6" name="Content Placeholder 5">
            <a:extLst>
              <a:ext uri="{FF2B5EF4-FFF2-40B4-BE49-F238E27FC236}">
                <a16:creationId xmlns:a16="http://schemas.microsoft.com/office/drawing/2014/main" id="{0C31C848-C19F-472E-6250-59BD568DDF0E}"/>
              </a:ext>
            </a:extLst>
          </p:cNvPr>
          <p:cNvSpPr>
            <a:spLocks noGrp="1"/>
          </p:cNvSpPr>
          <p:nvPr>
            <p:ph sz="quarter" idx="4"/>
          </p:nvPr>
        </p:nvSpPr>
        <p:spPr/>
        <p:txBody>
          <a:bodyPr>
            <a:normAutofit/>
          </a:bodyPr>
          <a:lstStyle/>
          <a:p>
            <a:pPr marL="0" indent="0">
              <a:buNone/>
            </a:pPr>
            <a:endParaRPr lang="en-US" dirty="0"/>
          </a:p>
        </p:txBody>
      </p:sp>
    </p:spTree>
    <p:extLst>
      <p:ext uri="{BB962C8B-B14F-4D97-AF65-F5344CB8AC3E}">
        <p14:creationId xmlns:p14="http://schemas.microsoft.com/office/powerpoint/2010/main" val="18030174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B2F9A-91B8-BFA8-F87C-8B1C50CBE653}"/>
              </a:ext>
            </a:extLst>
          </p:cNvPr>
          <p:cNvSpPr>
            <a:spLocks noGrp="1"/>
          </p:cNvSpPr>
          <p:nvPr>
            <p:ph type="title"/>
          </p:nvPr>
        </p:nvSpPr>
        <p:spPr/>
        <p:txBody>
          <a:bodyPr/>
          <a:lstStyle/>
          <a:p>
            <a:r>
              <a:rPr lang="en-US" dirty="0"/>
              <a:t>Leviticus 19</a:t>
            </a:r>
          </a:p>
        </p:txBody>
      </p:sp>
      <p:sp>
        <p:nvSpPr>
          <p:cNvPr id="3" name="Text Placeholder 2">
            <a:extLst>
              <a:ext uri="{FF2B5EF4-FFF2-40B4-BE49-F238E27FC236}">
                <a16:creationId xmlns:a16="http://schemas.microsoft.com/office/drawing/2014/main" id="{69B39866-34F7-19B8-661B-876D5B9BE463}"/>
              </a:ext>
            </a:extLst>
          </p:cNvPr>
          <p:cNvSpPr>
            <a:spLocks noGrp="1"/>
          </p:cNvSpPr>
          <p:nvPr>
            <p:ph type="body" idx="1"/>
          </p:nvPr>
        </p:nvSpPr>
        <p:spPr/>
        <p:txBody>
          <a:bodyPr>
            <a:normAutofit/>
          </a:bodyPr>
          <a:lstStyle/>
          <a:p>
            <a:r>
              <a:rPr lang="en-US" sz="3200" dirty="0"/>
              <a:t>Verse 20-22</a:t>
            </a:r>
          </a:p>
        </p:txBody>
      </p:sp>
      <p:sp>
        <p:nvSpPr>
          <p:cNvPr id="4" name="Content Placeholder 3">
            <a:extLst>
              <a:ext uri="{FF2B5EF4-FFF2-40B4-BE49-F238E27FC236}">
                <a16:creationId xmlns:a16="http://schemas.microsoft.com/office/drawing/2014/main" id="{59517FC0-1A9E-06CE-6277-DB70107369E5}"/>
              </a:ext>
            </a:extLst>
          </p:cNvPr>
          <p:cNvSpPr>
            <a:spLocks noGrp="1"/>
          </p:cNvSpPr>
          <p:nvPr>
            <p:ph sz="half" idx="2"/>
          </p:nvPr>
        </p:nvSpPr>
        <p:spPr/>
        <p:txBody>
          <a:bodyPr>
            <a:normAutofit fontScale="70000" lnSpcReduction="20000"/>
          </a:bodyPr>
          <a:lstStyle/>
          <a:p>
            <a:pPr marL="0" indent="0">
              <a:buNone/>
            </a:pPr>
            <a:r>
              <a:rPr lang="en-US" sz="3200" dirty="0"/>
              <a:t>“If a man lies sexually with a woman who is a slave, assigned to another man and not yet ransomed or given her freedom, a distinction shall be made. They shall not be put to death, because she was not free; but he shall bring his compensation to the LORD, to the entrance of the tent of meeting, a ram for a guilt offering. And the priest shall make atonement for him with the ram of the guilt offering before the LORD for his sin that he has committed, and he shall be forgiven for the sin that he has committed.”</a:t>
            </a:r>
          </a:p>
        </p:txBody>
      </p:sp>
      <p:sp>
        <p:nvSpPr>
          <p:cNvPr id="5" name="Text Placeholder 4">
            <a:extLst>
              <a:ext uri="{FF2B5EF4-FFF2-40B4-BE49-F238E27FC236}">
                <a16:creationId xmlns:a16="http://schemas.microsoft.com/office/drawing/2014/main" id="{950FC6DF-2FAB-E641-9E08-53080E7240A6}"/>
              </a:ext>
            </a:extLst>
          </p:cNvPr>
          <p:cNvSpPr>
            <a:spLocks noGrp="1"/>
          </p:cNvSpPr>
          <p:nvPr>
            <p:ph type="body" sz="quarter" idx="3"/>
          </p:nvPr>
        </p:nvSpPr>
        <p:spPr/>
        <p:txBody>
          <a:bodyPr>
            <a:normAutofit/>
          </a:bodyPr>
          <a:lstStyle/>
          <a:p>
            <a:r>
              <a:rPr lang="en-US" sz="3200" dirty="0"/>
              <a:t>Verses 29</a:t>
            </a:r>
          </a:p>
        </p:txBody>
      </p:sp>
      <p:sp>
        <p:nvSpPr>
          <p:cNvPr id="6" name="Content Placeholder 5">
            <a:extLst>
              <a:ext uri="{FF2B5EF4-FFF2-40B4-BE49-F238E27FC236}">
                <a16:creationId xmlns:a16="http://schemas.microsoft.com/office/drawing/2014/main" id="{0C31C848-C19F-472E-6250-59BD568DDF0E}"/>
              </a:ext>
            </a:extLst>
          </p:cNvPr>
          <p:cNvSpPr>
            <a:spLocks noGrp="1"/>
          </p:cNvSpPr>
          <p:nvPr>
            <p:ph sz="quarter" idx="4"/>
          </p:nvPr>
        </p:nvSpPr>
        <p:spPr/>
        <p:txBody>
          <a:bodyPr>
            <a:normAutofit fontScale="70000" lnSpcReduction="20000"/>
          </a:bodyPr>
          <a:lstStyle/>
          <a:p>
            <a:pPr marL="0" indent="0">
              <a:buNone/>
            </a:pPr>
            <a:r>
              <a:rPr lang="en-US" dirty="0"/>
              <a:t>“Do not profane your daughter by making her a prostitute, lest the land fall into prostitution and the land become full of depravity.”</a:t>
            </a:r>
          </a:p>
          <a:p>
            <a:pPr marL="0" indent="0">
              <a:buNone/>
            </a:pPr>
            <a:endParaRPr lang="en-US" dirty="0"/>
          </a:p>
        </p:txBody>
      </p:sp>
    </p:spTree>
    <p:extLst>
      <p:ext uri="{BB962C8B-B14F-4D97-AF65-F5344CB8AC3E}">
        <p14:creationId xmlns:p14="http://schemas.microsoft.com/office/powerpoint/2010/main" val="139217609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DC21C-54A0-7E23-5B47-862216FFEB5F}"/>
              </a:ext>
            </a:extLst>
          </p:cNvPr>
          <p:cNvSpPr>
            <a:spLocks noGrp="1"/>
          </p:cNvSpPr>
          <p:nvPr>
            <p:ph type="title"/>
          </p:nvPr>
        </p:nvSpPr>
        <p:spPr/>
        <p:txBody>
          <a:bodyPr/>
          <a:lstStyle/>
          <a:p>
            <a:r>
              <a:rPr lang="en-US" dirty="0"/>
              <a:t>Leviticus 19:26-31</a:t>
            </a:r>
          </a:p>
        </p:txBody>
      </p:sp>
      <p:sp>
        <p:nvSpPr>
          <p:cNvPr id="3" name="Content Placeholder 2">
            <a:extLst>
              <a:ext uri="{FF2B5EF4-FFF2-40B4-BE49-F238E27FC236}">
                <a16:creationId xmlns:a16="http://schemas.microsoft.com/office/drawing/2014/main" id="{9E265797-767F-C21D-0F01-8C8A7570B8F6}"/>
              </a:ext>
            </a:extLst>
          </p:cNvPr>
          <p:cNvSpPr>
            <a:spLocks noGrp="1"/>
          </p:cNvSpPr>
          <p:nvPr>
            <p:ph idx="1"/>
          </p:nvPr>
        </p:nvSpPr>
        <p:spPr/>
        <p:txBody>
          <a:bodyPr>
            <a:normAutofit fontScale="77500" lnSpcReduction="20000"/>
          </a:bodyPr>
          <a:lstStyle/>
          <a:p>
            <a:pPr marL="0" indent="0">
              <a:buNone/>
            </a:pPr>
            <a:r>
              <a:rPr lang="en-US" sz="4000" dirty="0"/>
              <a:t>“You shall not eat any flesh with the blood in it. You shall not interpret omens or tell fortunes. You shall not round off the hair on your temples or mar the edges of your beard. You shall not make any cuts on your body for the dead or tattoo yourselves: I am the LORD. “Do not profane your daughter by making her a prostitute, lest the land fall into prostitution and the land become full of depravity. You shall keep my Sabbaths and reverence my sanctuary: I am the LORD. “Do not turn to mediums or necromancers; do not seek them out, and so make yourselves unclean by them: I am the LORD your God.”</a:t>
            </a:r>
          </a:p>
          <a:p>
            <a:pPr marL="0" indent="0">
              <a:buNone/>
            </a:pPr>
            <a:endParaRPr lang="en-US" dirty="0"/>
          </a:p>
        </p:txBody>
      </p:sp>
    </p:spTree>
    <p:extLst>
      <p:ext uri="{BB962C8B-B14F-4D97-AF65-F5344CB8AC3E}">
        <p14:creationId xmlns:p14="http://schemas.microsoft.com/office/powerpoint/2010/main" val="235511167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DC21C-54A0-7E23-5B47-862216FFEB5F}"/>
              </a:ext>
            </a:extLst>
          </p:cNvPr>
          <p:cNvSpPr>
            <a:spLocks noGrp="1"/>
          </p:cNvSpPr>
          <p:nvPr>
            <p:ph type="title"/>
          </p:nvPr>
        </p:nvSpPr>
        <p:spPr/>
        <p:txBody>
          <a:bodyPr/>
          <a:lstStyle/>
          <a:p>
            <a:r>
              <a:rPr lang="en-US" dirty="0"/>
              <a:t>Leviticus 19:33-34</a:t>
            </a:r>
          </a:p>
        </p:txBody>
      </p:sp>
      <p:sp>
        <p:nvSpPr>
          <p:cNvPr id="3" name="Content Placeholder 2">
            <a:extLst>
              <a:ext uri="{FF2B5EF4-FFF2-40B4-BE49-F238E27FC236}">
                <a16:creationId xmlns:a16="http://schemas.microsoft.com/office/drawing/2014/main" id="{9E265797-767F-C21D-0F01-8C8A7570B8F6}"/>
              </a:ext>
            </a:extLst>
          </p:cNvPr>
          <p:cNvSpPr>
            <a:spLocks noGrp="1"/>
          </p:cNvSpPr>
          <p:nvPr>
            <p:ph idx="1"/>
          </p:nvPr>
        </p:nvSpPr>
        <p:spPr/>
        <p:txBody>
          <a:bodyPr>
            <a:normAutofit/>
          </a:bodyPr>
          <a:lstStyle/>
          <a:p>
            <a:pPr marL="0" indent="0">
              <a:buNone/>
            </a:pPr>
            <a:r>
              <a:rPr lang="en-US" sz="4000" dirty="0"/>
              <a:t>“When a stranger sojourns with you in your land, you shall not do him wrong. You shall treat the stranger who sojourns with you as the native among you, and you shall love him as yourself, for you were strangers in the land of Egypt: I am the LORD your God.”</a:t>
            </a:r>
          </a:p>
          <a:p>
            <a:pPr marL="0" indent="0">
              <a:buNone/>
            </a:pPr>
            <a:endParaRPr lang="en-US" dirty="0"/>
          </a:p>
        </p:txBody>
      </p:sp>
    </p:spTree>
    <p:extLst>
      <p:ext uri="{BB962C8B-B14F-4D97-AF65-F5344CB8AC3E}">
        <p14:creationId xmlns:p14="http://schemas.microsoft.com/office/powerpoint/2010/main" val="4073889401"/>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DC21C-54A0-7E23-5B47-862216FFEB5F}"/>
              </a:ext>
            </a:extLst>
          </p:cNvPr>
          <p:cNvSpPr>
            <a:spLocks noGrp="1"/>
          </p:cNvSpPr>
          <p:nvPr>
            <p:ph type="title"/>
          </p:nvPr>
        </p:nvSpPr>
        <p:spPr/>
        <p:txBody>
          <a:bodyPr/>
          <a:lstStyle/>
          <a:p>
            <a:r>
              <a:rPr lang="en-US" dirty="0"/>
              <a:t>Leviticus 19:35-36</a:t>
            </a:r>
          </a:p>
        </p:txBody>
      </p:sp>
      <p:sp>
        <p:nvSpPr>
          <p:cNvPr id="3" name="Content Placeholder 2">
            <a:extLst>
              <a:ext uri="{FF2B5EF4-FFF2-40B4-BE49-F238E27FC236}">
                <a16:creationId xmlns:a16="http://schemas.microsoft.com/office/drawing/2014/main" id="{9E265797-767F-C21D-0F01-8C8A7570B8F6}"/>
              </a:ext>
            </a:extLst>
          </p:cNvPr>
          <p:cNvSpPr>
            <a:spLocks noGrp="1"/>
          </p:cNvSpPr>
          <p:nvPr>
            <p:ph idx="1"/>
          </p:nvPr>
        </p:nvSpPr>
        <p:spPr/>
        <p:txBody>
          <a:bodyPr>
            <a:normAutofit/>
          </a:bodyPr>
          <a:lstStyle/>
          <a:p>
            <a:pPr marL="0" indent="0">
              <a:buNone/>
            </a:pPr>
            <a:r>
              <a:rPr lang="en-US" sz="4000" dirty="0"/>
              <a:t>“You shall do no wrong in judgment, in measures of length or weight or quantity. You shall have just balances, just weights, a just ephah, and a just </a:t>
            </a:r>
            <a:r>
              <a:rPr lang="en-US" sz="4000" dirty="0" err="1"/>
              <a:t>hin</a:t>
            </a:r>
            <a:r>
              <a:rPr lang="en-US" sz="4000" dirty="0"/>
              <a:t>: I am the LORD your God, who brought you out of the land of Egypt.”</a:t>
            </a:r>
          </a:p>
          <a:p>
            <a:pPr marL="0" indent="0">
              <a:buNone/>
            </a:pPr>
            <a:endParaRPr lang="en-US" dirty="0"/>
          </a:p>
        </p:txBody>
      </p:sp>
    </p:spTree>
    <p:extLst>
      <p:ext uri="{BB962C8B-B14F-4D97-AF65-F5344CB8AC3E}">
        <p14:creationId xmlns:p14="http://schemas.microsoft.com/office/powerpoint/2010/main" val="44209580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A4ED6C-8A48-421A-ADF2-3AFB31B038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22917483"/>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DC21C-54A0-7E23-5B47-862216FFEB5F}"/>
              </a:ext>
            </a:extLst>
          </p:cNvPr>
          <p:cNvSpPr>
            <a:spLocks noGrp="1"/>
          </p:cNvSpPr>
          <p:nvPr>
            <p:ph type="title"/>
          </p:nvPr>
        </p:nvSpPr>
        <p:spPr/>
        <p:txBody>
          <a:bodyPr/>
          <a:lstStyle/>
          <a:p>
            <a:r>
              <a:rPr lang="en-US" dirty="0"/>
              <a:t>1 Peter 2:9</a:t>
            </a:r>
          </a:p>
        </p:txBody>
      </p:sp>
      <p:sp>
        <p:nvSpPr>
          <p:cNvPr id="3" name="Content Placeholder 2">
            <a:extLst>
              <a:ext uri="{FF2B5EF4-FFF2-40B4-BE49-F238E27FC236}">
                <a16:creationId xmlns:a16="http://schemas.microsoft.com/office/drawing/2014/main" id="{9E265797-767F-C21D-0F01-8C8A7570B8F6}"/>
              </a:ext>
            </a:extLst>
          </p:cNvPr>
          <p:cNvSpPr>
            <a:spLocks noGrp="1"/>
          </p:cNvSpPr>
          <p:nvPr>
            <p:ph idx="1"/>
          </p:nvPr>
        </p:nvSpPr>
        <p:spPr/>
        <p:txBody>
          <a:bodyPr>
            <a:normAutofit/>
          </a:bodyPr>
          <a:lstStyle/>
          <a:p>
            <a:pPr marL="0" indent="0">
              <a:buNone/>
            </a:pPr>
            <a:r>
              <a:rPr lang="en-US" sz="4000" dirty="0"/>
              <a:t>“You are a chosen race, a royal priesthood, a holy nation, a people for his own possession, that you may proclaim the excellencies of him who called you out of darkness into his marvelous light.”</a:t>
            </a:r>
          </a:p>
          <a:p>
            <a:pPr marL="0" indent="0">
              <a:buNone/>
            </a:pPr>
            <a:endParaRPr lang="en-US" dirty="0"/>
          </a:p>
        </p:txBody>
      </p:sp>
    </p:spTree>
    <p:extLst>
      <p:ext uri="{BB962C8B-B14F-4D97-AF65-F5344CB8AC3E}">
        <p14:creationId xmlns:p14="http://schemas.microsoft.com/office/powerpoint/2010/main" val="285886199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B2F9A-91B8-BFA8-F87C-8B1C50CBE653}"/>
              </a:ext>
            </a:extLst>
          </p:cNvPr>
          <p:cNvSpPr>
            <a:spLocks noGrp="1"/>
          </p:cNvSpPr>
          <p:nvPr>
            <p:ph type="title"/>
          </p:nvPr>
        </p:nvSpPr>
        <p:spPr/>
        <p:txBody>
          <a:bodyPr/>
          <a:lstStyle/>
          <a:p>
            <a:r>
              <a:rPr lang="en-US" dirty="0"/>
              <a:t>A royal priesthood, a holy nation…</a:t>
            </a:r>
          </a:p>
        </p:txBody>
      </p:sp>
      <p:sp>
        <p:nvSpPr>
          <p:cNvPr id="3" name="Text Placeholder 2">
            <a:extLst>
              <a:ext uri="{FF2B5EF4-FFF2-40B4-BE49-F238E27FC236}">
                <a16:creationId xmlns:a16="http://schemas.microsoft.com/office/drawing/2014/main" id="{69B39866-34F7-19B8-661B-876D5B9BE463}"/>
              </a:ext>
            </a:extLst>
          </p:cNvPr>
          <p:cNvSpPr>
            <a:spLocks noGrp="1"/>
          </p:cNvSpPr>
          <p:nvPr>
            <p:ph type="body" idx="1"/>
          </p:nvPr>
        </p:nvSpPr>
        <p:spPr/>
        <p:txBody>
          <a:bodyPr>
            <a:normAutofit/>
          </a:bodyPr>
          <a:lstStyle/>
          <a:p>
            <a:r>
              <a:rPr lang="en-US" sz="3200" dirty="0"/>
              <a:t>Exodus 19:6</a:t>
            </a:r>
          </a:p>
        </p:txBody>
      </p:sp>
      <p:sp>
        <p:nvSpPr>
          <p:cNvPr id="4" name="Content Placeholder 3">
            <a:extLst>
              <a:ext uri="{FF2B5EF4-FFF2-40B4-BE49-F238E27FC236}">
                <a16:creationId xmlns:a16="http://schemas.microsoft.com/office/drawing/2014/main" id="{59517FC0-1A9E-06CE-6277-DB70107369E5}"/>
              </a:ext>
            </a:extLst>
          </p:cNvPr>
          <p:cNvSpPr>
            <a:spLocks noGrp="1"/>
          </p:cNvSpPr>
          <p:nvPr>
            <p:ph sz="half" idx="2"/>
          </p:nvPr>
        </p:nvSpPr>
        <p:spPr/>
        <p:txBody>
          <a:bodyPr>
            <a:normAutofit/>
          </a:bodyPr>
          <a:lstStyle/>
          <a:p>
            <a:pPr marL="0" indent="0">
              <a:buNone/>
            </a:pPr>
            <a:r>
              <a:rPr lang="en-US" sz="3200" dirty="0"/>
              <a:t>“You shall be to me a kingdom of priests and a holy nation.”</a:t>
            </a:r>
          </a:p>
        </p:txBody>
      </p:sp>
      <p:sp>
        <p:nvSpPr>
          <p:cNvPr id="5" name="Text Placeholder 4">
            <a:extLst>
              <a:ext uri="{FF2B5EF4-FFF2-40B4-BE49-F238E27FC236}">
                <a16:creationId xmlns:a16="http://schemas.microsoft.com/office/drawing/2014/main" id="{950FC6DF-2FAB-E641-9E08-53080E7240A6}"/>
              </a:ext>
            </a:extLst>
          </p:cNvPr>
          <p:cNvSpPr>
            <a:spLocks noGrp="1"/>
          </p:cNvSpPr>
          <p:nvPr>
            <p:ph type="body" sz="quarter" idx="3"/>
          </p:nvPr>
        </p:nvSpPr>
        <p:spPr/>
        <p:txBody>
          <a:bodyPr>
            <a:normAutofit/>
          </a:bodyPr>
          <a:lstStyle/>
          <a:p>
            <a:r>
              <a:rPr lang="en-US" sz="3200" dirty="0"/>
              <a:t>1 Peter 2:9</a:t>
            </a:r>
          </a:p>
        </p:txBody>
      </p:sp>
      <p:sp>
        <p:nvSpPr>
          <p:cNvPr id="6" name="Content Placeholder 5">
            <a:extLst>
              <a:ext uri="{FF2B5EF4-FFF2-40B4-BE49-F238E27FC236}">
                <a16:creationId xmlns:a16="http://schemas.microsoft.com/office/drawing/2014/main" id="{0C31C848-C19F-472E-6250-59BD568DDF0E}"/>
              </a:ext>
            </a:extLst>
          </p:cNvPr>
          <p:cNvSpPr>
            <a:spLocks noGrp="1"/>
          </p:cNvSpPr>
          <p:nvPr>
            <p:ph sz="quarter" idx="4"/>
          </p:nvPr>
        </p:nvSpPr>
        <p:spPr/>
        <p:txBody>
          <a:bodyPr>
            <a:normAutofit/>
          </a:bodyPr>
          <a:lstStyle/>
          <a:p>
            <a:pPr marL="0" indent="0">
              <a:buNone/>
            </a:pPr>
            <a:r>
              <a:rPr lang="en-US" sz="3200" dirty="0"/>
              <a:t>“You are a chosen race, a royal priesthood, a holy nation”</a:t>
            </a:r>
          </a:p>
        </p:txBody>
      </p:sp>
    </p:spTree>
    <p:extLst>
      <p:ext uri="{BB962C8B-B14F-4D97-AF65-F5344CB8AC3E}">
        <p14:creationId xmlns:p14="http://schemas.microsoft.com/office/powerpoint/2010/main" val="121665964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A4ED6C-8A48-421A-ADF2-3AFB31B038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263458251"/>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DC21C-54A0-7E23-5B47-862216FFEB5F}"/>
              </a:ext>
            </a:extLst>
          </p:cNvPr>
          <p:cNvSpPr>
            <a:spLocks noGrp="1"/>
          </p:cNvSpPr>
          <p:nvPr>
            <p:ph type="title"/>
          </p:nvPr>
        </p:nvSpPr>
        <p:spPr/>
        <p:txBody>
          <a:bodyPr/>
          <a:lstStyle/>
          <a:p>
            <a:r>
              <a:rPr lang="en-US" dirty="0"/>
              <a:t>1 Peter 3:1-2</a:t>
            </a:r>
          </a:p>
        </p:txBody>
      </p:sp>
      <p:sp>
        <p:nvSpPr>
          <p:cNvPr id="3" name="Content Placeholder 2">
            <a:extLst>
              <a:ext uri="{FF2B5EF4-FFF2-40B4-BE49-F238E27FC236}">
                <a16:creationId xmlns:a16="http://schemas.microsoft.com/office/drawing/2014/main" id="{9E265797-767F-C21D-0F01-8C8A7570B8F6}"/>
              </a:ext>
            </a:extLst>
          </p:cNvPr>
          <p:cNvSpPr>
            <a:spLocks noGrp="1"/>
          </p:cNvSpPr>
          <p:nvPr>
            <p:ph idx="1"/>
          </p:nvPr>
        </p:nvSpPr>
        <p:spPr/>
        <p:txBody>
          <a:bodyPr>
            <a:normAutofit/>
          </a:bodyPr>
          <a:lstStyle/>
          <a:p>
            <a:pPr marL="0" indent="0">
              <a:buNone/>
            </a:pPr>
            <a:r>
              <a:rPr lang="en-US" sz="4000" dirty="0"/>
              <a:t>“Likewise, wives, be subject to your own husbands, so that even if some do not obey the word, they may be won without a word by the conduct of their wives, when they see your respectful and pure conduct.”</a:t>
            </a:r>
          </a:p>
          <a:p>
            <a:pPr marL="0" indent="0">
              <a:buNone/>
            </a:pPr>
            <a:endParaRPr lang="en-US" dirty="0"/>
          </a:p>
        </p:txBody>
      </p:sp>
    </p:spTree>
    <p:extLst>
      <p:ext uri="{BB962C8B-B14F-4D97-AF65-F5344CB8AC3E}">
        <p14:creationId xmlns:p14="http://schemas.microsoft.com/office/powerpoint/2010/main" val="423434772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DC21C-54A0-7E23-5B47-862216FFEB5F}"/>
              </a:ext>
            </a:extLst>
          </p:cNvPr>
          <p:cNvSpPr>
            <a:spLocks noGrp="1"/>
          </p:cNvSpPr>
          <p:nvPr>
            <p:ph type="title"/>
          </p:nvPr>
        </p:nvSpPr>
        <p:spPr/>
        <p:txBody>
          <a:bodyPr/>
          <a:lstStyle/>
          <a:p>
            <a:r>
              <a:rPr lang="en-US" dirty="0"/>
              <a:t>1 Peter 2:11-12</a:t>
            </a:r>
          </a:p>
        </p:txBody>
      </p:sp>
      <p:sp>
        <p:nvSpPr>
          <p:cNvPr id="3" name="Content Placeholder 2">
            <a:extLst>
              <a:ext uri="{FF2B5EF4-FFF2-40B4-BE49-F238E27FC236}">
                <a16:creationId xmlns:a16="http://schemas.microsoft.com/office/drawing/2014/main" id="{9E265797-767F-C21D-0F01-8C8A7570B8F6}"/>
              </a:ext>
            </a:extLst>
          </p:cNvPr>
          <p:cNvSpPr>
            <a:spLocks noGrp="1"/>
          </p:cNvSpPr>
          <p:nvPr>
            <p:ph idx="1"/>
          </p:nvPr>
        </p:nvSpPr>
        <p:spPr/>
        <p:txBody>
          <a:bodyPr>
            <a:normAutofit/>
          </a:bodyPr>
          <a:lstStyle/>
          <a:p>
            <a:pPr marL="0" indent="0">
              <a:buNone/>
            </a:pPr>
            <a:r>
              <a:rPr lang="en-US" sz="4000" dirty="0"/>
              <a:t>“Beloved, I urge you as sojourners and exiles to abstain from the passions of the flesh, which wage war against your soul. Keep your conduct among the Gentiles honorable, so that when they speak against you as evildoers, they may see your good deeds and glorify God on the day of visitation.”</a:t>
            </a:r>
          </a:p>
          <a:p>
            <a:pPr marL="0" indent="0">
              <a:buNone/>
            </a:pPr>
            <a:endParaRPr lang="en-US" dirty="0"/>
          </a:p>
        </p:txBody>
      </p:sp>
    </p:spTree>
    <p:extLst>
      <p:ext uri="{BB962C8B-B14F-4D97-AF65-F5344CB8AC3E}">
        <p14:creationId xmlns:p14="http://schemas.microsoft.com/office/powerpoint/2010/main" val="131886103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B2F9A-91B8-BFA8-F87C-8B1C50CBE653}"/>
              </a:ext>
            </a:extLst>
          </p:cNvPr>
          <p:cNvSpPr>
            <a:spLocks noGrp="1"/>
          </p:cNvSpPr>
          <p:nvPr>
            <p:ph type="title"/>
          </p:nvPr>
        </p:nvSpPr>
        <p:spPr/>
        <p:txBody>
          <a:bodyPr/>
          <a:lstStyle/>
          <a:p>
            <a:r>
              <a:rPr lang="en-US" dirty="0"/>
              <a:t>That they may see your good works…</a:t>
            </a:r>
          </a:p>
        </p:txBody>
      </p:sp>
      <p:sp>
        <p:nvSpPr>
          <p:cNvPr id="3" name="Text Placeholder 2">
            <a:extLst>
              <a:ext uri="{FF2B5EF4-FFF2-40B4-BE49-F238E27FC236}">
                <a16:creationId xmlns:a16="http://schemas.microsoft.com/office/drawing/2014/main" id="{69B39866-34F7-19B8-661B-876D5B9BE463}"/>
              </a:ext>
            </a:extLst>
          </p:cNvPr>
          <p:cNvSpPr>
            <a:spLocks noGrp="1"/>
          </p:cNvSpPr>
          <p:nvPr>
            <p:ph type="body" idx="1"/>
          </p:nvPr>
        </p:nvSpPr>
        <p:spPr/>
        <p:txBody>
          <a:bodyPr>
            <a:normAutofit/>
          </a:bodyPr>
          <a:lstStyle/>
          <a:p>
            <a:r>
              <a:rPr lang="en-US" sz="3200" dirty="0"/>
              <a:t>1 Peter 2:12</a:t>
            </a:r>
          </a:p>
        </p:txBody>
      </p:sp>
      <p:sp>
        <p:nvSpPr>
          <p:cNvPr id="4" name="Content Placeholder 3">
            <a:extLst>
              <a:ext uri="{FF2B5EF4-FFF2-40B4-BE49-F238E27FC236}">
                <a16:creationId xmlns:a16="http://schemas.microsoft.com/office/drawing/2014/main" id="{59517FC0-1A9E-06CE-6277-DB70107369E5}"/>
              </a:ext>
            </a:extLst>
          </p:cNvPr>
          <p:cNvSpPr>
            <a:spLocks noGrp="1"/>
          </p:cNvSpPr>
          <p:nvPr>
            <p:ph sz="half" idx="2"/>
          </p:nvPr>
        </p:nvSpPr>
        <p:spPr/>
        <p:txBody>
          <a:bodyPr>
            <a:normAutofit fontScale="92500" lnSpcReduction="20000"/>
          </a:bodyPr>
          <a:lstStyle/>
          <a:p>
            <a:pPr marL="0" indent="0">
              <a:buNone/>
            </a:pPr>
            <a:r>
              <a:rPr lang="en-US" sz="3200" dirty="0"/>
              <a:t>“Keep your conduct among the Gentiles honorable, so that when they speak against you as evildoers, </a:t>
            </a:r>
            <a:r>
              <a:rPr lang="en-US" sz="3200" dirty="0">
                <a:solidFill>
                  <a:srgbClr val="FF0000"/>
                </a:solidFill>
              </a:rPr>
              <a:t>they may see your good deeds and glorify God </a:t>
            </a:r>
            <a:r>
              <a:rPr lang="en-US" sz="3200" dirty="0"/>
              <a:t>on the day of visitation.”</a:t>
            </a:r>
          </a:p>
        </p:txBody>
      </p:sp>
      <p:sp>
        <p:nvSpPr>
          <p:cNvPr id="5" name="Text Placeholder 4">
            <a:extLst>
              <a:ext uri="{FF2B5EF4-FFF2-40B4-BE49-F238E27FC236}">
                <a16:creationId xmlns:a16="http://schemas.microsoft.com/office/drawing/2014/main" id="{950FC6DF-2FAB-E641-9E08-53080E7240A6}"/>
              </a:ext>
            </a:extLst>
          </p:cNvPr>
          <p:cNvSpPr>
            <a:spLocks noGrp="1"/>
          </p:cNvSpPr>
          <p:nvPr>
            <p:ph type="body" sz="quarter" idx="3"/>
          </p:nvPr>
        </p:nvSpPr>
        <p:spPr/>
        <p:txBody>
          <a:bodyPr>
            <a:normAutofit/>
          </a:bodyPr>
          <a:lstStyle/>
          <a:p>
            <a:r>
              <a:rPr lang="en-US" sz="3200" dirty="0"/>
              <a:t>Matthew 5:14-16</a:t>
            </a:r>
          </a:p>
        </p:txBody>
      </p:sp>
      <p:sp>
        <p:nvSpPr>
          <p:cNvPr id="6" name="Content Placeholder 5">
            <a:extLst>
              <a:ext uri="{FF2B5EF4-FFF2-40B4-BE49-F238E27FC236}">
                <a16:creationId xmlns:a16="http://schemas.microsoft.com/office/drawing/2014/main" id="{0C31C848-C19F-472E-6250-59BD568DDF0E}"/>
              </a:ext>
            </a:extLst>
          </p:cNvPr>
          <p:cNvSpPr>
            <a:spLocks noGrp="1"/>
          </p:cNvSpPr>
          <p:nvPr>
            <p:ph sz="quarter" idx="4"/>
          </p:nvPr>
        </p:nvSpPr>
        <p:spPr/>
        <p:txBody>
          <a:bodyPr>
            <a:normAutofit fontScale="92500" lnSpcReduction="20000"/>
          </a:bodyPr>
          <a:lstStyle/>
          <a:p>
            <a:pPr marL="0" indent="0">
              <a:buNone/>
            </a:pPr>
            <a:r>
              <a:rPr lang="en-US" sz="3200" dirty="0"/>
              <a:t>“You are the light of the world. A city set on a hill cannot be hidden. Nor do people light a lamp and put it under a basket, but on a stand, and it gives light to all in the house. In the same way, let your light shine before others, so </a:t>
            </a:r>
            <a:r>
              <a:rPr lang="en-US" sz="3200" dirty="0">
                <a:solidFill>
                  <a:srgbClr val="FF0000"/>
                </a:solidFill>
              </a:rPr>
              <a:t>that they may see your good works and give glory to your Father who is in heaven</a:t>
            </a:r>
            <a:r>
              <a:rPr lang="en-US" sz="3200" dirty="0"/>
              <a:t>.”</a:t>
            </a:r>
          </a:p>
        </p:txBody>
      </p:sp>
    </p:spTree>
    <p:extLst>
      <p:ext uri="{BB962C8B-B14F-4D97-AF65-F5344CB8AC3E}">
        <p14:creationId xmlns:p14="http://schemas.microsoft.com/office/powerpoint/2010/main" val="97845431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DC21C-54A0-7E23-5B47-862216FFEB5F}"/>
              </a:ext>
            </a:extLst>
          </p:cNvPr>
          <p:cNvSpPr>
            <a:spLocks noGrp="1"/>
          </p:cNvSpPr>
          <p:nvPr>
            <p:ph type="title"/>
          </p:nvPr>
        </p:nvSpPr>
        <p:spPr/>
        <p:txBody>
          <a:bodyPr/>
          <a:lstStyle/>
          <a:p>
            <a:r>
              <a:rPr lang="en-US" dirty="0"/>
              <a:t>Exodus 19:5-6</a:t>
            </a:r>
          </a:p>
        </p:txBody>
      </p:sp>
      <p:sp>
        <p:nvSpPr>
          <p:cNvPr id="3" name="Content Placeholder 2">
            <a:extLst>
              <a:ext uri="{FF2B5EF4-FFF2-40B4-BE49-F238E27FC236}">
                <a16:creationId xmlns:a16="http://schemas.microsoft.com/office/drawing/2014/main" id="{9E265797-767F-C21D-0F01-8C8A7570B8F6}"/>
              </a:ext>
            </a:extLst>
          </p:cNvPr>
          <p:cNvSpPr>
            <a:spLocks noGrp="1"/>
          </p:cNvSpPr>
          <p:nvPr>
            <p:ph idx="1"/>
          </p:nvPr>
        </p:nvSpPr>
        <p:spPr/>
        <p:txBody>
          <a:bodyPr/>
          <a:lstStyle/>
          <a:p>
            <a:pPr marL="0" indent="0">
              <a:buNone/>
            </a:pPr>
            <a:r>
              <a:rPr lang="en-US" sz="4000" dirty="0"/>
              <a:t>“Now therefore, if you will indeed obey my voice and keep my covenant, you shall be my treasured possession among all peoples, for all the earth is mine; and you shall be to me a kingdom of priests and a holy nation.”</a:t>
            </a:r>
          </a:p>
          <a:p>
            <a:pPr marL="0" indent="0">
              <a:buNone/>
            </a:pPr>
            <a:endParaRPr lang="en-US" dirty="0"/>
          </a:p>
        </p:txBody>
      </p:sp>
    </p:spTree>
    <p:extLst>
      <p:ext uri="{BB962C8B-B14F-4D97-AF65-F5344CB8AC3E}">
        <p14:creationId xmlns:p14="http://schemas.microsoft.com/office/powerpoint/2010/main" val="118265522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DC21C-54A0-7E23-5B47-862216FFEB5F}"/>
              </a:ext>
            </a:extLst>
          </p:cNvPr>
          <p:cNvSpPr>
            <a:spLocks noGrp="1"/>
          </p:cNvSpPr>
          <p:nvPr>
            <p:ph type="title"/>
          </p:nvPr>
        </p:nvSpPr>
        <p:spPr/>
        <p:txBody>
          <a:bodyPr/>
          <a:lstStyle/>
          <a:p>
            <a:r>
              <a:rPr lang="en-US" dirty="0"/>
              <a:t>Leviticus 19:2</a:t>
            </a:r>
          </a:p>
        </p:txBody>
      </p:sp>
      <p:sp>
        <p:nvSpPr>
          <p:cNvPr id="3" name="Content Placeholder 2">
            <a:extLst>
              <a:ext uri="{FF2B5EF4-FFF2-40B4-BE49-F238E27FC236}">
                <a16:creationId xmlns:a16="http://schemas.microsoft.com/office/drawing/2014/main" id="{9E265797-767F-C21D-0F01-8C8A7570B8F6}"/>
              </a:ext>
            </a:extLst>
          </p:cNvPr>
          <p:cNvSpPr>
            <a:spLocks noGrp="1"/>
          </p:cNvSpPr>
          <p:nvPr>
            <p:ph idx="1"/>
          </p:nvPr>
        </p:nvSpPr>
        <p:spPr/>
        <p:txBody>
          <a:bodyPr/>
          <a:lstStyle/>
          <a:p>
            <a:pPr marL="0" indent="0">
              <a:buNone/>
            </a:pPr>
            <a:r>
              <a:rPr lang="en-US" sz="4000" dirty="0"/>
              <a:t>“Speak to all the congregation of the people of Israel and say to them, You shall be holy, for I the LORD your God am holy.”</a:t>
            </a:r>
          </a:p>
          <a:p>
            <a:pPr marL="0" indent="0">
              <a:buNone/>
            </a:pPr>
            <a:endParaRPr lang="en-US" dirty="0"/>
          </a:p>
        </p:txBody>
      </p:sp>
    </p:spTree>
    <p:extLst>
      <p:ext uri="{BB962C8B-B14F-4D97-AF65-F5344CB8AC3E}">
        <p14:creationId xmlns:p14="http://schemas.microsoft.com/office/powerpoint/2010/main" val="53079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B2F9A-91B8-BFA8-F87C-8B1C50CBE653}"/>
              </a:ext>
            </a:extLst>
          </p:cNvPr>
          <p:cNvSpPr>
            <a:spLocks noGrp="1"/>
          </p:cNvSpPr>
          <p:nvPr>
            <p:ph type="title"/>
          </p:nvPr>
        </p:nvSpPr>
        <p:spPr/>
        <p:txBody>
          <a:bodyPr/>
          <a:lstStyle/>
          <a:p>
            <a:r>
              <a:rPr lang="en-US" dirty="0"/>
              <a:t>Leviticus 19</a:t>
            </a:r>
          </a:p>
        </p:txBody>
      </p:sp>
      <p:sp>
        <p:nvSpPr>
          <p:cNvPr id="3" name="Text Placeholder 2">
            <a:extLst>
              <a:ext uri="{FF2B5EF4-FFF2-40B4-BE49-F238E27FC236}">
                <a16:creationId xmlns:a16="http://schemas.microsoft.com/office/drawing/2014/main" id="{69B39866-34F7-19B8-661B-876D5B9BE463}"/>
              </a:ext>
            </a:extLst>
          </p:cNvPr>
          <p:cNvSpPr>
            <a:spLocks noGrp="1"/>
          </p:cNvSpPr>
          <p:nvPr>
            <p:ph type="body" idx="1"/>
          </p:nvPr>
        </p:nvSpPr>
        <p:spPr/>
        <p:txBody>
          <a:bodyPr>
            <a:normAutofit/>
          </a:bodyPr>
          <a:lstStyle/>
          <a:p>
            <a:r>
              <a:rPr lang="en-US" sz="3200" dirty="0"/>
              <a:t>Verse 3</a:t>
            </a:r>
          </a:p>
        </p:txBody>
      </p:sp>
      <p:sp>
        <p:nvSpPr>
          <p:cNvPr id="4" name="Content Placeholder 3">
            <a:extLst>
              <a:ext uri="{FF2B5EF4-FFF2-40B4-BE49-F238E27FC236}">
                <a16:creationId xmlns:a16="http://schemas.microsoft.com/office/drawing/2014/main" id="{59517FC0-1A9E-06CE-6277-DB70107369E5}"/>
              </a:ext>
            </a:extLst>
          </p:cNvPr>
          <p:cNvSpPr>
            <a:spLocks noGrp="1"/>
          </p:cNvSpPr>
          <p:nvPr>
            <p:ph sz="half" idx="2"/>
          </p:nvPr>
        </p:nvSpPr>
        <p:spPr/>
        <p:txBody>
          <a:bodyPr/>
          <a:lstStyle/>
          <a:p>
            <a:pPr marL="0" indent="0">
              <a:buNone/>
            </a:pPr>
            <a:r>
              <a:rPr lang="en-US" sz="3200" dirty="0"/>
              <a:t>“Every one of you shall revere his mother and his father, and you shall keep my Sabbaths: I am the LORD your God.”</a:t>
            </a:r>
          </a:p>
          <a:p>
            <a:pPr marL="0" indent="0">
              <a:buNone/>
            </a:pPr>
            <a:endParaRPr lang="en-US" dirty="0"/>
          </a:p>
        </p:txBody>
      </p:sp>
      <p:sp>
        <p:nvSpPr>
          <p:cNvPr id="5" name="Text Placeholder 4">
            <a:extLst>
              <a:ext uri="{FF2B5EF4-FFF2-40B4-BE49-F238E27FC236}">
                <a16:creationId xmlns:a16="http://schemas.microsoft.com/office/drawing/2014/main" id="{950FC6DF-2FAB-E641-9E08-53080E7240A6}"/>
              </a:ext>
            </a:extLst>
          </p:cNvPr>
          <p:cNvSpPr>
            <a:spLocks noGrp="1"/>
          </p:cNvSpPr>
          <p:nvPr>
            <p:ph type="body" sz="quarter" idx="3"/>
          </p:nvPr>
        </p:nvSpPr>
        <p:spPr/>
        <p:txBody>
          <a:bodyPr>
            <a:normAutofit/>
          </a:bodyPr>
          <a:lstStyle/>
          <a:p>
            <a:r>
              <a:rPr lang="en-US" sz="3200" dirty="0"/>
              <a:t>Verse 32</a:t>
            </a:r>
          </a:p>
        </p:txBody>
      </p:sp>
      <p:sp>
        <p:nvSpPr>
          <p:cNvPr id="6" name="Content Placeholder 5">
            <a:extLst>
              <a:ext uri="{FF2B5EF4-FFF2-40B4-BE49-F238E27FC236}">
                <a16:creationId xmlns:a16="http://schemas.microsoft.com/office/drawing/2014/main" id="{0C31C848-C19F-472E-6250-59BD568DDF0E}"/>
              </a:ext>
            </a:extLst>
          </p:cNvPr>
          <p:cNvSpPr>
            <a:spLocks noGrp="1"/>
          </p:cNvSpPr>
          <p:nvPr>
            <p:ph sz="quarter" idx="4"/>
          </p:nvPr>
        </p:nvSpPr>
        <p:spPr/>
        <p:txBody>
          <a:bodyPr/>
          <a:lstStyle/>
          <a:p>
            <a:pPr marL="0" indent="0">
              <a:buNone/>
            </a:pPr>
            <a:r>
              <a:rPr lang="en-US" dirty="0"/>
              <a:t>“</a:t>
            </a:r>
            <a:r>
              <a:rPr lang="en-US" sz="3200" dirty="0"/>
              <a:t>You shall stand up before the gray head and honor the face of an old man, and you shall fear your God: I am the LORD.”</a:t>
            </a:r>
          </a:p>
          <a:p>
            <a:pPr marL="0" indent="0">
              <a:buNone/>
            </a:pPr>
            <a:endParaRPr lang="en-US" dirty="0"/>
          </a:p>
        </p:txBody>
      </p:sp>
    </p:spTree>
    <p:extLst>
      <p:ext uri="{BB962C8B-B14F-4D97-AF65-F5344CB8AC3E}">
        <p14:creationId xmlns:p14="http://schemas.microsoft.com/office/powerpoint/2010/main" val="265601063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B2F9A-91B8-BFA8-F87C-8B1C50CBE653}"/>
              </a:ext>
            </a:extLst>
          </p:cNvPr>
          <p:cNvSpPr>
            <a:spLocks noGrp="1"/>
          </p:cNvSpPr>
          <p:nvPr>
            <p:ph type="title"/>
          </p:nvPr>
        </p:nvSpPr>
        <p:spPr/>
        <p:txBody>
          <a:bodyPr/>
          <a:lstStyle/>
          <a:p>
            <a:r>
              <a:rPr lang="en-US" dirty="0"/>
              <a:t>Leviticus 19</a:t>
            </a:r>
          </a:p>
        </p:txBody>
      </p:sp>
      <p:sp>
        <p:nvSpPr>
          <p:cNvPr id="3" name="Text Placeholder 2">
            <a:extLst>
              <a:ext uri="{FF2B5EF4-FFF2-40B4-BE49-F238E27FC236}">
                <a16:creationId xmlns:a16="http://schemas.microsoft.com/office/drawing/2014/main" id="{69B39866-34F7-19B8-661B-876D5B9BE463}"/>
              </a:ext>
            </a:extLst>
          </p:cNvPr>
          <p:cNvSpPr>
            <a:spLocks noGrp="1"/>
          </p:cNvSpPr>
          <p:nvPr>
            <p:ph type="body" idx="1"/>
          </p:nvPr>
        </p:nvSpPr>
        <p:spPr/>
        <p:txBody>
          <a:bodyPr>
            <a:normAutofit/>
          </a:bodyPr>
          <a:lstStyle/>
          <a:p>
            <a:r>
              <a:rPr lang="en-US" sz="3200" dirty="0"/>
              <a:t>Verse 4</a:t>
            </a:r>
          </a:p>
        </p:txBody>
      </p:sp>
      <p:sp>
        <p:nvSpPr>
          <p:cNvPr id="4" name="Content Placeholder 3">
            <a:extLst>
              <a:ext uri="{FF2B5EF4-FFF2-40B4-BE49-F238E27FC236}">
                <a16:creationId xmlns:a16="http://schemas.microsoft.com/office/drawing/2014/main" id="{59517FC0-1A9E-06CE-6277-DB70107369E5}"/>
              </a:ext>
            </a:extLst>
          </p:cNvPr>
          <p:cNvSpPr>
            <a:spLocks noGrp="1"/>
          </p:cNvSpPr>
          <p:nvPr>
            <p:ph sz="half" idx="2"/>
          </p:nvPr>
        </p:nvSpPr>
        <p:spPr/>
        <p:txBody>
          <a:bodyPr>
            <a:normAutofit fontScale="85000" lnSpcReduction="20000"/>
          </a:bodyPr>
          <a:lstStyle/>
          <a:p>
            <a:pPr marL="0" indent="0">
              <a:buNone/>
            </a:pPr>
            <a:r>
              <a:rPr lang="en-US" sz="3200" dirty="0"/>
              <a:t>“Do not turn to idols or make for yourselves any gods of cast metal: I am the LORD your God”</a:t>
            </a:r>
          </a:p>
        </p:txBody>
      </p:sp>
      <p:sp>
        <p:nvSpPr>
          <p:cNvPr id="5" name="Text Placeholder 4">
            <a:extLst>
              <a:ext uri="{FF2B5EF4-FFF2-40B4-BE49-F238E27FC236}">
                <a16:creationId xmlns:a16="http://schemas.microsoft.com/office/drawing/2014/main" id="{950FC6DF-2FAB-E641-9E08-53080E7240A6}"/>
              </a:ext>
            </a:extLst>
          </p:cNvPr>
          <p:cNvSpPr>
            <a:spLocks noGrp="1"/>
          </p:cNvSpPr>
          <p:nvPr>
            <p:ph type="body" sz="quarter" idx="3"/>
          </p:nvPr>
        </p:nvSpPr>
        <p:spPr/>
        <p:txBody>
          <a:bodyPr>
            <a:normAutofit/>
          </a:bodyPr>
          <a:lstStyle/>
          <a:p>
            <a:r>
              <a:rPr lang="en-US" sz="3200" dirty="0"/>
              <a:t>Verse 5-8</a:t>
            </a:r>
          </a:p>
        </p:txBody>
      </p:sp>
      <p:sp>
        <p:nvSpPr>
          <p:cNvPr id="6" name="Content Placeholder 5">
            <a:extLst>
              <a:ext uri="{FF2B5EF4-FFF2-40B4-BE49-F238E27FC236}">
                <a16:creationId xmlns:a16="http://schemas.microsoft.com/office/drawing/2014/main" id="{0C31C848-C19F-472E-6250-59BD568DDF0E}"/>
              </a:ext>
            </a:extLst>
          </p:cNvPr>
          <p:cNvSpPr>
            <a:spLocks noGrp="1"/>
          </p:cNvSpPr>
          <p:nvPr>
            <p:ph sz="quarter" idx="4"/>
          </p:nvPr>
        </p:nvSpPr>
        <p:spPr/>
        <p:txBody>
          <a:bodyPr>
            <a:normAutofit fontScale="85000" lnSpcReduction="20000"/>
          </a:bodyPr>
          <a:lstStyle/>
          <a:p>
            <a:pPr marL="0" indent="0">
              <a:buNone/>
            </a:pPr>
            <a:r>
              <a:rPr lang="en-US" dirty="0"/>
              <a:t>“When you offer a sacrifice of peace offerings to the LORD, you shall offer it so that you may be accepted. It shall be eaten the same day you offer it or on the day after, and anything left over until the third day shall be burned up with fire. If it is eaten at all on the third day, it is tainted; it will not be accepted, and everyone who eats it shall bear his iniquity, because he has profaned what is holy to the LORD, and that person shall be cut off from his people.”</a:t>
            </a:r>
          </a:p>
          <a:p>
            <a:pPr marL="0" indent="0">
              <a:buNone/>
            </a:pPr>
            <a:endParaRPr lang="en-US" dirty="0"/>
          </a:p>
        </p:txBody>
      </p:sp>
    </p:spTree>
    <p:extLst>
      <p:ext uri="{BB962C8B-B14F-4D97-AF65-F5344CB8AC3E}">
        <p14:creationId xmlns:p14="http://schemas.microsoft.com/office/powerpoint/2010/main" val="352278353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B2F9A-91B8-BFA8-F87C-8B1C50CBE653}"/>
              </a:ext>
            </a:extLst>
          </p:cNvPr>
          <p:cNvSpPr>
            <a:spLocks noGrp="1"/>
          </p:cNvSpPr>
          <p:nvPr>
            <p:ph type="title"/>
          </p:nvPr>
        </p:nvSpPr>
        <p:spPr/>
        <p:txBody>
          <a:bodyPr/>
          <a:lstStyle/>
          <a:p>
            <a:r>
              <a:rPr lang="en-US" dirty="0"/>
              <a:t>Leviticus 19</a:t>
            </a:r>
          </a:p>
        </p:txBody>
      </p:sp>
      <p:sp>
        <p:nvSpPr>
          <p:cNvPr id="3" name="Text Placeholder 2">
            <a:extLst>
              <a:ext uri="{FF2B5EF4-FFF2-40B4-BE49-F238E27FC236}">
                <a16:creationId xmlns:a16="http://schemas.microsoft.com/office/drawing/2014/main" id="{69B39866-34F7-19B8-661B-876D5B9BE463}"/>
              </a:ext>
            </a:extLst>
          </p:cNvPr>
          <p:cNvSpPr>
            <a:spLocks noGrp="1"/>
          </p:cNvSpPr>
          <p:nvPr>
            <p:ph type="body" idx="1"/>
          </p:nvPr>
        </p:nvSpPr>
        <p:spPr/>
        <p:txBody>
          <a:bodyPr>
            <a:normAutofit/>
          </a:bodyPr>
          <a:lstStyle/>
          <a:p>
            <a:r>
              <a:rPr lang="en-US" sz="3200" dirty="0"/>
              <a:t>Verse 9</a:t>
            </a:r>
          </a:p>
        </p:txBody>
      </p:sp>
      <p:sp>
        <p:nvSpPr>
          <p:cNvPr id="4" name="Content Placeholder 3">
            <a:extLst>
              <a:ext uri="{FF2B5EF4-FFF2-40B4-BE49-F238E27FC236}">
                <a16:creationId xmlns:a16="http://schemas.microsoft.com/office/drawing/2014/main" id="{59517FC0-1A9E-06CE-6277-DB70107369E5}"/>
              </a:ext>
            </a:extLst>
          </p:cNvPr>
          <p:cNvSpPr>
            <a:spLocks noGrp="1"/>
          </p:cNvSpPr>
          <p:nvPr>
            <p:ph sz="half" idx="2"/>
          </p:nvPr>
        </p:nvSpPr>
        <p:spPr/>
        <p:txBody>
          <a:bodyPr>
            <a:normAutofit/>
          </a:bodyPr>
          <a:lstStyle/>
          <a:p>
            <a:pPr marL="0" indent="0">
              <a:buNone/>
            </a:pPr>
            <a:r>
              <a:rPr lang="en-US" sz="3200" dirty="0"/>
              <a:t>“When you reap the harvest of your land, you shall not reap your field right up to its edge, neither shall you gather the gleanings after your harvest.”</a:t>
            </a:r>
          </a:p>
        </p:txBody>
      </p:sp>
      <p:sp>
        <p:nvSpPr>
          <p:cNvPr id="5" name="Text Placeholder 4">
            <a:extLst>
              <a:ext uri="{FF2B5EF4-FFF2-40B4-BE49-F238E27FC236}">
                <a16:creationId xmlns:a16="http://schemas.microsoft.com/office/drawing/2014/main" id="{950FC6DF-2FAB-E641-9E08-53080E7240A6}"/>
              </a:ext>
            </a:extLst>
          </p:cNvPr>
          <p:cNvSpPr>
            <a:spLocks noGrp="1"/>
          </p:cNvSpPr>
          <p:nvPr>
            <p:ph type="body" sz="quarter" idx="3"/>
          </p:nvPr>
        </p:nvSpPr>
        <p:spPr/>
        <p:txBody>
          <a:bodyPr>
            <a:normAutofit/>
          </a:bodyPr>
          <a:lstStyle/>
          <a:p>
            <a:r>
              <a:rPr lang="en-US" sz="3200" dirty="0"/>
              <a:t>Verse 10</a:t>
            </a:r>
          </a:p>
        </p:txBody>
      </p:sp>
      <p:sp>
        <p:nvSpPr>
          <p:cNvPr id="6" name="Content Placeholder 5">
            <a:extLst>
              <a:ext uri="{FF2B5EF4-FFF2-40B4-BE49-F238E27FC236}">
                <a16:creationId xmlns:a16="http://schemas.microsoft.com/office/drawing/2014/main" id="{0C31C848-C19F-472E-6250-59BD568DDF0E}"/>
              </a:ext>
            </a:extLst>
          </p:cNvPr>
          <p:cNvSpPr>
            <a:spLocks noGrp="1"/>
          </p:cNvSpPr>
          <p:nvPr>
            <p:ph sz="quarter" idx="4"/>
          </p:nvPr>
        </p:nvSpPr>
        <p:spPr/>
        <p:txBody>
          <a:bodyPr>
            <a:normAutofit/>
          </a:bodyPr>
          <a:lstStyle/>
          <a:p>
            <a:pPr marL="0" indent="0">
              <a:buNone/>
            </a:pPr>
            <a:r>
              <a:rPr lang="en-US" dirty="0"/>
              <a:t>“And you shall not strip your vineyard bare, neither shall you gather the fallen grapes of your vineyard. You shall leave them for the poor and for the sojourner: I am the LORD your God.”</a:t>
            </a:r>
          </a:p>
          <a:p>
            <a:pPr marL="0" indent="0">
              <a:buNone/>
            </a:pPr>
            <a:endParaRPr lang="en-US" dirty="0"/>
          </a:p>
        </p:txBody>
      </p:sp>
    </p:spTree>
    <p:extLst>
      <p:ext uri="{BB962C8B-B14F-4D97-AF65-F5344CB8AC3E}">
        <p14:creationId xmlns:p14="http://schemas.microsoft.com/office/powerpoint/2010/main" val="3887426211"/>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B2F9A-91B8-BFA8-F87C-8B1C50CBE653}"/>
              </a:ext>
            </a:extLst>
          </p:cNvPr>
          <p:cNvSpPr>
            <a:spLocks noGrp="1"/>
          </p:cNvSpPr>
          <p:nvPr>
            <p:ph type="title"/>
          </p:nvPr>
        </p:nvSpPr>
        <p:spPr/>
        <p:txBody>
          <a:bodyPr/>
          <a:lstStyle/>
          <a:p>
            <a:r>
              <a:rPr lang="en-US" dirty="0"/>
              <a:t>Leviticus 19</a:t>
            </a:r>
          </a:p>
        </p:txBody>
      </p:sp>
      <p:sp>
        <p:nvSpPr>
          <p:cNvPr id="3" name="Text Placeholder 2">
            <a:extLst>
              <a:ext uri="{FF2B5EF4-FFF2-40B4-BE49-F238E27FC236}">
                <a16:creationId xmlns:a16="http://schemas.microsoft.com/office/drawing/2014/main" id="{69B39866-34F7-19B8-661B-876D5B9BE463}"/>
              </a:ext>
            </a:extLst>
          </p:cNvPr>
          <p:cNvSpPr>
            <a:spLocks noGrp="1"/>
          </p:cNvSpPr>
          <p:nvPr>
            <p:ph type="body" idx="1"/>
          </p:nvPr>
        </p:nvSpPr>
        <p:spPr/>
        <p:txBody>
          <a:bodyPr>
            <a:normAutofit/>
          </a:bodyPr>
          <a:lstStyle/>
          <a:p>
            <a:r>
              <a:rPr lang="en-US" sz="3200" dirty="0"/>
              <a:t>Verse 11</a:t>
            </a:r>
          </a:p>
        </p:txBody>
      </p:sp>
      <p:sp>
        <p:nvSpPr>
          <p:cNvPr id="4" name="Content Placeholder 3">
            <a:extLst>
              <a:ext uri="{FF2B5EF4-FFF2-40B4-BE49-F238E27FC236}">
                <a16:creationId xmlns:a16="http://schemas.microsoft.com/office/drawing/2014/main" id="{59517FC0-1A9E-06CE-6277-DB70107369E5}"/>
              </a:ext>
            </a:extLst>
          </p:cNvPr>
          <p:cNvSpPr>
            <a:spLocks noGrp="1"/>
          </p:cNvSpPr>
          <p:nvPr>
            <p:ph sz="half" idx="2"/>
          </p:nvPr>
        </p:nvSpPr>
        <p:spPr/>
        <p:txBody>
          <a:bodyPr>
            <a:normAutofit/>
          </a:bodyPr>
          <a:lstStyle/>
          <a:p>
            <a:pPr marL="0" indent="0">
              <a:buNone/>
            </a:pPr>
            <a:r>
              <a:rPr lang="en-US" sz="3200" dirty="0"/>
              <a:t>“You shall not steal; you shall not deal falsely; you shall not lie to one another.”</a:t>
            </a:r>
          </a:p>
        </p:txBody>
      </p:sp>
      <p:sp>
        <p:nvSpPr>
          <p:cNvPr id="5" name="Text Placeholder 4">
            <a:extLst>
              <a:ext uri="{FF2B5EF4-FFF2-40B4-BE49-F238E27FC236}">
                <a16:creationId xmlns:a16="http://schemas.microsoft.com/office/drawing/2014/main" id="{950FC6DF-2FAB-E641-9E08-53080E7240A6}"/>
              </a:ext>
            </a:extLst>
          </p:cNvPr>
          <p:cNvSpPr>
            <a:spLocks noGrp="1"/>
          </p:cNvSpPr>
          <p:nvPr>
            <p:ph type="body" sz="quarter" idx="3"/>
          </p:nvPr>
        </p:nvSpPr>
        <p:spPr/>
        <p:txBody>
          <a:bodyPr>
            <a:normAutofit/>
          </a:bodyPr>
          <a:lstStyle/>
          <a:p>
            <a:r>
              <a:rPr lang="en-US" sz="3200" dirty="0"/>
              <a:t>Verse 12</a:t>
            </a:r>
          </a:p>
        </p:txBody>
      </p:sp>
      <p:sp>
        <p:nvSpPr>
          <p:cNvPr id="6" name="Content Placeholder 5">
            <a:extLst>
              <a:ext uri="{FF2B5EF4-FFF2-40B4-BE49-F238E27FC236}">
                <a16:creationId xmlns:a16="http://schemas.microsoft.com/office/drawing/2014/main" id="{0C31C848-C19F-472E-6250-59BD568DDF0E}"/>
              </a:ext>
            </a:extLst>
          </p:cNvPr>
          <p:cNvSpPr>
            <a:spLocks noGrp="1"/>
          </p:cNvSpPr>
          <p:nvPr>
            <p:ph sz="quarter" idx="4"/>
          </p:nvPr>
        </p:nvSpPr>
        <p:spPr/>
        <p:txBody>
          <a:bodyPr>
            <a:normAutofit/>
          </a:bodyPr>
          <a:lstStyle/>
          <a:p>
            <a:pPr marL="0" indent="0">
              <a:buNone/>
            </a:pPr>
            <a:r>
              <a:rPr lang="en-US" dirty="0"/>
              <a:t>“You shall not swear by my name falsely, and so profane the name of your God: I am the LORD.”</a:t>
            </a:r>
          </a:p>
          <a:p>
            <a:pPr marL="0" indent="0">
              <a:buNone/>
            </a:pPr>
            <a:endParaRPr lang="en-US" dirty="0"/>
          </a:p>
        </p:txBody>
      </p:sp>
    </p:spTree>
    <p:extLst>
      <p:ext uri="{BB962C8B-B14F-4D97-AF65-F5344CB8AC3E}">
        <p14:creationId xmlns:p14="http://schemas.microsoft.com/office/powerpoint/2010/main" val="592889826"/>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B2F9A-91B8-BFA8-F87C-8B1C50CBE653}"/>
              </a:ext>
            </a:extLst>
          </p:cNvPr>
          <p:cNvSpPr>
            <a:spLocks noGrp="1"/>
          </p:cNvSpPr>
          <p:nvPr>
            <p:ph type="title"/>
          </p:nvPr>
        </p:nvSpPr>
        <p:spPr/>
        <p:txBody>
          <a:bodyPr/>
          <a:lstStyle/>
          <a:p>
            <a:r>
              <a:rPr lang="en-US" dirty="0"/>
              <a:t>Leviticus 19</a:t>
            </a:r>
          </a:p>
        </p:txBody>
      </p:sp>
      <p:sp>
        <p:nvSpPr>
          <p:cNvPr id="3" name="Text Placeholder 2">
            <a:extLst>
              <a:ext uri="{FF2B5EF4-FFF2-40B4-BE49-F238E27FC236}">
                <a16:creationId xmlns:a16="http://schemas.microsoft.com/office/drawing/2014/main" id="{69B39866-34F7-19B8-661B-876D5B9BE463}"/>
              </a:ext>
            </a:extLst>
          </p:cNvPr>
          <p:cNvSpPr>
            <a:spLocks noGrp="1"/>
          </p:cNvSpPr>
          <p:nvPr>
            <p:ph type="body" idx="1"/>
          </p:nvPr>
        </p:nvSpPr>
        <p:spPr/>
        <p:txBody>
          <a:bodyPr>
            <a:normAutofit/>
          </a:bodyPr>
          <a:lstStyle/>
          <a:p>
            <a:r>
              <a:rPr lang="en-US" sz="3200" dirty="0"/>
              <a:t>Verse 13</a:t>
            </a:r>
          </a:p>
        </p:txBody>
      </p:sp>
      <p:sp>
        <p:nvSpPr>
          <p:cNvPr id="4" name="Content Placeholder 3">
            <a:extLst>
              <a:ext uri="{FF2B5EF4-FFF2-40B4-BE49-F238E27FC236}">
                <a16:creationId xmlns:a16="http://schemas.microsoft.com/office/drawing/2014/main" id="{59517FC0-1A9E-06CE-6277-DB70107369E5}"/>
              </a:ext>
            </a:extLst>
          </p:cNvPr>
          <p:cNvSpPr>
            <a:spLocks noGrp="1"/>
          </p:cNvSpPr>
          <p:nvPr>
            <p:ph sz="half" idx="2"/>
          </p:nvPr>
        </p:nvSpPr>
        <p:spPr/>
        <p:txBody>
          <a:bodyPr>
            <a:normAutofit/>
          </a:bodyPr>
          <a:lstStyle/>
          <a:p>
            <a:pPr marL="0" indent="0">
              <a:buNone/>
            </a:pPr>
            <a:r>
              <a:rPr lang="en-US" sz="3200" dirty="0"/>
              <a:t>“You shall not oppress your neighbor or rob him. The wages of a hired worker shall not remain with you all night until the morning.”</a:t>
            </a:r>
          </a:p>
        </p:txBody>
      </p:sp>
      <p:sp>
        <p:nvSpPr>
          <p:cNvPr id="5" name="Text Placeholder 4">
            <a:extLst>
              <a:ext uri="{FF2B5EF4-FFF2-40B4-BE49-F238E27FC236}">
                <a16:creationId xmlns:a16="http://schemas.microsoft.com/office/drawing/2014/main" id="{950FC6DF-2FAB-E641-9E08-53080E7240A6}"/>
              </a:ext>
            </a:extLst>
          </p:cNvPr>
          <p:cNvSpPr>
            <a:spLocks noGrp="1"/>
          </p:cNvSpPr>
          <p:nvPr>
            <p:ph type="body" sz="quarter" idx="3"/>
          </p:nvPr>
        </p:nvSpPr>
        <p:spPr/>
        <p:txBody>
          <a:bodyPr>
            <a:normAutofit/>
          </a:bodyPr>
          <a:lstStyle/>
          <a:p>
            <a:r>
              <a:rPr lang="en-US" sz="3200" dirty="0"/>
              <a:t>Verse 14</a:t>
            </a:r>
          </a:p>
        </p:txBody>
      </p:sp>
      <p:sp>
        <p:nvSpPr>
          <p:cNvPr id="6" name="Content Placeholder 5">
            <a:extLst>
              <a:ext uri="{FF2B5EF4-FFF2-40B4-BE49-F238E27FC236}">
                <a16:creationId xmlns:a16="http://schemas.microsoft.com/office/drawing/2014/main" id="{0C31C848-C19F-472E-6250-59BD568DDF0E}"/>
              </a:ext>
            </a:extLst>
          </p:cNvPr>
          <p:cNvSpPr>
            <a:spLocks noGrp="1"/>
          </p:cNvSpPr>
          <p:nvPr>
            <p:ph sz="quarter" idx="4"/>
          </p:nvPr>
        </p:nvSpPr>
        <p:spPr/>
        <p:txBody>
          <a:bodyPr>
            <a:normAutofit/>
          </a:bodyPr>
          <a:lstStyle/>
          <a:p>
            <a:pPr marL="0" indent="0">
              <a:buNone/>
            </a:pPr>
            <a:r>
              <a:rPr lang="en-US" dirty="0"/>
              <a:t>“You shall not curse the deaf or put a stumbling block before the blind, but you shall fear your God: I am the LORD.”</a:t>
            </a:r>
          </a:p>
          <a:p>
            <a:pPr marL="0" indent="0">
              <a:buNone/>
            </a:pPr>
            <a:endParaRPr lang="en-US" dirty="0"/>
          </a:p>
        </p:txBody>
      </p:sp>
    </p:spTree>
    <p:extLst>
      <p:ext uri="{BB962C8B-B14F-4D97-AF65-F5344CB8AC3E}">
        <p14:creationId xmlns:p14="http://schemas.microsoft.com/office/powerpoint/2010/main" val="6596234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theme/theme1.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8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9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0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2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27302</TotalTime>
  <Words>1448</Words>
  <Application>Microsoft Office PowerPoint</Application>
  <PresentationFormat>Widescreen</PresentationFormat>
  <Paragraphs>73</Paragraphs>
  <Slides>22</Slides>
  <Notes>0</Notes>
  <HiddenSlides>0</HiddenSlides>
  <MMClips>0</MMClips>
  <ScaleCrop>false</ScaleCrop>
  <HeadingPairs>
    <vt:vector size="8" baseType="variant">
      <vt:variant>
        <vt:lpstr>Fonts Used</vt:lpstr>
      </vt:variant>
      <vt:variant>
        <vt:i4>4</vt:i4>
      </vt:variant>
      <vt:variant>
        <vt:lpstr>Theme</vt:lpstr>
      </vt:variant>
      <vt:variant>
        <vt:i4>9</vt:i4>
      </vt:variant>
      <vt:variant>
        <vt:lpstr>Slide Titles</vt:lpstr>
      </vt:variant>
      <vt:variant>
        <vt:i4>22</vt:i4>
      </vt:variant>
      <vt:variant>
        <vt:lpstr>Custom Shows</vt:lpstr>
      </vt:variant>
      <vt:variant>
        <vt:i4>1</vt:i4>
      </vt:variant>
    </vt:vector>
  </HeadingPairs>
  <TitlesOfParts>
    <vt:vector size="36" baseType="lpstr">
      <vt:lpstr>Aptos</vt:lpstr>
      <vt:lpstr>Aptos Display</vt:lpstr>
      <vt:lpstr>Arial</vt:lpstr>
      <vt:lpstr>Calibri</vt:lpstr>
      <vt:lpstr>1_WJB1</vt:lpstr>
      <vt:lpstr>7_WJB1</vt:lpstr>
      <vt:lpstr>WJB1</vt:lpstr>
      <vt:lpstr>8_WJB1</vt:lpstr>
      <vt:lpstr>9_WJB1</vt:lpstr>
      <vt:lpstr>10_WJB1</vt:lpstr>
      <vt:lpstr>11_WJB1</vt:lpstr>
      <vt:lpstr>12_WJB1</vt:lpstr>
      <vt:lpstr>1_Office Theme</vt:lpstr>
      <vt:lpstr>Exodus 19:5-6</vt:lpstr>
      <vt:lpstr>PowerPoint Presentation</vt:lpstr>
      <vt:lpstr>Exodus 19:5-6</vt:lpstr>
      <vt:lpstr>Leviticus 19:2</vt:lpstr>
      <vt:lpstr>Leviticus 19</vt:lpstr>
      <vt:lpstr>Leviticus 19</vt:lpstr>
      <vt:lpstr>Leviticus 19</vt:lpstr>
      <vt:lpstr>Leviticus 19</vt:lpstr>
      <vt:lpstr>Leviticus 19</vt:lpstr>
      <vt:lpstr>Leviticus 19</vt:lpstr>
      <vt:lpstr>Leviticus 19</vt:lpstr>
      <vt:lpstr>Leviticus 19</vt:lpstr>
      <vt:lpstr>Leviticus 19</vt:lpstr>
      <vt:lpstr>Leviticus 19:26-31</vt:lpstr>
      <vt:lpstr>Leviticus 19:33-34</vt:lpstr>
      <vt:lpstr>Leviticus 19:35-36</vt:lpstr>
      <vt:lpstr>PowerPoint Presentation</vt:lpstr>
      <vt:lpstr>1 Peter 2:9</vt:lpstr>
      <vt:lpstr>A royal priesthood, a holy nation…</vt:lpstr>
      <vt:lpstr>1 Peter 3:1-2</vt:lpstr>
      <vt:lpstr>1 Peter 2:11-12</vt:lpstr>
      <vt:lpstr>That they may see your good works…</vt:lpstr>
      <vt:lpstr>Memes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1591</cp:revision>
  <cp:lastPrinted>2024-04-07T12:22:41Z</cp:lastPrinted>
  <dcterms:created xsi:type="dcterms:W3CDTF">2021-01-08T23:52:50Z</dcterms:created>
  <dcterms:modified xsi:type="dcterms:W3CDTF">2024-04-07T19:02:37Z</dcterms:modified>
</cp:coreProperties>
</file>