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aveSubsetFonts="1">
  <p:sldMasterIdLst>
    <p:sldMasterId id="2147483835" r:id="rId1"/>
    <p:sldMasterId id="2147483880" r:id="rId2"/>
    <p:sldMasterId id="2147483887" r:id="rId3"/>
    <p:sldMasterId id="2147483914" r:id="rId4"/>
    <p:sldMasterId id="2147483958" r:id="rId5"/>
    <p:sldMasterId id="2147483967" r:id="rId6"/>
    <p:sldMasterId id="2147483996" r:id="rId7"/>
    <p:sldMasterId id="2147484001" r:id="rId8"/>
    <p:sldMasterId id="2147484019" r:id="rId9"/>
  </p:sldMasterIdLst>
  <p:notesMasterIdLst>
    <p:notesMasterId r:id="rId65"/>
  </p:notesMasterIdLst>
  <p:handoutMasterIdLst>
    <p:handoutMasterId r:id="rId66"/>
  </p:handoutMasterIdLst>
  <p:sldIdLst>
    <p:sldId id="6740" r:id="rId10"/>
    <p:sldId id="6767" r:id="rId11"/>
    <p:sldId id="6747" r:id="rId12"/>
    <p:sldId id="6748" r:id="rId13"/>
    <p:sldId id="6750" r:id="rId14"/>
    <p:sldId id="6752" r:id="rId15"/>
    <p:sldId id="6751" r:id="rId16"/>
    <p:sldId id="6753" r:id="rId17"/>
    <p:sldId id="6754" r:id="rId18"/>
    <p:sldId id="6755" r:id="rId19"/>
    <p:sldId id="6756" r:id="rId20"/>
    <p:sldId id="1019" r:id="rId21"/>
    <p:sldId id="6757" r:id="rId22"/>
    <p:sldId id="6758" r:id="rId23"/>
    <p:sldId id="6759" r:id="rId24"/>
    <p:sldId id="6760" r:id="rId25"/>
    <p:sldId id="6761" r:id="rId26"/>
    <p:sldId id="6762" r:id="rId27"/>
    <p:sldId id="6764" r:id="rId28"/>
    <p:sldId id="6765" r:id="rId29"/>
    <p:sldId id="6763" r:id="rId30"/>
    <p:sldId id="6768" r:id="rId31"/>
    <p:sldId id="6769" r:id="rId32"/>
    <p:sldId id="6766" r:id="rId33"/>
    <p:sldId id="6749" r:id="rId34"/>
    <p:sldId id="6772" r:id="rId35"/>
    <p:sldId id="6771" r:id="rId36"/>
    <p:sldId id="6774" r:id="rId37"/>
    <p:sldId id="6775" r:id="rId38"/>
    <p:sldId id="6776" r:id="rId39"/>
    <p:sldId id="6777" r:id="rId40"/>
    <p:sldId id="6778" r:id="rId41"/>
    <p:sldId id="6779" r:id="rId42"/>
    <p:sldId id="6773" r:id="rId43"/>
    <p:sldId id="6770" r:id="rId44"/>
    <p:sldId id="6780" r:id="rId45"/>
    <p:sldId id="6781" r:id="rId46"/>
    <p:sldId id="6782" r:id="rId47"/>
    <p:sldId id="6784" r:id="rId48"/>
    <p:sldId id="6785" r:id="rId49"/>
    <p:sldId id="6783" r:id="rId50"/>
    <p:sldId id="6786" r:id="rId51"/>
    <p:sldId id="6787" r:id="rId52"/>
    <p:sldId id="6788" r:id="rId53"/>
    <p:sldId id="6789" r:id="rId54"/>
    <p:sldId id="6790" r:id="rId55"/>
    <p:sldId id="6791" r:id="rId56"/>
    <p:sldId id="6706" r:id="rId57"/>
    <p:sldId id="6792" r:id="rId58"/>
    <p:sldId id="6793" r:id="rId59"/>
    <p:sldId id="6797" r:id="rId60"/>
    <p:sldId id="6794" r:id="rId61"/>
    <p:sldId id="6796" r:id="rId62"/>
    <p:sldId id="6795" r:id="rId63"/>
    <p:sldId id="6741" r:id="rId64"/>
  </p:sldIdLst>
  <p:sldSz cx="12192000" cy="6858000"/>
  <p:notesSz cx="6950075" cy="9236075"/>
  <p:custShowLst>
    <p:custShow name="Memes" id="0">
      <p:sldLst/>
    </p:custShow>
  </p:custShow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69B238D-AB4B-443B-AE74-6B7E606E67C7}">
          <p14:sldIdLst>
            <p14:sldId id="6740"/>
            <p14:sldId id="6767"/>
            <p14:sldId id="6747"/>
            <p14:sldId id="6748"/>
            <p14:sldId id="6750"/>
            <p14:sldId id="6752"/>
            <p14:sldId id="6751"/>
            <p14:sldId id="6753"/>
            <p14:sldId id="6754"/>
            <p14:sldId id="6755"/>
            <p14:sldId id="6756"/>
            <p14:sldId id="1019"/>
            <p14:sldId id="6757"/>
            <p14:sldId id="6758"/>
            <p14:sldId id="6759"/>
            <p14:sldId id="6760"/>
            <p14:sldId id="6761"/>
            <p14:sldId id="6762"/>
            <p14:sldId id="6764"/>
            <p14:sldId id="6765"/>
            <p14:sldId id="6763"/>
            <p14:sldId id="6768"/>
            <p14:sldId id="6769"/>
            <p14:sldId id="6766"/>
            <p14:sldId id="6749"/>
            <p14:sldId id="6772"/>
            <p14:sldId id="6771"/>
            <p14:sldId id="6774"/>
            <p14:sldId id="6775"/>
            <p14:sldId id="6776"/>
            <p14:sldId id="6777"/>
            <p14:sldId id="6778"/>
            <p14:sldId id="6779"/>
            <p14:sldId id="6773"/>
            <p14:sldId id="6770"/>
            <p14:sldId id="6780"/>
            <p14:sldId id="6781"/>
            <p14:sldId id="6782"/>
            <p14:sldId id="6784"/>
            <p14:sldId id="6785"/>
            <p14:sldId id="6783"/>
            <p14:sldId id="6786"/>
            <p14:sldId id="6787"/>
            <p14:sldId id="6788"/>
            <p14:sldId id="6789"/>
            <p14:sldId id="6790"/>
            <p14:sldId id="6791"/>
            <p14:sldId id="6706"/>
            <p14:sldId id="6792"/>
            <p14:sldId id="6793"/>
            <p14:sldId id="6797"/>
            <p14:sldId id="6794"/>
            <p14:sldId id="6796"/>
            <p14:sldId id="6795"/>
            <p14:sldId id="674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09" userDrawn="1">
          <p15:clr>
            <a:srgbClr val="A4A3A4"/>
          </p15:clr>
        </p15:guide>
        <p15:guide id="2" pos="218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941651"/>
    <a:srgbClr val="A80000"/>
    <a:srgbClr val="020501"/>
    <a:srgbClr val="350E31"/>
    <a:srgbClr val="7B0000"/>
    <a:srgbClr val="750000"/>
    <a:srgbClr val="530000"/>
    <a:srgbClr val="560000"/>
    <a:srgbClr val="860000"/>
    <a:srgbClr val="4312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8188" autoAdjust="0"/>
    <p:restoredTop sz="95000" autoAdjust="0"/>
  </p:normalViewPr>
  <p:slideViewPr>
    <p:cSldViewPr>
      <p:cViewPr varScale="1">
        <p:scale>
          <a:sx n="104" d="100"/>
          <a:sy n="104" d="100"/>
        </p:scale>
        <p:origin x="114" y="126"/>
      </p:cViewPr>
      <p:guideLst>
        <p:guide orient="horz" pos="2160"/>
        <p:guide pos="3840"/>
      </p:guideLst>
    </p:cSldViewPr>
  </p:slideViewPr>
  <p:outlineViewPr>
    <p:cViewPr>
      <p:scale>
        <a:sx n="33" d="100"/>
        <a:sy n="33" d="100"/>
      </p:scale>
      <p:origin x="0" y="-432"/>
    </p:cViewPr>
  </p:outlineViewPr>
  <p:notesTextViewPr>
    <p:cViewPr>
      <p:scale>
        <a:sx n="3" d="2"/>
        <a:sy n="3" d="2"/>
      </p:scale>
      <p:origin x="0" y="0"/>
    </p:cViewPr>
  </p:notesTextViewPr>
  <p:sorterViewPr>
    <p:cViewPr varScale="1">
      <p:scale>
        <a:sx n="1" d="1"/>
        <a:sy n="1" d="1"/>
      </p:scale>
      <p:origin x="0" y="-10915"/>
    </p:cViewPr>
  </p:sorterViewPr>
  <p:notesViewPr>
    <p:cSldViewPr>
      <p:cViewPr varScale="1">
        <p:scale>
          <a:sx n="62" d="100"/>
          <a:sy n="62" d="100"/>
        </p:scale>
        <p:origin x="-1674" y="-84"/>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17.xml"/><Relationship Id="rId21" Type="http://schemas.openxmlformats.org/officeDocument/2006/relationships/slide" Target="slides/slide12.xml"/><Relationship Id="rId42" Type="http://schemas.openxmlformats.org/officeDocument/2006/relationships/slide" Target="slides/slide33.xml"/><Relationship Id="rId47" Type="http://schemas.openxmlformats.org/officeDocument/2006/relationships/slide" Target="slides/slide38.xml"/><Relationship Id="rId63" Type="http://schemas.openxmlformats.org/officeDocument/2006/relationships/slide" Target="slides/slide54.xml"/><Relationship Id="rId68" Type="http://schemas.openxmlformats.org/officeDocument/2006/relationships/viewProps" Target="viewProp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7.xml"/><Relationship Id="rId29" Type="http://schemas.openxmlformats.org/officeDocument/2006/relationships/slide" Target="slides/slide20.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slide" Target="slides/slide28.xml"/><Relationship Id="rId40" Type="http://schemas.openxmlformats.org/officeDocument/2006/relationships/slide" Target="slides/slide31.xml"/><Relationship Id="rId45" Type="http://schemas.openxmlformats.org/officeDocument/2006/relationships/slide" Target="slides/slide36.xml"/><Relationship Id="rId53" Type="http://schemas.openxmlformats.org/officeDocument/2006/relationships/slide" Target="slides/slide44.xml"/><Relationship Id="rId58" Type="http://schemas.openxmlformats.org/officeDocument/2006/relationships/slide" Target="slides/slide49.xml"/><Relationship Id="rId66" Type="http://schemas.openxmlformats.org/officeDocument/2006/relationships/handoutMaster" Target="handoutMasters/handoutMaster1.xml"/><Relationship Id="rId5" Type="http://schemas.openxmlformats.org/officeDocument/2006/relationships/slideMaster" Target="slideMasters/slideMaster5.xml"/><Relationship Id="rId61" Type="http://schemas.openxmlformats.org/officeDocument/2006/relationships/slide" Target="slides/slide52.xml"/><Relationship Id="rId19" Type="http://schemas.openxmlformats.org/officeDocument/2006/relationships/slide" Target="slides/slide10.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 Id="rId43" Type="http://schemas.openxmlformats.org/officeDocument/2006/relationships/slide" Target="slides/slide34.xml"/><Relationship Id="rId48" Type="http://schemas.openxmlformats.org/officeDocument/2006/relationships/slide" Target="slides/slide39.xml"/><Relationship Id="rId56" Type="http://schemas.openxmlformats.org/officeDocument/2006/relationships/slide" Target="slides/slide47.xml"/><Relationship Id="rId64" Type="http://schemas.openxmlformats.org/officeDocument/2006/relationships/slide" Target="slides/slide55.xml"/><Relationship Id="rId69" Type="http://schemas.openxmlformats.org/officeDocument/2006/relationships/theme" Target="theme/theme1.xml"/><Relationship Id="rId8" Type="http://schemas.openxmlformats.org/officeDocument/2006/relationships/slideMaster" Target="slideMasters/slideMaster8.xml"/><Relationship Id="rId51" Type="http://schemas.openxmlformats.org/officeDocument/2006/relationships/slide" Target="slides/slide42.xml"/><Relationship Id="rId3" Type="http://schemas.openxmlformats.org/officeDocument/2006/relationships/slideMaster" Target="slideMasters/slideMaster3.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slide" Target="slides/slide37.xml"/><Relationship Id="rId59" Type="http://schemas.openxmlformats.org/officeDocument/2006/relationships/slide" Target="slides/slide50.xml"/><Relationship Id="rId67" Type="http://schemas.openxmlformats.org/officeDocument/2006/relationships/presProps" Target="presProps.xml"/><Relationship Id="rId20" Type="http://schemas.openxmlformats.org/officeDocument/2006/relationships/slide" Target="slides/slide11.xml"/><Relationship Id="rId41" Type="http://schemas.openxmlformats.org/officeDocument/2006/relationships/slide" Target="slides/slide32.xml"/><Relationship Id="rId54" Type="http://schemas.openxmlformats.org/officeDocument/2006/relationships/slide" Target="slides/slide45.xml"/><Relationship Id="rId62" Type="http://schemas.openxmlformats.org/officeDocument/2006/relationships/slide" Target="slides/slide53.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49" Type="http://schemas.openxmlformats.org/officeDocument/2006/relationships/slide" Target="slides/slide40.xml"/><Relationship Id="rId57" Type="http://schemas.openxmlformats.org/officeDocument/2006/relationships/slide" Target="slides/slide48.xml"/><Relationship Id="rId10" Type="http://schemas.openxmlformats.org/officeDocument/2006/relationships/slide" Target="slides/slide1.xml"/><Relationship Id="rId31" Type="http://schemas.openxmlformats.org/officeDocument/2006/relationships/slide" Target="slides/slide22.xml"/><Relationship Id="rId44" Type="http://schemas.openxmlformats.org/officeDocument/2006/relationships/slide" Target="slides/slide35.xml"/><Relationship Id="rId52" Type="http://schemas.openxmlformats.org/officeDocument/2006/relationships/slide" Target="slides/slide43.xml"/><Relationship Id="rId60" Type="http://schemas.openxmlformats.org/officeDocument/2006/relationships/slide" Target="slides/slide51.xml"/><Relationship Id="rId65"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3" Type="http://schemas.openxmlformats.org/officeDocument/2006/relationships/slide" Target="slides/slide4.xml"/><Relationship Id="rId18" Type="http://schemas.openxmlformats.org/officeDocument/2006/relationships/slide" Target="slides/slide9.xml"/><Relationship Id="rId39" Type="http://schemas.openxmlformats.org/officeDocument/2006/relationships/slide" Target="slides/slide30.xml"/><Relationship Id="rId34" Type="http://schemas.openxmlformats.org/officeDocument/2006/relationships/slide" Target="slides/slide25.xml"/><Relationship Id="rId50" Type="http://schemas.openxmlformats.org/officeDocument/2006/relationships/slide" Target="slides/slide41.xml"/><Relationship Id="rId55" Type="http://schemas.openxmlformats.org/officeDocument/2006/relationships/slide" Target="slides/slide4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3011699" cy="461804"/>
          </a:xfrm>
          <a:prstGeom prst="rect">
            <a:avLst/>
          </a:prstGeom>
        </p:spPr>
        <p:txBody>
          <a:bodyPr vert="horz" lIns="92474" tIns="46235" rIns="92474" bIns="46235" rtlCol="0"/>
          <a:lstStyle>
            <a:lvl1pPr algn="l">
              <a:defRPr sz="1200"/>
            </a:lvl1pPr>
          </a:lstStyle>
          <a:p>
            <a:endParaRPr lang="en-US"/>
          </a:p>
        </p:txBody>
      </p:sp>
      <p:sp>
        <p:nvSpPr>
          <p:cNvPr id="3" name="Date Placeholder 2"/>
          <p:cNvSpPr>
            <a:spLocks noGrp="1"/>
          </p:cNvSpPr>
          <p:nvPr>
            <p:ph type="dt" sz="quarter" idx="1"/>
          </p:nvPr>
        </p:nvSpPr>
        <p:spPr>
          <a:xfrm>
            <a:off x="3936771" y="0"/>
            <a:ext cx="3011699" cy="461804"/>
          </a:xfrm>
          <a:prstGeom prst="rect">
            <a:avLst/>
          </a:prstGeom>
        </p:spPr>
        <p:txBody>
          <a:bodyPr vert="horz" lIns="92474" tIns="46235" rIns="92474" bIns="46235" rtlCol="0"/>
          <a:lstStyle>
            <a:lvl1pPr algn="r">
              <a:defRPr sz="1200"/>
            </a:lvl1pPr>
          </a:lstStyle>
          <a:p>
            <a:fld id="{BA261189-8F52-444B-890B-269A83425068}" type="datetimeFigureOut">
              <a:rPr lang="en-US" smtClean="0"/>
              <a:pPr/>
              <a:t>5/26/2024</a:t>
            </a:fld>
            <a:endParaRPr lang="en-US"/>
          </a:p>
        </p:txBody>
      </p:sp>
      <p:sp>
        <p:nvSpPr>
          <p:cNvPr id="4" name="Footer Placeholder 3"/>
          <p:cNvSpPr>
            <a:spLocks noGrp="1"/>
          </p:cNvSpPr>
          <p:nvPr>
            <p:ph type="ftr" sz="quarter" idx="2"/>
          </p:nvPr>
        </p:nvSpPr>
        <p:spPr>
          <a:xfrm>
            <a:off x="3" y="8772668"/>
            <a:ext cx="3011699" cy="461804"/>
          </a:xfrm>
          <a:prstGeom prst="rect">
            <a:avLst/>
          </a:prstGeom>
        </p:spPr>
        <p:txBody>
          <a:bodyPr vert="horz" lIns="92474" tIns="46235" rIns="92474" bIns="46235" rtlCol="0" anchor="b"/>
          <a:lstStyle>
            <a:lvl1pPr algn="l">
              <a:defRPr sz="1200"/>
            </a:lvl1pPr>
          </a:lstStyle>
          <a:p>
            <a:endParaRPr lang="en-US"/>
          </a:p>
        </p:txBody>
      </p:sp>
      <p:sp>
        <p:nvSpPr>
          <p:cNvPr id="5" name="Slide Number Placeholder 4"/>
          <p:cNvSpPr>
            <a:spLocks noGrp="1"/>
          </p:cNvSpPr>
          <p:nvPr>
            <p:ph type="sldNum" sz="quarter" idx="3"/>
          </p:nvPr>
        </p:nvSpPr>
        <p:spPr>
          <a:xfrm>
            <a:off x="3936771" y="8772668"/>
            <a:ext cx="3011699" cy="461804"/>
          </a:xfrm>
          <a:prstGeom prst="rect">
            <a:avLst/>
          </a:prstGeom>
        </p:spPr>
        <p:txBody>
          <a:bodyPr vert="horz" lIns="92474" tIns="46235" rIns="92474" bIns="46235" rtlCol="0" anchor="b"/>
          <a:lstStyle>
            <a:lvl1pPr algn="r">
              <a:defRPr sz="1200"/>
            </a:lvl1pPr>
          </a:lstStyle>
          <a:p>
            <a:fld id="{186FB555-BB8E-49AE-B117-4AF281875F2C}" type="slidenum">
              <a:rPr lang="en-US" smtClean="0"/>
              <a:pPr/>
              <a:t>‹#›</a:t>
            </a:fld>
            <a:endParaRPr lang="en-US"/>
          </a:p>
        </p:txBody>
      </p:sp>
    </p:spTree>
    <p:extLst>
      <p:ext uri="{BB962C8B-B14F-4D97-AF65-F5344CB8AC3E}">
        <p14:creationId xmlns:p14="http://schemas.microsoft.com/office/powerpoint/2010/main" val="19376254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3011699" cy="461804"/>
          </a:xfrm>
          <a:prstGeom prst="rect">
            <a:avLst/>
          </a:prstGeom>
        </p:spPr>
        <p:txBody>
          <a:bodyPr vert="horz" lIns="92474" tIns="46235" rIns="92474" bIns="46235" rtlCol="0"/>
          <a:lstStyle>
            <a:lvl1pPr algn="l">
              <a:defRPr sz="1200"/>
            </a:lvl1pPr>
          </a:lstStyle>
          <a:p>
            <a:endParaRPr lang="en-US"/>
          </a:p>
        </p:txBody>
      </p:sp>
      <p:sp>
        <p:nvSpPr>
          <p:cNvPr id="3" name="Date Placeholder 2"/>
          <p:cNvSpPr>
            <a:spLocks noGrp="1"/>
          </p:cNvSpPr>
          <p:nvPr>
            <p:ph type="dt" idx="1"/>
          </p:nvPr>
        </p:nvSpPr>
        <p:spPr>
          <a:xfrm>
            <a:off x="3936771" y="0"/>
            <a:ext cx="3011699" cy="461804"/>
          </a:xfrm>
          <a:prstGeom prst="rect">
            <a:avLst/>
          </a:prstGeom>
        </p:spPr>
        <p:txBody>
          <a:bodyPr vert="horz" lIns="92474" tIns="46235" rIns="92474" bIns="46235" rtlCol="0"/>
          <a:lstStyle>
            <a:lvl1pPr algn="r">
              <a:defRPr sz="1200"/>
            </a:lvl1pPr>
          </a:lstStyle>
          <a:p>
            <a:fld id="{57277A89-0140-4E3B-8429-21E784784C77}" type="datetimeFigureOut">
              <a:rPr lang="en-US" smtClean="0"/>
              <a:pPr/>
              <a:t>5/26/2024</a:t>
            </a:fld>
            <a:endParaRPr lang="en-US"/>
          </a:p>
        </p:txBody>
      </p:sp>
      <p:sp>
        <p:nvSpPr>
          <p:cNvPr id="4" name="Slide Image Placeholder 3"/>
          <p:cNvSpPr>
            <a:spLocks noGrp="1" noRot="1" noChangeAspect="1"/>
          </p:cNvSpPr>
          <p:nvPr>
            <p:ph type="sldImg" idx="2"/>
          </p:nvPr>
        </p:nvSpPr>
        <p:spPr>
          <a:xfrm>
            <a:off x="396875" y="692150"/>
            <a:ext cx="6156325" cy="3463925"/>
          </a:xfrm>
          <a:prstGeom prst="rect">
            <a:avLst/>
          </a:prstGeom>
          <a:noFill/>
          <a:ln w="12700">
            <a:solidFill>
              <a:prstClr val="black"/>
            </a:solidFill>
          </a:ln>
        </p:spPr>
        <p:txBody>
          <a:bodyPr vert="horz" lIns="92474" tIns="46235" rIns="92474" bIns="46235"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74" tIns="46235" rIns="92474" bIns="4623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8772668"/>
            <a:ext cx="3011699" cy="461804"/>
          </a:xfrm>
          <a:prstGeom prst="rect">
            <a:avLst/>
          </a:prstGeom>
        </p:spPr>
        <p:txBody>
          <a:bodyPr vert="horz" lIns="92474" tIns="46235" rIns="92474" bIns="46235" rtlCol="0" anchor="b"/>
          <a:lstStyle>
            <a:lvl1pPr algn="l">
              <a:defRPr sz="1200"/>
            </a:lvl1pPr>
          </a:lstStyle>
          <a:p>
            <a:endParaRPr lang="en-US"/>
          </a:p>
        </p:txBody>
      </p:sp>
      <p:sp>
        <p:nvSpPr>
          <p:cNvPr id="7" name="Slide Number Placeholder 6"/>
          <p:cNvSpPr>
            <a:spLocks noGrp="1"/>
          </p:cNvSpPr>
          <p:nvPr>
            <p:ph type="sldNum" sz="quarter" idx="5"/>
          </p:nvPr>
        </p:nvSpPr>
        <p:spPr>
          <a:xfrm>
            <a:off x="3936771" y="8772668"/>
            <a:ext cx="3011699" cy="461804"/>
          </a:xfrm>
          <a:prstGeom prst="rect">
            <a:avLst/>
          </a:prstGeom>
        </p:spPr>
        <p:txBody>
          <a:bodyPr vert="horz" lIns="92474" tIns="46235" rIns="92474" bIns="46235" rtlCol="0" anchor="b"/>
          <a:lstStyle>
            <a:lvl1pPr algn="r">
              <a:defRPr sz="1200"/>
            </a:lvl1pPr>
          </a:lstStyle>
          <a:p>
            <a:fld id="{ED4FF1BE-2FA6-48B7-A734-A21F96AC4705}" type="slidenum">
              <a:rPr lang="en-US" smtClean="0"/>
              <a:pPr/>
              <a:t>‹#›</a:t>
            </a:fld>
            <a:endParaRPr lang="en-US"/>
          </a:p>
        </p:txBody>
      </p:sp>
    </p:spTree>
    <p:extLst>
      <p:ext uri="{BB962C8B-B14F-4D97-AF65-F5344CB8AC3E}">
        <p14:creationId xmlns:p14="http://schemas.microsoft.com/office/powerpoint/2010/main" val="36762067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_wjb">
    <p:spTree>
      <p:nvGrpSpPr>
        <p:cNvPr id="1" name=""/>
        <p:cNvGrpSpPr/>
        <p:nvPr/>
      </p:nvGrpSpPr>
      <p:grpSpPr>
        <a:xfrm>
          <a:off x="0" y="0"/>
          <a:ext cx="0" cy="0"/>
          <a:chOff x="0" y="0"/>
          <a:chExt cx="0" cy="0"/>
        </a:xfrm>
      </p:grpSpPr>
      <p:sp>
        <p:nvSpPr>
          <p:cNvPr id="2" name="Title 1"/>
          <p:cNvSpPr>
            <a:spLocks noGrp="1"/>
          </p:cNvSpPr>
          <p:nvPr>
            <p:ph type="ctrTitle"/>
          </p:nvPr>
        </p:nvSpPr>
        <p:spPr>
          <a:xfrm>
            <a:off x="812800" y="228602"/>
            <a:ext cx="10668000" cy="1470025"/>
          </a:xfrm>
        </p:spPr>
        <p:txBody>
          <a:bodyPr>
            <a:normAutofit/>
          </a:bodyPr>
          <a:lstStyle>
            <a:lvl1pPr>
              <a:defRPr sz="5000" cap="small" baseline="0">
                <a:solidFill>
                  <a:schemeClr val="bg1"/>
                </a:solidFill>
                <a:effectLst>
                  <a:outerShdw blurRad="50800" dist="88900" dir="2700000" algn="tl" rotWithShape="0">
                    <a:schemeClr val="bg1">
                      <a:lumMod val="95000"/>
                      <a:alpha val="40000"/>
                    </a:schemeClr>
                  </a:outerShdw>
                </a:effectLst>
              </a:defRPr>
            </a:lvl1pPr>
          </a:lstStyle>
          <a:p>
            <a:r>
              <a:rPr lang="en-US"/>
              <a:t>Click to edit Master title style</a:t>
            </a:r>
            <a:endParaRPr lang="en-US" dirty="0"/>
          </a:p>
        </p:txBody>
      </p:sp>
      <p:sp>
        <p:nvSpPr>
          <p:cNvPr id="3" name="Subtitle 2"/>
          <p:cNvSpPr>
            <a:spLocks noGrp="1"/>
          </p:cNvSpPr>
          <p:nvPr>
            <p:ph type="subTitle" idx="1"/>
          </p:nvPr>
        </p:nvSpPr>
        <p:spPr>
          <a:xfrm>
            <a:off x="914400" y="2133600"/>
            <a:ext cx="10566400" cy="1752600"/>
          </a:xfrm>
        </p:spPr>
        <p:txBody>
          <a:bodyPr/>
          <a:lstStyle>
            <a:lvl1pPr marL="0" indent="0" algn="ctr">
              <a:buNone/>
              <a:defRPr>
                <a:solidFill>
                  <a:schemeClr val="bg1">
                    <a:lumMod val="8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endParaRPr lang="en-US" dirty="0"/>
          </a:p>
        </p:txBody>
      </p:sp>
      <p:cxnSp>
        <p:nvCxnSpPr>
          <p:cNvPr id="8" name="Straight Connector 7"/>
          <p:cNvCxnSpPr/>
          <p:nvPr/>
        </p:nvCxnSpPr>
        <p:spPr>
          <a:xfrm>
            <a:off x="508000" y="1905000"/>
            <a:ext cx="11277600" cy="0"/>
          </a:xfrm>
          <a:prstGeom prst="line">
            <a:avLst/>
          </a:prstGeom>
          <a:ln w="101600" cap="rnd">
            <a:solidFill>
              <a:schemeClr val="tx2">
                <a:lumMod val="60000"/>
                <a:lumOff val="40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4471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6D3C8A-C51C-465B-9EAC-54AF508F6415}" type="datetimeFigureOut">
              <a:rPr lang="en-US" smtClean="0"/>
              <a:pPr/>
              <a:t>5/26/2024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A4ED6C-8A48-421A-ADF2-3AFB31B0387B}" type="slidenum">
              <a:rPr lang="en-US" smtClean="0"/>
              <a:pPr/>
              <a:t>‹#›</a:t>
            </a:fld>
            <a:endParaRPr lang="en-US"/>
          </a:p>
        </p:txBody>
      </p:sp>
    </p:spTree>
    <p:extLst>
      <p:ext uri="{BB962C8B-B14F-4D97-AF65-F5344CB8AC3E}">
        <p14:creationId xmlns:p14="http://schemas.microsoft.com/office/powerpoint/2010/main" val="3529687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Title_wjb">
    <p:spTree>
      <p:nvGrpSpPr>
        <p:cNvPr id="1" name=""/>
        <p:cNvGrpSpPr/>
        <p:nvPr/>
      </p:nvGrpSpPr>
      <p:grpSpPr>
        <a:xfrm>
          <a:off x="0" y="0"/>
          <a:ext cx="0" cy="0"/>
          <a:chOff x="0" y="0"/>
          <a:chExt cx="0" cy="0"/>
        </a:xfrm>
      </p:grpSpPr>
      <p:sp>
        <p:nvSpPr>
          <p:cNvPr id="2" name="Title 1"/>
          <p:cNvSpPr>
            <a:spLocks noGrp="1"/>
          </p:cNvSpPr>
          <p:nvPr>
            <p:ph type="ctrTitle"/>
          </p:nvPr>
        </p:nvSpPr>
        <p:spPr>
          <a:xfrm>
            <a:off x="812800" y="228602"/>
            <a:ext cx="10668000" cy="1470025"/>
          </a:xfrm>
        </p:spPr>
        <p:txBody>
          <a:bodyPr>
            <a:normAutofit/>
          </a:bodyPr>
          <a:lstStyle>
            <a:lvl1pPr>
              <a:defRPr sz="3751" cap="small" baseline="0">
                <a:solidFill>
                  <a:schemeClr val="bg1"/>
                </a:solidFill>
                <a:effectLst>
                  <a:outerShdw blurRad="50800" dist="88900" dir="2700000" algn="tl" rotWithShape="0">
                    <a:schemeClr val="bg1">
                      <a:lumMod val="95000"/>
                      <a:alpha val="40000"/>
                    </a:schemeClr>
                  </a:outerShdw>
                </a:effectLst>
              </a:defRPr>
            </a:lvl1pPr>
          </a:lstStyle>
          <a:p>
            <a:r>
              <a:rPr lang="en-US"/>
              <a:t>Click to edit Master title style</a:t>
            </a:r>
            <a:endParaRPr lang="en-US" dirty="0"/>
          </a:p>
        </p:txBody>
      </p:sp>
      <p:sp>
        <p:nvSpPr>
          <p:cNvPr id="3" name="Subtitle 2"/>
          <p:cNvSpPr>
            <a:spLocks noGrp="1"/>
          </p:cNvSpPr>
          <p:nvPr>
            <p:ph type="subTitle" idx="1"/>
          </p:nvPr>
        </p:nvSpPr>
        <p:spPr>
          <a:xfrm>
            <a:off x="914400" y="2133600"/>
            <a:ext cx="10566400" cy="1752600"/>
          </a:xfrm>
        </p:spPr>
        <p:txBody>
          <a:bodyPr/>
          <a:lstStyle>
            <a:lvl1pPr marL="0" indent="0" algn="ctr">
              <a:buNone/>
              <a:defRPr>
                <a:solidFill>
                  <a:schemeClr val="bg1">
                    <a:lumMod val="85000"/>
                  </a:schemeClr>
                </a:solidFill>
              </a:defRPr>
            </a:lvl1pPr>
            <a:lvl2pPr marL="342891" indent="0" algn="ctr">
              <a:buNone/>
              <a:defRPr>
                <a:solidFill>
                  <a:schemeClr val="tx1">
                    <a:tint val="75000"/>
                  </a:schemeClr>
                </a:solidFill>
              </a:defRPr>
            </a:lvl2pPr>
            <a:lvl3pPr marL="685783" indent="0" algn="ctr">
              <a:buNone/>
              <a:defRPr>
                <a:solidFill>
                  <a:schemeClr val="tx1">
                    <a:tint val="75000"/>
                  </a:schemeClr>
                </a:solidFill>
              </a:defRPr>
            </a:lvl3pPr>
            <a:lvl4pPr marL="1028674"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1" indent="0" algn="ctr">
              <a:buNone/>
              <a:defRPr>
                <a:solidFill>
                  <a:schemeClr val="tx1">
                    <a:tint val="75000"/>
                  </a:schemeClr>
                </a:solidFill>
              </a:defRPr>
            </a:lvl9pPr>
          </a:lstStyle>
          <a:p>
            <a:r>
              <a:rPr lang="en-US"/>
              <a:t>Click to edit Master subtitle style</a:t>
            </a:r>
            <a:endParaRPr lang="en-US" dirty="0"/>
          </a:p>
        </p:txBody>
      </p:sp>
      <p:cxnSp>
        <p:nvCxnSpPr>
          <p:cNvPr id="8" name="Straight Connector 7"/>
          <p:cNvCxnSpPr/>
          <p:nvPr/>
        </p:nvCxnSpPr>
        <p:spPr>
          <a:xfrm>
            <a:off x="508000" y="1905000"/>
            <a:ext cx="11277600" cy="0"/>
          </a:xfrm>
          <a:prstGeom prst="line">
            <a:avLst/>
          </a:prstGeom>
          <a:ln w="101600" cap="rnd">
            <a:solidFill>
              <a:schemeClr val="tx2">
                <a:lumMod val="60000"/>
                <a:lumOff val="40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508000" y="1905000"/>
            <a:ext cx="11277600" cy="0"/>
          </a:xfrm>
          <a:prstGeom prst="line">
            <a:avLst/>
          </a:prstGeom>
          <a:ln w="101600" cap="rnd">
            <a:solidFill>
              <a:schemeClr val="tx2">
                <a:lumMod val="60000"/>
                <a:lumOff val="40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89197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_wjb">
    <p:spTree>
      <p:nvGrpSpPr>
        <p:cNvPr id="1" name=""/>
        <p:cNvGrpSpPr/>
        <p:nvPr/>
      </p:nvGrpSpPr>
      <p:grpSpPr>
        <a:xfrm>
          <a:off x="0" y="0"/>
          <a:ext cx="0" cy="0"/>
          <a:chOff x="0" y="0"/>
          <a:chExt cx="0" cy="0"/>
        </a:xfrm>
      </p:grpSpPr>
      <p:sp>
        <p:nvSpPr>
          <p:cNvPr id="2" name="Title 1"/>
          <p:cNvSpPr>
            <a:spLocks noGrp="1"/>
          </p:cNvSpPr>
          <p:nvPr>
            <p:ph type="ctrTitle"/>
          </p:nvPr>
        </p:nvSpPr>
        <p:spPr>
          <a:xfrm>
            <a:off x="812800" y="228601"/>
            <a:ext cx="10668000" cy="1470025"/>
          </a:xfrm>
        </p:spPr>
        <p:txBody>
          <a:bodyPr>
            <a:normAutofit/>
          </a:bodyPr>
          <a:lstStyle>
            <a:lvl1pPr>
              <a:defRPr sz="5000" cap="small" baseline="0">
                <a:solidFill>
                  <a:schemeClr val="bg1"/>
                </a:solidFill>
                <a:effectLst>
                  <a:outerShdw blurRad="50800" dist="88900" dir="2700000" algn="tl" rotWithShape="0">
                    <a:schemeClr val="bg1">
                      <a:lumMod val="95000"/>
                      <a:alpha val="40000"/>
                    </a:schemeClr>
                  </a:outerShdw>
                </a:effectLst>
              </a:defRPr>
            </a:lvl1pPr>
          </a:lstStyle>
          <a:p>
            <a:r>
              <a:rPr lang="en-US"/>
              <a:t>Click to edit Master title style</a:t>
            </a:r>
            <a:endParaRPr lang="en-US" dirty="0"/>
          </a:p>
        </p:txBody>
      </p:sp>
      <p:sp>
        <p:nvSpPr>
          <p:cNvPr id="3" name="Subtitle 2"/>
          <p:cNvSpPr>
            <a:spLocks noGrp="1"/>
          </p:cNvSpPr>
          <p:nvPr>
            <p:ph type="subTitle" idx="1"/>
          </p:nvPr>
        </p:nvSpPr>
        <p:spPr>
          <a:xfrm>
            <a:off x="914400" y="2133600"/>
            <a:ext cx="10566400" cy="1752600"/>
          </a:xfrm>
        </p:spPr>
        <p:txBody>
          <a:bodyPr/>
          <a:lstStyle>
            <a:lvl1pPr marL="0" indent="0" algn="ctr">
              <a:buNone/>
              <a:defRPr>
                <a:solidFill>
                  <a:schemeClr val="bg1">
                    <a:lumMod val="8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cxnSp>
        <p:nvCxnSpPr>
          <p:cNvPr id="8" name="Straight Connector 7"/>
          <p:cNvCxnSpPr/>
          <p:nvPr/>
        </p:nvCxnSpPr>
        <p:spPr>
          <a:xfrm>
            <a:off x="508000" y="1905000"/>
            <a:ext cx="11277600" cy="0"/>
          </a:xfrm>
          <a:prstGeom prst="line">
            <a:avLst/>
          </a:prstGeom>
          <a:ln w="101600" cap="rnd">
            <a:solidFill>
              <a:schemeClr val="tx2">
                <a:lumMod val="60000"/>
                <a:lumOff val="40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5893980"/>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Main Text 1">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28600"/>
            <a:ext cx="11049000" cy="6248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43147454"/>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4130FD-499F-4894-AD62-C3DDA6D91343}" type="datetime1">
              <a:rPr lang="en-US" smtClean="0"/>
              <a:pPr/>
              <a:t>5/26/2024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9E2D22-DD58-44C8-9B17-5965D8DB2927}" type="slidenum">
              <a:rPr lang="en-US" smtClean="0"/>
              <a:pPr/>
              <a:t>‹#›</a:t>
            </a:fld>
            <a:endParaRPr lang="en-US" dirty="0"/>
          </a:p>
        </p:txBody>
      </p:sp>
    </p:spTree>
    <p:extLst>
      <p:ext uri="{BB962C8B-B14F-4D97-AF65-F5344CB8AC3E}">
        <p14:creationId xmlns:p14="http://schemas.microsoft.com/office/powerpoint/2010/main" val="3456458332"/>
      </p:ext>
    </p:extLst>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049819-26D9-4639-ACD9-1778E09FE223}" type="datetime1">
              <a:rPr lang="en-US" smtClean="0"/>
              <a:pPr/>
              <a:t>5/26/2024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9E2D22-DD58-44C8-9B17-5965D8DB2927}" type="slidenum">
              <a:rPr lang="en-US" smtClean="0"/>
              <a:pPr/>
              <a:t>‹#›</a:t>
            </a:fld>
            <a:endParaRPr lang="en-US" dirty="0"/>
          </a:p>
        </p:txBody>
      </p:sp>
    </p:spTree>
    <p:extLst>
      <p:ext uri="{BB962C8B-B14F-4D97-AF65-F5344CB8AC3E}">
        <p14:creationId xmlns:p14="http://schemas.microsoft.com/office/powerpoint/2010/main" val="3184827368"/>
      </p:ext>
    </p:extLst>
  </p:cSld>
  <p:clrMapOvr>
    <a:masterClrMapping/>
  </p:clrMapOvr>
  <p:transition spd="med">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F1BF5A-C490-4208-8FDD-AE8DF5A71761}" type="datetime1">
              <a:rPr lang="en-US" smtClean="0"/>
              <a:pPr/>
              <a:t>5/26/2024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9E2D22-DD58-44C8-9B17-5965D8DB2927}" type="slidenum">
              <a:rPr lang="en-US" smtClean="0"/>
              <a:pPr/>
              <a:t>‹#›</a:t>
            </a:fld>
            <a:endParaRPr lang="en-US" dirty="0"/>
          </a:p>
        </p:txBody>
      </p:sp>
    </p:spTree>
    <p:extLst>
      <p:ext uri="{BB962C8B-B14F-4D97-AF65-F5344CB8AC3E}">
        <p14:creationId xmlns:p14="http://schemas.microsoft.com/office/powerpoint/2010/main" val="4232601798"/>
      </p:ext>
    </p:extLst>
  </p:cSld>
  <p:clrMapOvr>
    <a:masterClrMapping/>
  </p:clrMapOvr>
  <p:transition spd="med">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5C25850-DE81-411D-BAB1-33C2310A1D88}" type="datetime1">
              <a:rPr lang="en-US" smtClean="0"/>
              <a:pPr/>
              <a:t>5/26/2024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B9E2D22-DD58-44C8-9B17-5965D8DB2927}" type="slidenum">
              <a:rPr lang="en-US" smtClean="0"/>
              <a:pPr/>
              <a:t>‹#›</a:t>
            </a:fld>
            <a:endParaRPr lang="en-US" dirty="0"/>
          </a:p>
        </p:txBody>
      </p:sp>
    </p:spTree>
    <p:extLst>
      <p:ext uri="{BB962C8B-B14F-4D97-AF65-F5344CB8AC3E}">
        <p14:creationId xmlns:p14="http://schemas.microsoft.com/office/powerpoint/2010/main" val="128356949"/>
      </p:ext>
    </p:extLst>
  </p:cSld>
  <p:clrMapOvr>
    <a:masterClrMapping/>
  </p:clrMapOvr>
  <p:transition spd="med">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D599CDB-3680-41C0-BCE2-341E59B8CBBC}" type="datetime1">
              <a:rPr lang="en-US" smtClean="0"/>
              <a:pPr/>
              <a:t>5/26/2024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B9E2D22-DD58-44C8-9B17-5965D8DB2927}" type="slidenum">
              <a:rPr lang="en-US" smtClean="0"/>
              <a:pPr/>
              <a:t>‹#›</a:t>
            </a:fld>
            <a:endParaRPr lang="en-US" dirty="0"/>
          </a:p>
        </p:txBody>
      </p:sp>
    </p:spTree>
    <p:extLst>
      <p:ext uri="{BB962C8B-B14F-4D97-AF65-F5344CB8AC3E}">
        <p14:creationId xmlns:p14="http://schemas.microsoft.com/office/powerpoint/2010/main" val="956546201"/>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0016AF-8146-43CC-99FA-DAB7087B2826}" type="datetime1">
              <a:rPr lang="en-US" smtClean="0"/>
              <a:pPr/>
              <a:t>5/26/2024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B9E2D22-DD58-44C8-9B17-5965D8DB2927}" type="slidenum">
              <a:rPr lang="en-US" smtClean="0"/>
              <a:pPr/>
              <a:t>‹#›</a:t>
            </a:fld>
            <a:endParaRPr lang="en-US" dirty="0"/>
          </a:p>
        </p:txBody>
      </p:sp>
    </p:spTree>
    <p:extLst>
      <p:ext uri="{BB962C8B-B14F-4D97-AF65-F5344CB8AC3E}">
        <p14:creationId xmlns:p14="http://schemas.microsoft.com/office/powerpoint/2010/main" val="3565897606"/>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Main Text 1">
    <p:spTree>
      <p:nvGrpSpPr>
        <p:cNvPr id="1" name=""/>
        <p:cNvGrpSpPr/>
        <p:nvPr/>
      </p:nvGrpSpPr>
      <p:grpSpPr>
        <a:xfrm>
          <a:off x="0" y="0"/>
          <a:ext cx="0" cy="0"/>
          <a:chOff x="0" y="0"/>
          <a:chExt cx="0" cy="0"/>
        </a:xfrm>
      </p:grpSpPr>
      <p:sp>
        <p:nvSpPr>
          <p:cNvPr id="3" name="Content Placeholder 2"/>
          <p:cNvSpPr>
            <a:spLocks noGrp="1"/>
          </p:cNvSpPr>
          <p:nvPr>
            <p:ph idx="1"/>
          </p:nvPr>
        </p:nvSpPr>
        <p:spPr>
          <a:xfrm>
            <a:off x="203200" y="228600"/>
            <a:ext cx="11785600" cy="6248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558085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6D3C8A-C51C-465B-9EAC-54AF508F6415}" type="datetimeFigureOut">
              <a:rPr lang="en-US" smtClean="0"/>
              <a:pPr/>
              <a:t>5/26/2024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A4ED6C-8A48-421A-ADF2-3AFB31B0387B}" type="slidenum">
              <a:rPr lang="en-US" smtClean="0"/>
              <a:pPr/>
              <a:t>‹#›</a:t>
            </a:fld>
            <a:endParaRPr lang="en-US"/>
          </a:p>
        </p:txBody>
      </p:sp>
    </p:spTree>
    <p:extLst>
      <p:ext uri="{BB962C8B-B14F-4D97-AF65-F5344CB8AC3E}">
        <p14:creationId xmlns:p14="http://schemas.microsoft.com/office/powerpoint/2010/main" val="2815455604"/>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4130FD-499F-4894-AD62-C3DDA6D91343}" type="datetime1">
              <a:rPr lang="en-US" smtClean="0"/>
              <a:pPr/>
              <a:t>5/26/2024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9E2D22-DD58-44C8-9B17-5965D8DB2927}" type="slidenum">
              <a:rPr lang="en-US" smtClean="0"/>
              <a:pPr/>
              <a:t>‹#›</a:t>
            </a:fld>
            <a:endParaRPr lang="en-US" dirty="0"/>
          </a:p>
        </p:txBody>
      </p:sp>
    </p:spTree>
    <p:extLst>
      <p:ext uri="{BB962C8B-B14F-4D97-AF65-F5344CB8AC3E}">
        <p14:creationId xmlns:p14="http://schemas.microsoft.com/office/powerpoint/2010/main" val="756973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049819-26D9-4639-ACD9-1778E09FE223}" type="datetime1">
              <a:rPr lang="en-US" smtClean="0"/>
              <a:pPr/>
              <a:t>5/26/2024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9E2D22-DD58-44C8-9B17-5965D8DB2927}" type="slidenum">
              <a:rPr lang="en-US" smtClean="0"/>
              <a:pPr/>
              <a:t>‹#›</a:t>
            </a:fld>
            <a:endParaRPr lang="en-US" dirty="0"/>
          </a:p>
        </p:txBody>
      </p:sp>
    </p:spTree>
    <p:extLst>
      <p:ext uri="{BB962C8B-B14F-4D97-AF65-F5344CB8AC3E}">
        <p14:creationId xmlns:p14="http://schemas.microsoft.com/office/powerpoint/2010/main" val="607232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F1BF5A-C490-4208-8FDD-AE8DF5A71761}" type="datetime1">
              <a:rPr lang="en-US" smtClean="0"/>
              <a:pPr/>
              <a:t>5/26/2024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9E2D22-DD58-44C8-9B17-5965D8DB2927}" type="slidenum">
              <a:rPr lang="en-US" smtClean="0"/>
              <a:pPr/>
              <a:t>‹#›</a:t>
            </a:fld>
            <a:endParaRPr lang="en-US" dirty="0"/>
          </a:p>
        </p:txBody>
      </p:sp>
    </p:spTree>
    <p:extLst>
      <p:ext uri="{BB962C8B-B14F-4D97-AF65-F5344CB8AC3E}">
        <p14:creationId xmlns:p14="http://schemas.microsoft.com/office/powerpoint/2010/main" val="3312754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5C25850-DE81-411D-BAB1-33C2310A1D88}" type="datetime1">
              <a:rPr lang="en-US" smtClean="0"/>
              <a:pPr/>
              <a:t>5/26/2024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B9E2D22-DD58-44C8-9B17-5965D8DB2927}" type="slidenum">
              <a:rPr lang="en-US" smtClean="0"/>
              <a:pPr/>
              <a:t>‹#›</a:t>
            </a:fld>
            <a:endParaRPr lang="en-US" dirty="0"/>
          </a:p>
        </p:txBody>
      </p:sp>
    </p:spTree>
    <p:extLst>
      <p:ext uri="{BB962C8B-B14F-4D97-AF65-F5344CB8AC3E}">
        <p14:creationId xmlns:p14="http://schemas.microsoft.com/office/powerpoint/2010/main" val="2628277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D599CDB-3680-41C0-BCE2-341E59B8CBBC}" type="datetime1">
              <a:rPr lang="en-US" smtClean="0"/>
              <a:pPr/>
              <a:t>5/26/2024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B9E2D22-DD58-44C8-9B17-5965D8DB2927}" type="slidenum">
              <a:rPr lang="en-US" smtClean="0"/>
              <a:pPr/>
              <a:t>‹#›</a:t>
            </a:fld>
            <a:endParaRPr lang="en-US" dirty="0"/>
          </a:p>
        </p:txBody>
      </p:sp>
    </p:spTree>
    <p:extLst>
      <p:ext uri="{BB962C8B-B14F-4D97-AF65-F5344CB8AC3E}">
        <p14:creationId xmlns:p14="http://schemas.microsoft.com/office/powerpoint/2010/main" val="14466079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0016AF-8146-43CC-99FA-DAB7087B2826}" type="datetime1">
              <a:rPr lang="en-US" smtClean="0"/>
              <a:pPr/>
              <a:t>5/26/2024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B9E2D22-DD58-44C8-9B17-5965D8DB2927}" type="slidenum">
              <a:rPr lang="en-US" smtClean="0"/>
              <a:pPr/>
              <a:t>‹#›</a:t>
            </a:fld>
            <a:endParaRPr lang="en-US" dirty="0"/>
          </a:p>
        </p:txBody>
      </p:sp>
    </p:spTree>
    <p:extLst>
      <p:ext uri="{BB962C8B-B14F-4D97-AF65-F5344CB8AC3E}">
        <p14:creationId xmlns:p14="http://schemas.microsoft.com/office/powerpoint/2010/main" val="4248367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6D3C8A-C51C-465B-9EAC-54AF508F6415}" type="datetimeFigureOut">
              <a:rPr lang="en-US" smtClean="0"/>
              <a:pPr/>
              <a:t>5/26/2024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A4ED6C-8A48-421A-ADF2-3AFB31B0387B}" type="slidenum">
              <a:rPr lang="en-US" smtClean="0"/>
              <a:pPr/>
              <a:t>‹#›</a:t>
            </a:fld>
            <a:endParaRPr lang="en-US"/>
          </a:p>
        </p:txBody>
      </p:sp>
    </p:spTree>
    <p:extLst>
      <p:ext uri="{BB962C8B-B14F-4D97-AF65-F5344CB8AC3E}">
        <p14:creationId xmlns:p14="http://schemas.microsoft.com/office/powerpoint/2010/main" val="3111356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10" Type="http://schemas.openxmlformats.org/officeDocument/2006/relationships/theme" Target="../theme/theme3.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4.xml.rels><?xml version="1.0" encoding="UTF-8" standalone="yes"?>
<Relationships xmlns="http://schemas.openxmlformats.org/package/2006/relationships"><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1"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1"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1"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1"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1"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599CDB-3680-41C0-BCE2-341E59B8CBBC}" type="datetime1">
              <a:rPr lang="en-US" smtClean="0"/>
              <a:pPr/>
              <a:t>5/26/2024</a:t>
            </a:fld>
            <a:endParaRPr lang="en-US" dirty="0"/>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9E2D22-DD58-44C8-9B17-5965D8DB2927}" type="slidenum">
              <a:rPr lang="en-US" smtClean="0"/>
              <a:pPr/>
              <a:t>‹#›</a:t>
            </a:fld>
            <a:endParaRPr lang="en-US" dirty="0"/>
          </a:p>
        </p:txBody>
      </p:sp>
    </p:spTree>
    <p:extLst>
      <p:ext uri="{BB962C8B-B14F-4D97-AF65-F5344CB8AC3E}">
        <p14:creationId xmlns:p14="http://schemas.microsoft.com/office/powerpoint/2010/main" val="1511489578"/>
      </p:ext>
    </p:extLst>
  </p:cSld>
  <p:clrMap bg1="lt1" tx1="dk1" bg2="lt2" tx2="dk2" accent1="accent1" accent2="accent2" accent3="accent3" accent4="accent4" accent5="accent5" accent6="accent6" hlink="hlink" folHlink="folHlink"/>
  <p:sldLayoutIdLst>
    <p:sldLayoutId id="2147483836" r:id="rId1"/>
    <p:sldLayoutId id="2147483837" r:id="rId2"/>
    <p:sldLayoutId id="2147483838" r:id="rId3"/>
    <p:sldLayoutId id="2147483839" r:id="rId4"/>
    <p:sldLayoutId id="2147483840" r:id="rId5"/>
    <p:sldLayoutId id="2147483841" r:id="rId6"/>
    <p:sldLayoutId id="2147483842" r:id="rId7"/>
    <p:sldLayoutId id="2147483843" r:id="rId8"/>
    <p:sldLayoutId id="2147483844" r:id="rId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defTabSz="914377" rtl="0" eaLnBrk="1" latinLnBrk="0" hangingPunct="1">
        <a:spcBef>
          <a:spcPct val="0"/>
        </a:spcBef>
        <a:buNone/>
        <a:defRPr sz="4400" kern="1200">
          <a:solidFill>
            <a:schemeClr val="tx1"/>
          </a:solidFill>
          <a:latin typeface="+mj-lt"/>
          <a:ea typeface="+mj-ea"/>
          <a:cs typeface="+mj-cs"/>
        </a:defRPr>
      </a:lvl1pPr>
    </p:titleStyle>
    <p:bodyStyle>
      <a:lvl1pPr marL="342891" indent="-342891" algn="l" defTabSz="914377" rtl="0" eaLnBrk="1" latinLnBrk="0" hangingPunct="1">
        <a:spcBef>
          <a:spcPts val="0"/>
        </a:spcBef>
        <a:spcAft>
          <a:spcPts val="1200"/>
        </a:spcAft>
        <a:buFontTx/>
        <a:buNone/>
        <a:defRPr sz="3600" kern="1200" baseline="0">
          <a:solidFill>
            <a:schemeClr val="bg1"/>
          </a:solidFill>
          <a:latin typeface="+mn-lt"/>
          <a:ea typeface="+mn-ea"/>
          <a:cs typeface="+mn-cs"/>
        </a:defRPr>
      </a:lvl1pPr>
      <a:lvl2pPr marL="742932" indent="-285744" algn="l" defTabSz="914377" rtl="0" eaLnBrk="1" latinLnBrk="0" hangingPunct="1">
        <a:spcBef>
          <a:spcPts val="0"/>
        </a:spcBef>
        <a:spcAft>
          <a:spcPts val="1200"/>
        </a:spcAft>
        <a:buFontTx/>
        <a:buNone/>
        <a:defRPr sz="3200" kern="1200" baseline="0">
          <a:solidFill>
            <a:schemeClr val="bg1"/>
          </a:solidFill>
          <a:latin typeface="+mn-lt"/>
          <a:ea typeface="+mn-ea"/>
          <a:cs typeface="+mn-cs"/>
        </a:defRPr>
      </a:lvl2pPr>
      <a:lvl3pPr marL="1142971" indent="-228594" algn="l" defTabSz="914377" rtl="0" eaLnBrk="1" latinLnBrk="0" hangingPunct="1">
        <a:spcBef>
          <a:spcPts val="0"/>
        </a:spcBef>
        <a:spcAft>
          <a:spcPts val="1200"/>
        </a:spcAft>
        <a:buFontTx/>
        <a:buNone/>
        <a:defRPr sz="2800" kern="1200" baseline="0">
          <a:solidFill>
            <a:schemeClr val="bg1"/>
          </a:solidFill>
          <a:latin typeface="+mn-lt"/>
          <a:ea typeface="+mn-ea"/>
          <a:cs typeface="+mn-cs"/>
        </a:defRPr>
      </a:lvl3pPr>
      <a:lvl4pPr marL="1600160" indent="-228594" algn="l" defTabSz="914377" rtl="0" eaLnBrk="1" latinLnBrk="0" hangingPunct="1">
        <a:spcBef>
          <a:spcPts val="0"/>
        </a:spcBef>
        <a:spcAft>
          <a:spcPts val="1200"/>
        </a:spcAft>
        <a:buFontTx/>
        <a:buNone/>
        <a:defRPr sz="2400" kern="1200" baseline="0">
          <a:solidFill>
            <a:schemeClr val="bg1"/>
          </a:solidFill>
          <a:latin typeface="+mn-lt"/>
          <a:ea typeface="+mn-ea"/>
          <a:cs typeface="+mn-cs"/>
        </a:defRPr>
      </a:lvl4pPr>
      <a:lvl5pPr marL="2057349" indent="-228594" algn="l" defTabSz="914377" rtl="0" eaLnBrk="1" latinLnBrk="0" hangingPunct="1">
        <a:spcBef>
          <a:spcPts val="0"/>
        </a:spcBef>
        <a:spcAft>
          <a:spcPts val="1200"/>
        </a:spcAft>
        <a:buFontTx/>
        <a:buNone/>
        <a:defRPr sz="2000" kern="1200" baseline="0">
          <a:solidFill>
            <a:schemeClr val="bg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5"/>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5"/>
            <a:ext cx="28448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D599CDB-3680-41C0-BCE2-341E59B8CBBC}" type="datetime1">
              <a:rPr lang="en-US" smtClean="0"/>
              <a:pPr/>
              <a:t>5/26/2024</a:t>
            </a:fld>
            <a:endParaRPr lang="en-US" dirty="0"/>
          </a:p>
        </p:txBody>
      </p:sp>
      <p:sp>
        <p:nvSpPr>
          <p:cNvPr id="5" name="Footer Placeholder 4"/>
          <p:cNvSpPr>
            <a:spLocks noGrp="1"/>
          </p:cNvSpPr>
          <p:nvPr>
            <p:ph type="ftr" sz="quarter" idx="3"/>
          </p:nvPr>
        </p:nvSpPr>
        <p:spPr>
          <a:xfrm>
            <a:off x="4165600" y="6356355"/>
            <a:ext cx="3860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5"/>
            <a:ext cx="28448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B9E2D22-DD58-44C8-9B17-5965D8DB2927}" type="slidenum">
              <a:rPr lang="en-US" smtClean="0"/>
              <a:pPr/>
              <a:t>‹#›</a:t>
            </a:fld>
            <a:endParaRPr lang="en-US" dirty="0"/>
          </a:p>
        </p:txBody>
      </p:sp>
    </p:spTree>
    <p:extLst>
      <p:ext uri="{BB962C8B-B14F-4D97-AF65-F5344CB8AC3E}">
        <p14:creationId xmlns:p14="http://schemas.microsoft.com/office/powerpoint/2010/main" val="3211890582"/>
      </p:ext>
    </p:extLst>
  </p:cSld>
  <p:clrMap bg1="lt1" tx1="dk1" bg2="lt2" tx2="dk2" accent1="accent1" accent2="accent2" accent3="accent3" accent4="accent4" accent5="accent5" accent6="accent6" hlink="hlink" folHlink="folHlink"/>
  <p:sldLayoutIdLst>
    <p:sldLayoutId id="2147483882" r:id="rId1"/>
    <p:sldLayoutId id="2147483883" r:id="rId2"/>
  </p:sldLayoutIdLst>
  <p:transition spd="med">
    <p:fade/>
  </p:transition>
  <p:hf hdr="0" ftr="0" dt="0"/>
  <p:txStyles>
    <p:titleStyle>
      <a:lvl1pPr algn="ctr" defTabSz="685783" rtl="0" eaLnBrk="1" latinLnBrk="0" hangingPunct="1">
        <a:spcBef>
          <a:spcPct val="0"/>
        </a:spcBef>
        <a:buNone/>
        <a:defRPr sz="3300" kern="1200">
          <a:solidFill>
            <a:schemeClr val="tx1"/>
          </a:solidFill>
          <a:latin typeface="+mj-lt"/>
          <a:ea typeface="+mj-ea"/>
          <a:cs typeface="+mj-cs"/>
        </a:defRPr>
      </a:lvl1pPr>
    </p:titleStyle>
    <p:bodyStyle>
      <a:lvl1pPr marL="257168" indent="-257168" algn="l" defTabSz="685783" rtl="0" eaLnBrk="1" latinLnBrk="0" hangingPunct="1">
        <a:spcBef>
          <a:spcPts val="0"/>
        </a:spcBef>
        <a:spcAft>
          <a:spcPts val="900"/>
        </a:spcAft>
        <a:buFontTx/>
        <a:buNone/>
        <a:defRPr sz="2700" kern="1200" baseline="0">
          <a:solidFill>
            <a:schemeClr val="bg1"/>
          </a:solidFill>
          <a:latin typeface="+mn-lt"/>
          <a:ea typeface="+mn-ea"/>
          <a:cs typeface="+mn-cs"/>
        </a:defRPr>
      </a:lvl1pPr>
      <a:lvl2pPr marL="557199" indent="-214308" algn="l" defTabSz="685783" rtl="0" eaLnBrk="1" latinLnBrk="0" hangingPunct="1">
        <a:spcBef>
          <a:spcPts val="0"/>
        </a:spcBef>
        <a:spcAft>
          <a:spcPts val="900"/>
        </a:spcAft>
        <a:buFontTx/>
        <a:buNone/>
        <a:defRPr sz="2400" kern="1200" baseline="0">
          <a:solidFill>
            <a:schemeClr val="bg1"/>
          </a:solidFill>
          <a:latin typeface="+mn-lt"/>
          <a:ea typeface="+mn-ea"/>
          <a:cs typeface="+mn-cs"/>
        </a:defRPr>
      </a:lvl2pPr>
      <a:lvl3pPr marL="857229" indent="-171446" algn="l" defTabSz="685783" rtl="0" eaLnBrk="1" latinLnBrk="0" hangingPunct="1">
        <a:spcBef>
          <a:spcPts val="0"/>
        </a:spcBef>
        <a:spcAft>
          <a:spcPts val="900"/>
        </a:spcAft>
        <a:buFontTx/>
        <a:buNone/>
        <a:defRPr sz="2100" kern="1200" baseline="0">
          <a:solidFill>
            <a:schemeClr val="bg1"/>
          </a:solidFill>
          <a:latin typeface="+mn-lt"/>
          <a:ea typeface="+mn-ea"/>
          <a:cs typeface="+mn-cs"/>
        </a:defRPr>
      </a:lvl3pPr>
      <a:lvl4pPr marL="1200121" indent="-171446" algn="l" defTabSz="685783" rtl="0" eaLnBrk="1" latinLnBrk="0" hangingPunct="1">
        <a:spcBef>
          <a:spcPts val="0"/>
        </a:spcBef>
        <a:spcAft>
          <a:spcPts val="900"/>
        </a:spcAft>
        <a:buFontTx/>
        <a:buNone/>
        <a:defRPr sz="1800" kern="1200" baseline="0">
          <a:solidFill>
            <a:schemeClr val="bg1"/>
          </a:solidFill>
          <a:latin typeface="+mn-lt"/>
          <a:ea typeface="+mn-ea"/>
          <a:cs typeface="+mn-cs"/>
        </a:defRPr>
      </a:lvl4pPr>
      <a:lvl5pPr marL="1543012" indent="-171446" algn="l" defTabSz="685783" rtl="0" eaLnBrk="1" latinLnBrk="0" hangingPunct="1">
        <a:spcBef>
          <a:spcPts val="0"/>
        </a:spcBef>
        <a:spcAft>
          <a:spcPts val="900"/>
        </a:spcAft>
        <a:buFontTx/>
        <a:buNone/>
        <a:defRPr sz="1500" kern="1200" baseline="0">
          <a:solidFill>
            <a:schemeClr val="bg1"/>
          </a:solidFill>
          <a:latin typeface="+mn-lt"/>
          <a:ea typeface="+mn-ea"/>
          <a:cs typeface="+mn-cs"/>
        </a:defRPr>
      </a:lvl5pPr>
      <a:lvl6pPr marL="1885904" indent="-171446" algn="l" defTabSz="685783"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795" indent="-171446" algn="l" defTabSz="685783"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686" indent="-171446" algn="l" defTabSz="685783"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578" indent="-171446" algn="l" defTabSz="685783"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599CDB-3680-41C0-BCE2-341E59B8CBBC}" type="datetime1">
              <a:rPr lang="en-US" smtClean="0"/>
              <a:pPr/>
              <a:t>5/26/2024</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9E2D22-DD58-44C8-9B17-5965D8DB2927}" type="slidenum">
              <a:rPr lang="en-US" smtClean="0"/>
              <a:pPr/>
              <a:t>‹#›</a:t>
            </a:fld>
            <a:endParaRPr lang="en-US" dirty="0"/>
          </a:p>
        </p:txBody>
      </p:sp>
    </p:spTree>
    <p:extLst>
      <p:ext uri="{BB962C8B-B14F-4D97-AF65-F5344CB8AC3E}">
        <p14:creationId xmlns:p14="http://schemas.microsoft.com/office/powerpoint/2010/main" val="4037995963"/>
      </p:ext>
    </p:extLst>
  </p:cSld>
  <p:clrMap bg1="lt1" tx1="dk1" bg2="lt2" tx2="dk2" accent1="accent1" accent2="accent2" accent3="accent3" accent4="accent4" accent5="accent5" accent6="accent6" hlink="hlink" folHlink="folHlink"/>
  <p:sldLayoutIdLst>
    <p:sldLayoutId id="2147483888" r:id="rId1"/>
    <p:sldLayoutId id="2147483889" r:id="rId2"/>
    <p:sldLayoutId id="2147483890" r:id="rId3"/>
    <p:sldLayoutId id="2147483891" r:id="rId4"/>
    <p:sldLayoutId id="2147483892" r:id="rId5"/>
    <p:sldLayoutId id="2147483893" r:id="rId6"/>
    <p:sldLayoutId id="2147483894" r:id="rId7"/>
    <p:sldLayoutId id="2147483895" r:id="rId8"/>
    <p:sldLayoutId id="2147483896" r:id="rId9"/>
  </p:sldLayoutIdLst>
  <p:transition spd="med">
    <p:fade/>
  </p:transition>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ts val="0"/>
        </a:spcBef>
        <a:spcAft>
          <a:spcPts val="1200"/>
        </a:spcAft>
        <a:buFontTx/>
        <a:buNone/>
        <a:defRPr sz="3600" kern="1200" baseline="0">
          <a:solidFill>
            <a:schemeClr val="bg1"/>
          </a:solidFill>
          <a:latin typeface="+mn-lt"/>
          <a:ea typeface="+mn-ea"/>
          <a:cs typeface="+mn-cs"/>
        </a:defRPr>
      </a:lvl1pPr>
      <a:lvl2pPr marL="742950" indent="-285750" algn="l" defTabSz="914400" rtl="0" eaLnBrk="1" latinLnBrk="0" hangingPunct="1">
        <a:spcBef>
          <a:spcPts val="0"/>
        </a:spcBef>
        <a:spcAft>
          <a:spcPts val="1200"/>
        </a:spcAft>
        <a:buFontTx/>
        <a:buNone/>
        <a:defRPr sz="3200" kern="1200" baseline="0">
          <a:solidFill>
            <a:schemeClr val="bg1"/>
          </a:solidFill>
          <a:latin typeface="+mn-lt"/>
          <a:ea typeface="+mn-ea"/>
          <a:cs typeface="+mn-cs"/>
        </a:defRPr>
      </a:lvl2pPr>
      <a:lvl3pPr marL="1143000" indent="-228600" algn="l" defTabSz="914400" rtl="0" eaLnBrk="1" latinLnBrk="0" hangingPunct="1">
        <a:spcBef>
          <a:spcPts val="0"/>
        </a:spcBef>
        <a:spcAft>
          <a:spcPts val="1200"/>
        </a:spcAft>
        <a:buFontTx/>
        <a:buNone/>
        <a:defRPr sz="2800" kern="1200" baseline="0">
          <a:solidFill>
            <a:schemeClr val="bg1"/>
          </a:solidFill>
          <a:latin typeface="+mn-lt"/>
          <a:ea typeface="+mn-ea"/>
          <a:cs typeface="+mn-cs"/>
        </a:defRPr>
      </a:lvl3pPr>
      <a:lvl4pPr marL="1600200" indent="-228600" algn="l" defTabSz="914400" rtl="0" eaLnBrk="1" latinLnBrk="0" hangingPunct="1">
        <a:spcBef>
          <a:spcPts val="0"/>
        </a:spcBef>
        <a:spcAft>
          <a:spcPts val="1200"/>
        </a:spcAft>
        <a:buFontTx/>
        <a:buNone/>
        <a:defRPr sz="2400" kern="1200" baseline="0">
          <a:solidFill>
            <a:schemeClr val="bg1"/>
          </a:solidFill>
          <a:latin typeface="+mn-lt"/>
          <a:ea typeface="+mn-ea"/>
          <a:cs typeface="+mn-cs"/>
        </a:defRPr>
      </a:lvl4pPr>
      <a:lvl5pPr marL="2057400" indent="-228600" algn="l" defTabSz="914400" rtl="0" eaLnBrk="1" latinLnBrk="0" hangingPunct="1">
        <a:spcBef>
          <a:spcPts val="0"/>
        </a:spcBef>
        <a:spcAft>
          <a:spcPts val="1200"/>
        </a:spcAft>
        <a:buFontTx/>
        <a:buNone/>
        <a:defRPr sz="2000" kern="1200" baseline="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599CDB-3680-41C0-BCE2-341E59B8CBBC}" type="datetime1">
              <a:rPr lang="en-US" smtClean="0"/>
              <a:pPr/>
              <a:t>5/26/2024</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9E2D22-DD58-44C8-9B17-5965D8DB2927}" type="slidenum">
              <a:rPr lang="en-US" smtClean="0"/>
              <a:pPr/>
              <a:t>‹#›</a:t>
            </a:fld>
            <a:endParaRPr lang="en-US" dirty="0"/>
          </a:p>
        </p:txBody>
      </p:sp>
    </p:spTree>
    <p:extLst>
      <p:ext uri="{BB962C8B-B14F-4D97-AF65-F5344CB8AC3E}">
        <p14:creationId xmlns:p14="http://schemas.microsoft.com/office/powerpoint/2010/main" val="1890012493"/>
      </p:ext>
    </p:extLst>
  </p:cSld>
  <p:clrMap bg1="lt1" tx1="dk1" bg2="lt2" tx2="dk2" accent1="accent1" accent2="accent2" accent3="accent3" accent4="accent4" accent5="accent5" accent6="accent6" hlink="hlink" folHlink="folHlink"/>
  <p:transition spd="med">
    <p:fade/>
  </p:transition>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ts val="0"/>
        </a:spcBef>
        <a:spcAft>
          <a:spcPts val="1200"/>
        </a:spcAft>
        <a:buFontTx/>
        <a:buNone/>
        <a:defRPr sz="3600" kern="1200" baseline="0">
          <a:solidFill>
            <a:schemeClr val="bg1"/>
          </a:solidFill>
          <a:latin typeface="+mn-lt"/>
          <a:ea typeface="+mn-ea"/>
          <a:cs typeface="+mn-cs"/>
        </a:defRPr>
      </a:lvl1pPr>
      <a:lvl2pPr marL="742950" indent="-285750" algn="l" defTabSz="914400" rtl="0" eaLnBrk="1" latinLnBrk="0" hangingPunct="1">
        <a:spcBef>
          <a:spcPts val="0"/>
        </a:spcBef>
        <a:spcAft>
          <a:spcPts val="1200"/>
        </a:spcAft>
        <a:buFontTx/>
        <a:buNone/>
        <a:defRPr sz="3200" kern="1200" baseline="0">
          <a:solidFill>
            <a:schemeClr val="bg1"/>
          </a:solidFill>
          <a:latin typeface="+mn-lt"/>
          <a:ea typeface="+mn-ea"/>
          <a:cs typeface="+mn-cs"/>
        </a:defRPr>
      </a:lvl2pPr>
      <a:lvl3pPr marL="1143000" indent="-228600" algn="l" defTabSz="914400" rtl="0" eaLnBrk="1" latinLnBrk="0" hangingPunct="1">
        <a:spcBef>
          <a:spcPts val="0"/>
        </a:spcBef>
        <a:spcAft>
          <a:spcPts val="1200"/>
        </a:spcAft>
        <a:buFontTx/>
        <a:buNone/>
        <a:defRPr sz="2800" kern="1200" baseline="0">
          <a:solidFill>
            <a:schemeClr val="bg1"/>
          </a:solidFill>
          <a:latin typeface="+mn-lt"/>
          <a:ea typeface="+mn-ea"/>
          <a:cs typeface="+mn-cs"/>
        </a:defRPr>
      </a:lvl3pPr>
      <a:lvl4pPr marL="1600200" indent="-228600" algn="l" defTabSz="914400" rtl="0" eaLnBrk="1" latinLnBrk="0" hangingPunct="1">
        <a:spcBef>
          <a:spcPts val="0"/>
        </a:spcBef>
        <a:spcAft>
          <a:spcPts val="1200"/>
        </a:spcAft>
        <a:buFontTx/>
        <a:buNone/>
        <a:defRPr sz="2400" kern="1200" baseline="0">
          <a:solidFill>
            <a:schemeClr val="bg1"/>
          </a:solidFill>
          <a:latin typeface="+mn-lt"/>
          <a:ea typeface="+mn-ea"/>
          <a:cs typeface="+mn-cs"/>
        </a:defRPr>
      </a:lvl4pPr>
      <a:lvl5pPr marL="2057400" indent="-228600" algn="l" defTabSz="914400" rtl="0" eaLnBrk="1" latinLnBrk="0" hangingPunct="1">
        <a:spcBef>
          <a:spcPts val="0"/>
        </a:spcBef>
        <a:spcAft>
          <a:spcPts val="1200"/>
        </a:spcAft>
        <a:buFontTx/>
        <a:buNone/>
        <a:defRPr sz="2000" kern="1200" baseline="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599CDB-3680-41C0-BCE2-341E59B8CBBC}" type="datetime1">
              <a:rPr lang="en-US" smtClean="0"/>
              <a:pPr/>
              <a:t>5/26/2024</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9E2D22-DD58-44C8-9B17-5965D8DB2927}" type="slidenum">
              <a:rPr lang="en-US" smtClean="0"/>
              <a:pPr/>
              <a:t>‹#›</a:t>
            </a:fld>
            <a:endParaRPr lang="en-US" dirty="0"/>
          </a:p>
        </p:txBody>
      </p:sp>
    </p:spTree>
    <p:extLst>
      <p:ext uri="{BB962C8B-B14F-4D97-AF65-F5344CB8AC3E}">
        <p14:creationId xmlns:p14="http://schemas.microsoft.com/office/powerpoint/2010/main" val="2545965851"/>
      </p:ext>
    </p:extLst>
  </p:cSld>
  <p:clrMap bg1="lt1" tx1="dk1" bg2="lt2" tx2="dk2" accent1="accent1" accent2="accent2" accent3="accent3" accent4="accent4" accent5="accent5" accent6="accent6" hlink="hlink" folHlink="folHlink"/>
  <p:transition spd="med">
    <p:fade/>
  </p:transition>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ts val="0"/>
        </a:spcBef>
        <a:spcAft>
          <a:spcPts val="1200"/>
        </a:spcAft>
        <a:buFontTx/>
        <a:buNone/>
        <a:defRPr sz="3600" kern="1200" baseline="0">
          <a:solidFill>
            <a:schemeClr val="bg1"/>
          </a:solidFill>
          <a:latin typeface="+mn-lt"/>
          <a:ea typeface="+mn-ea"/>
          <a:cs typeface="+mn-cs"/>
        </a:defRPr>
      </a:lvl1pPr>
      <a:lvl2pPr marL="742950" indent="-285750" algn="l" defTabSz="914400" rtl="0" eaLnBrk="1" latinLnBrk="0" hangingPunct="1">
        <a:spcBef>
          <a:spcPts val="0"/>
        </a:spcBef>
        <a:spcAft>
          <a:spcPts val="1200"/>
        </a:spcAft>
        <a:buFontTx/>
        <a:buNone/>
        <a:defRPr sz="3200" kern="1200" baseline="0">
          <a:solidFill>
            <a:schemeClr val="bg1"/>
          </a:solidFill>
          <a:latin typeface="+mn-lt"/>
          <a:ea typeface="+mn-ea"/>
          <a:cs typeface="+mn-cs"/>
        </a:defRPr>
      </a:lvl2pPr>
      <a:lvl3pPr marL="1143000" indent="-228600" algn="l" defTabSz="914400" rtl="0" eaLnBrk="1" latinLnBrk="0" hangingPunct="1">
        <a:spcBef>
          <a:spcPts val="0"/>
        </a:spcBef>
        <a:spcAft>
          <a:spcPts val="1200"/>
        </a:spcAft>
        <a:buFontTx/>
        <a:buNone/>
        <a:defRPr sz="2800" kern="1200" baseline="0">
          <a:solidFill>
            <a:schemeClr val="bg1"/>
          </a:solidFill>
          <a:latin typeface="+mn-lt"/>
          <a:ea typeface="+mn-ea"/>
          <a:cs typeface="+mn-cs"/>
        </a:defRPr>
      </a:lvl3pPr>
      <a:lvl4pPr marL="1600200" indent="-228600" algn="l" defTabSz="914400" rtl="0" eaLnBrk="1" latinLnBrk="0" hangingPunct="1">
        <a:spcBef>
          <a:spcPts val="0"/>
        </a:spcBef>
        <a:spcAft>
          <a:spcPts val="1200"/>
        </a:spcAft>
        <a:buFontTx/>
        <a:buNone/>
        <a:defRPr sz="2400" kern="1200" baseline="0">
          <a:solidFill>
            <a:schemeClr val="bg1"/>
          </a:solidFill>
          <a:latin typeface="+mn-lt"/>
          <a:ea typeface="+mn-ea"/>
          <a:cs typeface="+mn-cs"/>
        </a:defRPr>
      </a:lvl4pPr>
      <a:lvl5pPr marL="2057400" indent="-228600" algn="l" defTabSz="914400" rtl="0" eaLnBrk="1" latinLnBrk="0" hangingPunct="1">
        <a:spcBef>
          <a:spcPts val="0"/>
        </a:spcBef>
        <a:spcAft>
          <a:spcPts val="1200"/>
        </a:spcAft>
        <a:buFontTx/>
        <a:buNone/>
        <a:defRPr sz="2000" kern="1200" baseline="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599CDB-3680-41C0-BCE2-341E59B8CBBC}" type="datetime1">
              <a:rPr lang="en-US" smtClean="0"/>
              <a:pPr/>
              <a:t>5/26/2024</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9E2D22-DD58-44C8-9B17-5965D8DB2927}" type="slidenum">
              <a:rPr lang="en-US" smtClean="0"/>
              <a:pPr/>
              <a:t>‹#›</a:t>
            </a:fld>
            <a:endParaRPr lang="en-US" dirty="0"/>
          </a:p>
        </p:txBody>
      </p:sp>
    </p:spTree>
    <p:extLst>
      <p:ext uri="{BB962C8B-B14F-4D97-AF65-F5344CB8AC3E}">
        <p14:creationId xmlns:p14="http://schemas.microsoft.com/office/powerpoint/2010/main" val="3491039417"/>
      </p:ext>
    </p:extLst>
  </p:cSld>
  <p:clrMap bg1="lt1" tx1="dk1" bg2="lt2" tx2="dk2" accent1="accent1" accent2="accent2" accent3="accent3" accent4="accent4" accent5="accent5" accent6="accent6" hlink="hlink" folHlink="folHlink"/>
  <p:transition spd="med">
    <p:fade/>
  </p:transition>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ts val="0"/>
        </a:spcBef>
        <a:spcAft>
          <a:spcPts val="1200"/>
        </a:spcAft>
        <a:buFontTx/>
        <a:buNone/>
        <a:defRPr sz="3600" kern="1200" baseline="0">
          <a:solidFill>
            <a:schemeClr val="bg1"/>
          </a:solidFill>
          <a:latin typeface="+mn-lt"/>
          <a:ea typeface="+mn-ea"/>
          <a:cs typeface="+mn-cs"/>
        </a:defRPr>
      </a:lvl1pPr>
      <a:lvl2pPr marL="742950" indent="-285750" algn="l" defTabSz="914400" rtl="0" eaLnBrk="1" latinLnBrk="0" hangingPunct="1">
        <a:spcBef>
          <a:spcPts val="0"/>
        </a:spcBef>
        <a:spcAft>
          <a:spcPts val="1200"/>
        </a:spcAft>
        <a:buFontTx/>
        <a:buNone/>
        <a:defRPr sz="3200" kern="1200" baseline="0">
          <a:solidFill>
            <a:schemeClr val="bg1"/>
          </a:solidFill>
          <a:latin typeface="+mn-lt"/>
          <a:ea typeface="+mn-ea"/>
          <a:cs typeface="+mn-cs"/>
        </a:defRPr>
      </a:lvl2pPr>
      <a:lvl3pPr marL="1143000" indent="-228600" algn="l" defTabSz="914400" rtl="0" eaLnBrk="1" latinLnBrk="0" hangingPunct="1">
        <a:spcBef>
          <a:spcPts val="0"/>
        </a:spcBef>
        <a:spcAft>
          <a:spcPts val="1200"/>
        </a:spcAft>
        <a:buFontTx/>
        <a:buNone/>
        <a:defRPr sz="2800" kern="1200" baseline="0">
          <a:solidFill>
            <a:schemeClr val="bg1"/>
          </a:solidFill>
          <a:latin typeface="+mn-lt"/>
          <a:ea typeface="+mn-ea"/>
          <a:cs typeface="+mn-cs"/>
        </a:defRPr>
      </a:lvl3pPr>
      <a:lvl4pPr marL="1600200" indent="-228600" algn="l" defTabSz="914400" rtl="0" eaLnBrk="1" latinLnBrk="0" hangingPunct="1">
        <a:spcBef>
          <a:spcPts val="0"/>
        </a:spcBef>
        <a:spcAft>
          <a:spcPts val="1200"/>
        </a:spcAft>
        <a:buFontTx/>
        <a:buNone/>
        <a:defRPr sz="2400" kern="1200" baseline="0">
          <a:solidFill>
            <a:schemeClr val="bg1"/>
          </a:solidFill>
          <a:latin typeface="+mn-lt"/>
          <a:ea typeface="+mn-ea"/>
          <a:cs typeface="+mn-cs"/>
        </a:defRPr>
      </a:lvl4pPr>
      <a:lvl5pPr marL="2057400" indent="-228600" algn="l" defTabSz="914400" rtl="0" eaLnBrk="1" latinLnBrk="0" hangingPunct="1">
        <a:spcBef>
          <a:spcPts val="0"/>
        </a:spcBef>
        <a:spcAft>
          <a:spcPts val="1200"/>
        </a:spcAft>
        <a:buFontTx/>
        <a:buNone/>
        <a:defRPr sz="2000" kern="1200" baseline="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599CDB-3680-41C0-BCE2-341E59B8CBBC}" type="datetime1">
              <a:rPr lang="en-US" smtClean="0"/>
              <a:pPr/>
              <a:t>5/26/2024</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9E2D22-DD58-44C8-9B17-5965D8DB2927}" type="slidenum">
              <a:rPr lang="en-US" smtClean="0"/>
              <a:pPr/>
              <a:t>‹#›</a:t>
            </a:fld>
            <a:endParaRPr lang="en-US" dirty="0"/>
          </a:p>
        </p:txBody>
      </p:sp>
    </p:spTree>
    <p:extLst>
      <p:ext uri="{BB962C8B-B14F-4D97-AF65-F5344CB8AC3E}">
        <p14:creationId xmlns:p14="http://schemas.microsoft.com/office/powerpoint/2010/main" val="3451258468"/>
      </p:ext>
    </p:extLst>
  </p:cSld>
  <p:clrMap bg1="lt1" tx1="dk1" bg2="lt2" tx2="dk2" accent1="accent1" accent2="accent2" accent3="accent3" accent4="accent4" accent5="accent5" accent6="accent6" hlink="hlink" folHlink="folHlink"/>
  <p:transition spd="med">
    <p:fade/>
  </p:transition>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ts val="0"/>
        </a:spcBef>
        <a:spcAft>
          <a:spcPts val="1200"/>
        </a:spcAft>
        <a:buFontTx/>
        <a:buNone/>
        <a:defRPr sz="3600" kern="1200" baseline="0">
          <a:solidFill>
            <a:schemeClr val="bg1"/>
          </a:solidFill>
          <a:latin typeface="+mn-lt"/>
          <a:ea typeface="+mn-ea"/>
          <a:cs typeface="+mn-cs"/>
        </a:defRPr>
      </a:lvl1pPr>
      <a:lvl2pPr marL="742950" indent="-285750" algn="l" defTabSz="914400" rtl="0" eaLnBrk="1" latinLnBrk="0" hangingPunct="1">
        <a:spcBef>
          <a:spcPts val="0"/>
        </a:spcBef>
        <a:spcAft>
          <a:spcPts val="1200"/>
        </a:spcAft>
        <a:buFontTx/>
        <a:buNone/>
        <a:defRPr sz="3200" kern="1200" baseline="0">
          <a:solidFill>
            <a:schemeClr val="bg1"/>
          </a:solidFill>
          <a:latin typeface="+mn-lt"/>
          <a:ea typeface="+mn-ea"/>
          <a:cs typeface="+mn-cs"/>
        </a:defRPr>
      </a:lvl2pPr>
      <a:lvl3pPr marL="1143000" indent="-228600" algn="l" defTabSz="914400" rtl="0" eaLnBrk="1" latinLnBrk="0" hangingPunct="1">
        <a:spcBef>
          <a:spcPts val="0"/>
        </a:spcBef>
        <a:spcAft>
          <a:spcPts val="1200"/>
        </a:spcAft>
        <a:buFontTx/>
        <a:buNone/>
        <a:defRPr sz="2800" kern="1200" baseline="0">
          <a:solidFill>
            <a:schemeClr val="bg1"/>
          </a:solidFill>
          <a:latin typeface="+mn-lt"/>
          <a:ea typeface="+mn-ea"/>
          <a:cs typeface="+mn-cs"/>
        </a:defRPr>
      </a:lvl3pPr>
      <a:lvl4pPr marL="1600200" indent="-228600" algn="l" defTabSz="914400" rtl="0" eaLnBrk="1" latinLnBrk="0" hangingPunct="1">
        <a:spcBef>
          <a:spcPts val="0"/>
        </a:spcBef>
        <a:spcAft>
          <a:spcPts val="1200"/>
        </a:spcAft>
        <a:buFontTx/>
        <a:buNone/>
        <a:defRPr sz="2400" kern="1200" baseline="0">
          <a:solidFill>
            <a:schemeClr val="bg1"/>
          </a:solidFill>
          <a:latin typeface="+mn-lt"/>
          <a:ea typeface="+mn-ea"/>
          <a:cs typeface="+mn-cs"/>
        </a:defRPr>
      </a:lvl4pPr>
      <a:lvl5pPr marL="2057400" indent="-228600" algn="l" defTabSz="914400" rtl="0" eaLnBrk="1" latinLnBrk="0" hangingPunct="1">
        <a:spcBef>
          <a:spcPts val="0"/>
        </a:spcBef>
        <a:spcAft>
          <a:spcPts val="1200"/>
        </a:spcAft>
        <a:buFontTx/>
        <a:buNone/>
        <a:defRPr sz="2000" kern="1200" baseline="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599CDB-3680-41C0-BCE2-341E59B8CBBC}" type="datetime1">
              <a:rPr lang="en-US" smtClean="0"/>
              <a:pPr/>
              <a:t>5/26/2024</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9E2D22-DD58-44C8-9B17-5965D8DB2927}" type="slidenum">
              <a:rPr lang="en-US" smtClean="0"/>
              <a:pPr/>
              <a:t>‹#›</a:t>
            </a:fld>
            <a:endParaRPr lang="en-US" dirty="0"/>
          </a:p>
        </p:txBody>
      </p:sp>
    </p:spTree>
    <p:extLst>
      <p:ext uri="{BB962C8B-B14F-4D97-AF65-F5344CB8AC3E}">
        <p14:creationId xmlns:p14="http://schemas.microsoft.com/office/powerpoint/2010/main" val="3762445017"/>
      </p:ext>
    </p:extLst>
  </p:cSld>
  <p:clrMap bg1="lt1" tx1="dk1" bg2="lt2" tx2="dk2" accent1="accent1" accent2="accent2" accent3="accent3" accent4="accent4" accent5="accent5" accent6="accent6" hlink="hlink" folHlink="folHlink"/>
  <p:transition spd="med">
    <p:fade/>
  </p:transition>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ts val="0"/>
        </a:spcBef>
        <a:spcAft>
          <a:spcPts val="1200"/>
        </a:spcAft>
        <a:buFontTx/>
        <a:buNone/>
        <a:defRPr sz="3600" kern="1200" baseline="0">
          <a:solidFill>
            <a:schemeClr val="bg1"/>
          </a:solidFill>
          <a:latin typeface="+mn-lt"/>
          <a:ea typeface="+mn-ea"/>
          <a:cs typeface="+mn-cs"/>
        </a:defRPr>
      </a:lvl1pPr>
      <a:lvl2pPr marL="742950" indent="-285750" algn="l" defTabSz="914400" rtl="0" eaLnBrk="1" latinLnBrk="0" hangingPunct="1">
        <a:spcBef>
          <a:spcPts val="0"/>
        </a:spcBef>
        <a:spcAft>
          <a:spcPts val="1200"/>
        </a:spcAft>
        <a:buFontTx/>
        <a:buNone/>
        <a:defRPr sz="3200" kern="1200" baseline="0">
          <a:solidFill>
            <a:schemeClr val="bg1"/>
          </a:solidFill>
          <a:latin typeface="+mn-lt"/>
          <a:ea typeface="+mn-ea"/>
          <a:cs typeface="+mn-cs"/>
        </a:defRPr>
      </a:lvl2pPr>
      <a:lvl3pPr marL="1143000" indent="-228600" algn="l" defTabSz="914400" rtl="0" eaLnBrk="1" latinLnBrk="0" hangingPunct="1">
        <a:spcBef>
          <a:spcPts val="0"/>
        </a:spcBef>
        <a:spcAft>
          <a:spcPts val="1200"/>
        </a:spcAft>
        <a:buFontTx/>
        <a:buNone/>
        <a:defRPr sz="2800" kern="1200" baseline="0">
          <a:solidFill>
            <a:schemeClr val="bg1"/>
          </a:solidFill>
          <a:latin typeface="+mn-lt"/>
          <a:ea typeface="+mn-ea"/>
          <a:cs typeface="+mn-cs"/>
        </a:defRPr>
      </a:lvl3pPr>
      <a:lvl4pPr marL="1600200" indent="-228600" algn="l" defTabSz="914400" rtl="0" eaLnBrk="1" latinLnBrk="0" hangingPunct="1">
        <a:spcBef>
          <a:spcPts val="0"/>
        </a:spcBef>
        <a:spcAft>
          <a:spcPts val="1200"/>
        </a:spcAft>
        <a:buFontTx/>
        <a:buNone/>
        <a:defRPr sz="2400" kern="1200" baseline="0">
          <a:solidFill>
            <a:schemeClr val="bg1"/>
          </a:solidFill>
          <a:latin typeface="+mn-lt"/>
          <a:ea typeface="+mn-ea"/>
          <a:cs typeface="+mn-cs"/>
        </a:defRPr>
      </a:lvl4pPr>
      <a:lvl5pPr marL="2057400" indent="-228600" algn="l" defTabSz="914400" rtl="0" eaLnBrk="1" latinLnBrk="0" hangingPunct="1">
        <a:spcBef>
          <a:spcPts val="0"/>
        </a:spcBef>
        <a:spcAft>
          <a:spcPts val="1200"/>
        </a:spcAft>
        <a:buFontTx/>
        <a:buNone/>
        <a:defRPr sz="2000" kern="1200" baseline="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599CDB-3680-41C0-BCE2-341E59B8CBBC}" type="datetime1">
              <a:rPr lang="en-US" smtClean="0"/>
              <a:pPr/>
              <a:t>5/26/2024</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9E2D22-DD58-44C8-9B17-5965D8DB2927}" type="slidenum">
              <a:rPr lang="en-US" smtClean="0"/>
              <a:pPr/>
              <a:t>‹#›</a:t>
            </a:fld>
            <a:endParaRPr lang="en-US" dirty="0"/>
          </a:p>
        </p:txBody>
      </p:sp>
    </p:spTree>
    <p:extLst>
      <p:ext uri="{BB962C8B-B14F-4D97-AF65-F5344CB8AC3E}">
        <p14:creationId xmlns:p14="http://schemas.microsoft.com/office/powerpoint/2010/main" val="2935964045"/>
      </p:ext>
    </p:extLst>
  </p:cSld>
  <p:clrMap bg1="lt1" tx1="dk1" bg2="lt2" tx2="dk2" accent1="accent1" accent2="accent2" accent3="accent3" accent4="accent4" accent5="accent5" accent6="accent6" hlink="hlink" folHlink="folHlink"/>
  <p:transition spd="med">
    <p:fade/>
  </p:transition>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ts val="0"/>
        </a:spcBef>
        <a:spcAft>
          <a:spcPts val="1200"/>
        </a:spcAft>
        <a:buFontTx/>
        <a:buNone/>
        <a:defRPr sz="3600" kern="1200" baseline="0">
          <a:solidFill>
            <a:schemeClr val="bg1"/>
          </a:solidFill>
          <a:latin typeface="+mn-lt"/>
          <a:ea typeface="+mn-ea"/>
          <a:cs typeface="+mn-cs"/>
        </a:defRPr>
      </a:lvl1pPr>
      <a:lvl2pPr marL="742950" indent="-285750" algn="l" defTabSz="914400" rtl="0" eaLnBrk="1" latinLnBrk="0" hangingPunct="1">
        <a:spcBef>
          <a:spcPts val="0"/>
        </a:spcBef>
        <a:spcAft>
          <a:spcPts val="1200"/>
        </a:spcAft>
        <a:buFontTx/>
        <a:buNone/>
        <a:defRPr sz="3200" kern="1200" baseline="0">
          <a:solidFill>
            <a:schemeClr val="bg1"/>
          </a:solidFill>
          <a:latin typeface="+mn-lt"/>
          <a:ea typeface="+mn-ea"/>
          <a:cs typeface="+mn-cs"/>
        </a:defRPr>
      </a:lvl2pPr>
      <a:lvl3pPr marL="1143000" indent="-228600" algn="l" defTabSz="914400" rtl="0" eaLnBrk="1" latinLnBrk="0" hangingPunct="1">
        <a:spcBef>
          <a:spcPts val="0"/>
        </a:spcBef>
        <a:spcAft>
          <a:spcPts val="1200"/>
        </a:spcAft>
        <a:buFontTx/>
        <a:buNone/>
        <a:defRPr sz="2800" kern="1200" baseline="0">
          <a:solidFill>
            <a:schemeClr val="bg1"/>
          </a:solidFill>
          <a:latin typeface="+mn-lt"/>
          <a:ea typeface="+mn-ea"/>
          <a:cs typeface="+mn-cs"/>
        </a:defRPr>
      </a:lvl3pPr>
      <a:lvl4pPr marL="1600200" indent="-228600" algn="l" defTabSz="914400" rtl="0" eaLnBrk="1" latinLnBrk="0" hangingPunct="1">
        <a:spcBef>
          <a:spcPts val="0"/>
        </a:spcBef>
        <a:spcAft>
          <a:spcPts val="1200"/>
        </a:spcAft>
        <a:buFontTx/>
        <a:buNone/>
        <a:defRPr sz="2400" kern="1200" baseline="0">
          <a:solidFill>
            <a:schemeClr val="bg1"/>
          </a:solidFill>
          <a:latin typeface="+mn-lt"/>
          <a:ea typeface="+mn-ea"/>
          <a:cs typeface="+mn-cs"/>
        </a:defRPr>
      </a:lvl4pPr>
      <a:lvl5pPr marL="2057400" indent="-228600" algn="l" defTabSz="914400" rtl="0" eaLnBrk="1" latinLnBrk="0" hangingPunct="1">
        <a:spcBef>
          <a:spcPts val="0"/>
        </a:spcBef>
        <a:spcAft>
          <a:spcPts val="1200"/>
        </a:spcAft>
        <a:buFontTx/>
        <a:buNone/>
        <a:defRPr sz="2000" kern="1200" baseline="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954EEBB-DD1F-0D2B-B028-D3CED876D32F}"/>
              </a:ext>
            </a:extLst>
          </p:cNvPr>
          <p:cNvSpPr>
            <a:spLocks noGrp="1"/>
          </p:cNvSpPr>
          <p:nvPr>
            <p:ph idx="1"/>
          </p:nvPr>
        </p:nvSpPr>
        <p:spPr/>
        <p:txBody>
          <a:bodyPr>
            <a:noAutofit/>
          </a:bodyPr>
          <a:lstStyle/>
          <a:p>
            <a:pPr>
              <a:lnSpc>
                <a:spcPct val="150000"/>
              </a:lnSpc>
            </a:pPr>
            <a:r>
              <a:rPr lang="en-US" dirty="0"/>
              <a:t>THE BACKSTORY</a:t>
            </a:r>
          </a:p>
          <a:p>
            <a:pPr>
              <a:lnSpc>
                <a:spcPct val="150000"/>
              </a:lnSpc>
            </a:pPr>
            <a:r>
              <a:rPr lang="en-US" dirty="0"/>
              <a:t>THE THESSALONIAN BELIEVERS</a:t>
            </a:r>
          </a:p>
          <a:p>
            <a:pPr>
              <a:lnSpc>
                <a:spcPct val="150000"/>
              </a:lnSpc>
            </a:pPr>
            <a:r>
              <a:rPr lang="en-US" dirty="0"/>
              <a:t>CALLED TO LIVE HOLY LIVES</a:t>
            </a:r>
          </a:p>
          <a:p>
            <a:pPr>
              <a:lnSpc>
                <a:spcPct val="150000"/>
              </a:lnSpc>
            </a:pPr>
            <a:r>
              <a:rPr lang="en-US" dirty="0"/>
              <a:t>THE RETURN OF JESUS</a:t>
            </a:r>
          </a:p>
          <a:p>
            <a:pPr>
              <a:lnSpc>
                <a:spcPct val="150000"/>
              </a:lnSpc>
            </a:pPr>
            <a:r>
              <a:rPr lang="en-US" dirty="0"/>
              <a:t>FINAL WORDS</a:t>
            </a:r>
          </a:p>
          <a:p>
            <a:pPr>
              <a:lnSpc>
                <a:spcPct val="150000"/>
              </a:lnSpc>
            </a:pPr>
            <a:r>
              <a:rPr lang="en-US" dirty="0"/>
              <a:t>GRAB BAG </a:t>
            </a:r>
          </a:p>
        </p:txBody>
      </p:sp>
    </p:spTree>
    <p:extLst>
      <p:ext uri="{BB962C8B-B14F-4D97-AF65-F5344CB8AC3E}">
        <p14:creationId xmlns:p14="http://schemas.microsoft.com/office/powerpoint/2010/main" val="1093467080"/>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r>
              <a:rPr lang="en-US" dirty="0"/>
              <a:t>What is the tone and content of the letter?</a:t>
            </a:r>
          </a:p>
        </p:txBody>
      </p:sp>
    </p:spTree>
    <p:extLst>
      <p:ext uri="{BB962C8B-B14F-4D97-AF65-F5344CB8AC3E}">
        <p14:creationId xmlns:p14="http://schemas.microsoft.com/office/powerpoint/2010/main" val="1584570189"/>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r>
              <a:rPr lang="en-US" dirty="0"/>
              <a:t>Where is Thessalonica?</a:t>
            </a:r>
          </a:p>
        </p:txBody>
      </p:sp>
    </p:spTree>
    <p:extLst>
      <p:ext uri="{BB962C8B-B14F-4D97-AF65-F5344CB8AC3E}">
        <p14:creationId xmlns:p14="http://schemas.microsoft.com/office/powerpoint/2010/main" val="1703519532"/>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E78A12-A9A0-4E74-2340-0F04B76B2859}"/>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2636291-93B3-E04E-DC00-005D86C59BA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AA4ED6C-8A48-421A-ADF2-3AFB31B0387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pic>
        <p:nvPicPr>
          <p:cNvPr id="1026" name="Picture 2" descr="Introduction to 1 and 2 Thessalonians: Discipleship Lessons ...">
            <a:extLst>
              <a:ext uri="{FF2B5EF4-FFF2-40B4-BE49-F238E27FC236}">
                <a16:creationId xmlns:a16="http://schemas.microsoft.com/office/drawing/2014/main" id="{D8B6E679-83F2-1601-61D8-DDF99D814A0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40443" y="342900"/>
            <a:ext cx="8911113" cy="6172200"/>
          </a:xfrm>
          <a:prstGeom prst="rect">
            <a:avLst/>
          </a:prstGeom>
          <a:noFill/>
          <a:extLst>
            <a:ext uri="{909E8E84-426E-40DD-AFC4-6F175D3DCCD1}">
              <a14:hiddenFill xmlns:a14="http://schemas.microsoft.com/office/drawing/2010/main">
                <a:solidFill>
                  <a:srgbClr val="FFFFFF"/>
                </a:solidFill>
              </a14:hiddenFill>
            </a:ext>
          </a:extLst>
        </p:spPr>
      </p:pic>
      <p:sp>
        <p:nvSpPr>
          <p:cNvPr id="3" name="Oval 2">
            <a:extLst>
              <a:ext uri="{FF2B5EF4-FFF2-40B4-BE49-F238E27FC236}">
                <a16:creationId xmlns:a16="http://schemas.microsoft.com/office/drawing/2014/main" id="{F81538EC-AA93-0615-C32A-4CEBE74F0A3D}"/>
              </a:ext>
            </a:extLst>
          </p:cNvPr>
          <p:cNvSpPr/>
          <p:nvPr/>
        </p:nvSpPr>
        <p:spPr>
          <a:xfrm>
            <a:off x="6629400" y="914400"/>
            <a:ext cx="569594" cy="569594"/>
          </a:xfrm>
          <a:prstGeom prst="ellipse">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795540612"/>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r>
              <a:rPr lang="en-US" dirty="0"/>
              <a:t>True or False?  </a:t>
            </a:r>
          </a:p>
          <a:p>
            <a:r>
              <a:rPr lang="en-US" dirty="0"/>
              <a:t>1 Thessalonians may have been Paul’s first epistle, having been written within 20 years of Christ’s death/resurrection. </a:t>
            </a:r>
          </a:p>
          <a:p>
            <a:endParaRPr lang="en-US" dirty="0"/>
          </a:p>
          <a:p>
            <a:endParaRPr lang="en-US" dirty="0"/>
          </a:p>
        </p:txBody>
      </p:sp>
    </p:spTree>
    <p:extLst>
      <p:ext uri="{BB962C8B-B14F-4D97-AF65-F5344CB8AC3E}">
        <p14:creationId xmlns:p14="http://schemas.microsoft.com/office/powerpoint/2010/main" val="4289953847"/>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r>
              <a:rPr lang="en-US" dirty="0"/>
              <a:t>Why did Paul and Silas leave Thessalonica so abruptly?</a:t>
            </a:r>
          </a:p>
        </p:txBody>
      </p:sp>
    </p:spTree>
    <p:extLst>
      <p:ext uri="{BB962C8B-B14F-4D97-AF65-F5344CB8AC3E}">
        <p14:creationId xmlns:p14="http://schemas.microsoft.com/office/powerpoint/2010/main" val="3126815242"/>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r>
              <a:rPr lang="en-US" dirty="0"/>
              <a:t>How were hostile Jews able to stir up riots in the city, over Paul and the Gospel?</a:t>
            </a:r>
          </a:p>
        </p:txBody>
      </p:sp>
    </p:spTree>
    <p:extLst>
      <p:ext uri="{BB962C8B-B14F-4D97-AF65-F5344CB8AC3E}">
        <p14:creationId xmlns:p14="http://schemas.microsoft.com/office/powerpoint/2010/main" val="1538585330"/>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r>
              <a:rPr lang="en-US" dirty="0"/>
              <a:t>Why didn’t Paul return to Thessalonica after he left?</a:t>
            </a:r>
          </a:p>
        </p:txBody>
      </p:sp>
    </p:spTree>
    <p:extLst>
      <p:ext uri="{BB962C8B-B14F-4D97-AF65-F5344CB8AC3E}">
        <p14:creationId xmlns:p14="http://schemas.microsoft.com/office/powerpoint/2010/main" val="922505244"/>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r>
              <a:rPr lang="en-US" dirty="0"/>
              <a:t>In chapter 2, Paul mentions how Satan had prevented him from returning to Thessalonica to follow up with the new believers there. Paul does not mention how Satan stopped him, but based on what we know, what might we infer?</a:t>
            </a:r>
          </a:p>
        </p:txBody>
      </p:sp>
    </p:spTree>
    <p:extLst>
      <p:ext uri="{BB962C8B-B14F-4D97-AF65-F5344CB8AC3E}">
        <p14:creationId xmlns:p14="http://schemas.microsoft.com/office/powerpoint/2010/main" val="3976807157"/>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r>
              <a:rPr lang="en-US" dirty="0"/>
              <a:t>Who was Jason?</a:t>
            </a:r>
          </a:p>
        </p:txBody>
      </p:sp>
    </p:spTree>
    <p:extLst>
      <p:ext uri="{BB962C8B-B14F-4D97-AF65-F5344CB8AC3E}">
        <p14:creationId xmlns:p14="http://schemas.microsoft.com/office/powerpoint/2010/main" val="538469640"/>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pPr indent="0"/>
            <a:r>
              <a:rPr lang="en-US" dirty="0"/>
              <a:t>In the letter, we learn that Paul was very eager to return to Thessalonica. Why did he want to go so badly?</a:t>
            </a:r>
          </a:p>
        </p:txBody>
      </p:sp>
    </p:spTree>
    <p:extLst>
      <p:ext uri="{BB962C8B-B14F-4D97-AF65-F5344CB8AC3E}">
        <p14:creationId xmlns:p14="http://schemas.microsoft.com/office/powerpoint/2010/main" val="3534587700"/>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BB2677E-9F27-0324-4C03-8F81B9557B20}"/>
              </a:ext>
            </a:extLst>
          </p:cNvPr>
          <p:cNvSpPr>
            <a:spLocks noGrp="1"/>
          </p:cNvSpPr>
          <p:nvPr>
            <p:ph idx="1"/>
          </p:nvPr>
        </p:nvSpPr>
        <p:spPr/>
        <p:txBody>
          <a:bodyPr/>
          <a:lstStyle/>
          <a:p>
            <a:pPr algn="ctr"/>
            <a:r>
              <a:rPr lang="en-US" b="1" dirty="0">
                <a:solidFill>
                  <a:srgbClr val="FFC000"/>
                </a:solidFill>
              </a:rPr>
              <a:t>THE BACKSTORY</a:t>
            </a:r>
          </a:p>
          <a:p>
            <a:pPr algn="ctr"/>
            <a:endParaRPr lang="en-US" b="1" dirty="0">
              <a:solidFill>
                <a:srgbClr val="FFC000"/>
              </a:solidFill>
            </a:endParaRPr>
          </a:p>
          <a:p>
            <a:pPr marL="0" indent="0"/>
            <a:r>
              <a:rPr lang="en-US" dirty="0"/>
              <a:t>The account of how the church in Thessalonica was started is found in _____________.</a:t>
            </a:r>
          </a:p>
          <a:p>
            <a:pPr algn="ctr"/>
            <a:endParaRPr lang="en-US" b="1" dirty="0">
              <a:solidFill>
                <a:srgbClr val="FFC000"/>
              </a:solidFill>
            </a:endParaRPr>
          </a:p>
        </p:txBody>
      </p:sp>
    </p:spTree>
    <p:extLst>
      <p:ext uri="{BB962C8B-B14F-4D97-AF65-F5344CB8AC3E}">
        <p14:creationId xmlns:p14="http://schemas.microsoft.com/office/powerpoint/2010/main" val="2629868555"/>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r>
              <a:rPr lang="en-US" dirty="0"/>
              <a:t>True or False?</a:t>
            </a:r>
          </a:p>
          <a:p>
            <a:r>
              <a:rPr lang="en-US" dirty="0"/>
              <a:t>Because Paul couldn’t go to Thessalonica himself, he sent Timothy as soon as there was an opportunity to do so. Timothy brought back a report. The letter we know of as 1Thessalonians is Paul’s response to Timothy’s report.</a:t>
            </a:r>
          </a:p>
          <a:p>
            <a:endParaRPr lang="en-US" dirty="0"/>
          </a:p>
          <a:p>
            <a:endParaRPr lang="en-US" dirty="0"/>
          </a:p>
        </p:txBody>
      </p:sp>
    </p:spTree>
    <p:extLst>
      <p:ext uri="{BB962C8B-B14F-4D97-AF65-F5344CB8AC3E}">
        <p14:creationId xmlns:p14="http://schemas.microsoft.com/office/powerpoint/2010/main" val="1100599958"/>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pPr algn="ctr"/>
            <a:r>
              <a:rPr lang="en-US" b="1" dirty="0">
                <a:solidFill>
                  <a:srgbClr val="FFC000"/>
                </a:solidFill>
              </a:rPr>
              <a:t>THE THESSALONIAN BELIEVERS</a:t>
            </a:r>
          </a:p>
          <a:p>
            <a:endParaRPr lang="en-US" dirty="0"/>
          </a:p>
          <a:p>
            <a:r>
              <a:rPr lang="en-US" dirty="0"/>
              <a:t>How are the Thessalonian believers described in chapter 1?</a:t>
            </a:r>
          </a:p>
        </p:txBody>
      </p:sp>
    </p:spTree>
    <p:extLst>
      <p:ext uri="{BB962C8B-B14F-4D97-AF65-F5344CB8AC3E}">
        <p14:creationId xmlns:p14="http://schemas.microsoft.com/office/powerpoint/2010/main" val="3966414202"/>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r>
              <a:rPr lang="en-US" dirty="0"/>
              <a:t>How are the Thessalonian believers described in chapter 1?</a:t>
            </a:r>
          </a:p>
        </p:txBody>
      </p:sp>
    </p:spTree>
    <p:extLst>
      <p:ext uri="{BB962C8B-B14F-4D97-AF65-F5344CB8AC3E}">
        <p14:creationId xmlns:p14="http://schemas.microsoft.com/office/powerpoint/2010/main" val="2975286825"/>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r>
              <a:rPr lang="en-US" dirty="0"/>
              <a:t>True or False? </a:t>
            </a:r>
          </a:p>
          <a:p>
            <a:r>
              <a:rPr lang="en-US" dirty="0"/>
              <a:t>Though Paul loves them dearly, he is clearly disappointed that they failed to provide for him and his team. When they were with them, Paul, Silas, and Timothy had to find employment so as to support themselves, which cut into their time of actual ministry.</a:t>
            </a:r>
          </a:p>
          <a:p>
            <a:endParaRPr lang="en-US" dirty="0"/>
          </a:p>
          <a:p>
            <a:endParaRPr lang="en-US" dirty="0"/>
          </a:p>
        </p:txBody>
      </p:sp>
    </p:spTree>
    <p:extLst>
      <p:ext uri="{BB962C8B-B14F-4D97-AF65-F5344CB8AC3E}">
        <p14:creationId xmlns:p14="http://schemas.microsoft.com/office/powerpoint/2010/main" val="618815739"/>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r>
              <a:rPr lang="en-US" dirty="0"/>
              <a:t>True or False? </a:t>
            </a:r>
          </a:p>
          <a:p>
            <a:r>
              <a:rPr lang="en-US" dirty="0"/>
              <a:t>In Acts 17, the new converts at Thessalonica were pleading with Paul and his team to not leave the city. But they did anyway. As a result, the Thessalonians thought they were cowards and questioned the claims of the Gospel they preached.</a:t>
            </a:r>
          </a:p>
          <a:p>
            <a:endParaRPr lang="en-US" dirty="0"/>
          </a:p>
          <a:p>
            <a:endParaRPr lang="en-US" dirty="0"/>
          </a:p>
        </p:txBody>
      </p:sp>
    </p:spTree>
    <p:extLst>
      <p:ext uri="{BB962C8B-B14F-4D97-AF65-F5344CB8AC3E}">
        <p14:creationId xmlns:p14="http://schemas.microsoft.com/office/powerpoint/2010/main" val="4112106281"/>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r>
              <a:rPr lang="en-US" dirty="0"/>
              <a:t>True or False? </a:t>
            </a:r>
          </a:p>
          <a:p>
            <a:r>
              <a:rPr lang="en-US" dirty="0"/>
              <a:t>Paul never mentions in his letter that the Thessalonian believers actually faced persecution. However, it is a pretty safe assumption that they did.</a:t>
            </a:r>
          </a:p>
          <a:p>
            <a:endParaRPr lang="en-US" dirty="0"/>
          </a:p>
          <a:p>
            <a:endParaRPr lang="en-US" dirty="0"/>
          </a:p>
        </p:txBody>
      </p:sp>
    </p:spTree>
    <p:extLst>
      <p:ext uri="{BB962C8B-B14F-4D97-AF65-F5344CB8AC3E}">
        <p14:creationId xmlns:p14="http://schemas.microsoft.com/office/powerpoint/2010/main" val="3069975424"/>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pPr marL="0" indent="0"/>
            <a:r>
              <a:rPr lang="en-US" dirty="0"/>
              <a:t>In chapter 3, Paul commends them for remaining strong in the faith, saying _____________________________ .</a:t>
            </a:r>
          </a:p>
        </p:txBody>
      </p:sp>
    </p:spTree>
    <p:extLst>
      <p:ext uri="{BB962C8B-B14F-4D97-AF65-F5344CB8AC3E}">
        <p14:creationId xmlns:p14="http://schemas.microsoft.com/office/powerpoint/2010/main" val="603189922"/>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pPr algn="ctr"/>
            <a:r>
              <a:rPr lang="en-US" b="1" dirty="0">
                <a:solidFill>
                  <a:srgbClr val="FFC000"/>
                </a:solidFill>
              </a:rPr>
              <a:t>CALLED TO LIVE HOLY LIVES</a:t>
            </a:r>
          </a:p>
          <a:p>
            <a:r>
              <a:rPr lang="en-US" dirty="0"/>
              <a:t>Is this verse found in 1 Thessalonians?</a:t>
            </a:r>
          </a:p>
          <a:p>
            <a:pPr marL="457200" indent="0"/>
            <a:r>
              <a:rPr lang="en-US" dirty="0"/>
              <a:t>“We pleaded with you, encouraged you, and urged you to live your lives in a way that God would consider worthy. For he called you to share in his kingdom and glory.”</a:t>
            </a:r>
          </a:p>
        </p:txBody>
      </p:sp>
    </p:spTree>
    <p:extLst>
      <p:ext uri="{BB962C8B-B14F-4D97-AF65-F5344CB8AC3E}">
        <p14:creationId xmlns:p14="http://schemas.microsoft.com/office/powerpoint/2010/main" val="3342742105"/>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r>
              <a:rPr lang="en-US" dirty="0"/>
              <a:t>Is this verse found in 1 Thessalonians?</a:t>
            </a:r>
          </a:p>
          <a:p>
            <a:pPr marL="457200" indent="0"/>
            <a:r>
              <a:rPr lang="en-US" dirty="0"/>
              <a:t>“May the Lord make your love for one another and for all people grow and overflow, just as our love for you overflows.”</a:t>
            </a:r>
          </a:p>
        </p:txBody>
      </p:sp>
    </p:spTree>
    <p:extLst>
      <p:ext uri="{BB962C8B-B14F-4D97-AF65-F5344CB8AC3E}">
        <p14:creationId xmlns:p14="http://schemas.microsoft.com/office/powerpoint/2010/main" val="3274808595"/>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r>
              <a:rPr lang="en-US" dirty="0"/>
              <a:t>Is this verse found in 1 Thessalonians?</a:t>
            </a:r>
          </a:p>
          <a:p>
            <a:pPr marL="457200" indent="0"/>
            <a:r>
              <a:rPr lang="en-US" dirty="0"/>
              <a:t>“May he, as a result, make your hearts strong, blameless, and holy as you stand before God our Father when our Lord Jesus comes again with all his holy people.”</a:t>
            </a:r>
          </a:p>
        </p:txBody>
      </p:sp>
    </p:spTree>
    <p:extLst>
      <p:ext uri="{BB962C8B-B14F-4D97-AF65-F5344CB8AC3E}">
        <p14:creationId xmlns:p14="http://schemas.microsoft.com/office/powerpoint/2010/main" val="2754437453"/>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69C7067-3EB4-6E1D-D236-8F8C31F6D564}"/>
              </a:ext>
            </a:extLst>
          </p:cNvPr>
          <p:cNvSpPr>
            <a:spLocks noGrp="1"/>
          </p:cNvSpPr>
          <p:nvPr>
            <p:ph idx="1"/>
          </p:nvPr>
        </p:nvSpPr>
        <p:spPr/>
        <p:txBody>
          <a:bodyPr/>
          <a:lstStyle/>
          <a:p>
            <a:r>
              <a:rPr lang="en-US" dirty="0"/>
              <a:t>The church in Thessalonica was planted during which of Paul’s missionary journeys?  __________</a:t>
            </a:r>
          </a:p>
        </p:txBody>
      </p:sp>
    </p:spTree>
    <p:extLst>
      <p:ext uri="{BB962C8B-B14F-4D97-AF65-F5344CB8AC3E}">
        <p14:creationId xmlns:p14="http://schemas.microsoft.com/office/powerpoint/2010/main" val="829228078"/>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r>
              <a:rPr lang="en-US" dirty="0"/>
              <a:t>Is this verse found in 1 Thessalonians?</a:t>
            </a:r>
          </a:p>
          <a:p>
            <a:pPr marL="457200" indent="0"/>
            <a:r>
              <a:rPr lang="en-US" dirty="0"/>
              <a:t>“God’s will for you is to be holy, so stay away from all sexual sin.”</a:t>
            </a:r>
          </a:p>
        </p:txBody>
      </p:sp>
    </p:spTree>
    <p:extLst>
      <p:ext uri="{BB962C8B-B14F-4D97-AF65-F5344CB8AC3E}">
        <p14:creationId xmlns:p14="http://schemas.microsoft.com/office/powerpoint/2010/main" val="2755637030"/>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r>
              <a:rPr lang="en-US" dirty="0"/>
              <a:t>Is this verse found in 1 Thessalonians?</a:t>
            </a:r>
          </a:p>
          <a:p>
            <a:pPr marL="457200" indent="0"/>
            <a:r>
              <a:rPr lang="en-US" dirty="0"/>
              <a:t>“God has called us to live holy lives, not impure lives.”</a:t>
            </a:r>
          </a:p>
        </p:txBody>
      </p:sp>
    </p:spTree>
    <p:extLst>
      <p:ext uri="{BB962C8B-B14F-4D97-AF65-F5344CB8AC3E}">
        <p14:creationId xmlns:p14="http://schemas.microsoft.com/office/powerpoint/2010/main" val="2596262883"/>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r>
              <a:rPr lang="en-US" dirty="0"/>
              <a:t>Is this verse found in 1 Thessalonians?</a:t>
            </a:r>
          </a:p>
          <a:p>
            <a:pPr marL="457200" indent="0"/>
            <a:r>
              <a:rPr lang="en-US" dirty="0"/>
              <a:t>“May the God of peace make you holy in every way.”</a:t>
            </a:r>
          </a:p>
        </p:txBody>
      </p:sp>
    </p:spTree>
    <p:extLst>
      <p:ext uri="{BB962C8B-B14F-4D97-AF65-F5344CB8AC3E}">
        <p14:creationId xmlns:p14="http://schemas.microsoft.com/office/powerpoint/2010/main" val="4251663438"/>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r>
              <a:rPr lang="en-US" dirty="0"/>
              <a:t>Is this verse found in 1 Thessalonians?</a:t>
            </a:r>
          </a:p>
          <a:p>
            <a:pPr marL="457200" indent="0"/>
            <a:r>
              <a:rPr lang="en-US" dirty="0"/>
              <a:t>“But the Lord is faithful, and he will strengthen and protect you from the evil one. We have confidence in the Lord that you are doing and will continue to do the things we command. May the Lord direct your hearts into God’s love and Christ’s perseverance.”</a:t>
            </a:r>
          </a:p>
        </p:txBody>
      </p:sp>
    </p:spTree>
    <p:extLst>
      <p:ext uri="{BB962C8B-B14F-4D97-AF65-F5344CB8AC3E}">
        <p14:creationId xmlns:p14="http://schemas.microsoft.com/office/powerpoint/2010/main" val="827541831"/>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r>
              <a:rPr lang="en-US" dirty="0"/>
              <a:t>Paul begins chapter 4 with, “Finally, dear brothers and sisters, we urge in the name of the Lord Jesus to live in a way that pleases God.” </a:t>
            </a:r>
          </a:p>
          <a:p>
            <a:r>
              <a:rPr lang="en-US" dirty="0"/>
              <a:t>After this, he lists a number of ways to please God. What isn’t on his list?</a:t>
            </a:r>
          </a:p>
        </p:txBody>
      </p:sp>
    </p:spTree>
    <p:extLst>
      <p:ext uri="{BB962C8B-B14F-4D97-AF65-F5344CB8AC3E}">
        <p14:creationId xmlns:p14="http://schemas.microsoft.com/office/powerpoint/2010/main" val="2771778030"/>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r>
              <a:rPr lang="en-US" dirty="0"/>
              <a:t>In chapter 4, Paul makes a very bold statement regarding the admonishment to avoid sexual sin, “Anyone who refuses to live by these rules is not disobeying ___________ teaching but is rejecting __________.</a:t>
            </a:r>
          </a:p>
        </p:txBody>
      </p:sp>
    </p:spTree>
    <p:extLst>
      <p:ext uri="{BB962C8B-B14F-4D97-AF65-F5344CB8AC3E}">
        <p14:creationId xmlns:p14="http://schemas.microsoft.com/office/powerpoint/2010/main" val="3579567513"/>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pPr algn="ctr"/>
            <a:r>
              <a:rPr lang="en-US" b="1" dirty="0">
                <a:solidFill>
                  <a:srgbClr val="FFC000"/>
                </a:solidFill>
              </a:rPr>
              <a:t>THE RETURN OF JESUS</a:t>
            </a:r>
          </a:p>
          <a:p>
            <a:r>
              <a:rPr lang="en-US" dirty="0"/>
              <a:t>It appears that the Thessalonians were grieving the deaths of Christian loved ones. Paul does not want them to grieve like those who have no hope. What is going on?</a:t>
            </a:r>
          </a:p>
        </p:txBody>
      </p:sp>
    </p:spTree>
    <p:extLst>
      <p:ext uri="{BB962C8B-B14F-4D97-AF65-F5344CB8AC3E}">
        <p14:creationId xmlns:p14="http://schemas.microsoft.com/office/powerpoint/2010/main" val="2098707296"/>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r>
              <a:rPr lang="en-US" dirty="0"/>
              <a:t>How does Paul describe the return of Jesus in chapter 4?</a:t>
            </a:r>
          </a:p>
        </p:txBody>
      </p:sp>
    </p:spTree>
    <p:extLst>
      <p:ext uri="{BB962C8B-B14F-4D97-AF65-F5344CB8AC3E}">
        <p14:creationId xmlns:p14="http://schemas.microsoft.com/office/powerpoint/2010/main" val="3698169135"/>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r>
              <a:rPr lang="en-US" dirty="0"/>
              <a:t>What point is Paul making when he says that Jesus will come like a thief in the night?</a:t>
            </a:r>
          </a:p>
        </p:txBody>
      </p:sp>
    </p:spTree>
    <p:extLst>
      <p:ext uri="{BB962C8B-B14F-4D97-AF65-F5344CB8AC3E}">
        <p14:creationId xmlns:p14="http://schemas.microsoft.com/office/powerpoint/2010/main" val="275754062"/>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r>
              <a:rPr lang="en-US" dirty="0"/>
              <a:t>Did Jesus ever use the expression, “Thief in the night” to describe his return?</a:t>
            </a:r>
          </a:p>
        </p:txBody>
      </p:sp>
    </p:spTree>
    <p:extLst>
      <p:ext uri="{BB962C8B-B14F-4D97-AF65-F5344CB8AC3E}">
        <p14:creationId xmlns:p14="http://schemas.microsoft.com/office/powerpoint/2010/main" val="4070166990"/>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r>
              <a:rPr lang="en-US" dirty="0"/>
              <a:t>Who were Paul’s coworkers during this missionary journey?</a:t>
            </a:r>
          </a:p>
        </p:txBody>
      </p:sp>
    </p:spTree>
    <p:extLst>
      <p:ext uri="{BB962C8B-B14F-4D97-AF65-F5344CB8AC3E}">
        <p14:creationId xmlns:p14="http://schemas.microsoft.com/office/powerpoint/2010/main" val="2550377148"/>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264C6DC-ECC8-580C-A835-8C92C5BC1794}"/>
              </a:ext>
            </a:extLst>
          </p:cNvPr>
          <p:cNvSpPr>
            <a:spLocks noGrp="1"/>
          </p:cNvSpPr>
          <p:nvPr>
            <p:ph idx="1"/>
          </p:nvPr>
        </p:nvSpPr>
        <p:spPr/>
        <p:txBody>
          <a:bodyPr/>
          <a:lstStyle/>
          <a:p>
            <a:r>
              <a:rPr lang="en-US" dirty="0"/>
              <a:t>What might we imply from Paul’s words, “When people are saying ‘Everything is peaceful and secure,’ then disaster will come”?</a:t>
            </a:r>
          </a:p>
        </p:txBody>
      </p:sp>
    </p:spTree>
    <p:extLst>
      <p:ext uri="{BB962C8B-B14F-4D97-AF65-F5344CB8AC3E}">
        <p14:creationId xmlns:p14="http://schemas.microsoft.com/office/powerpoint/2010/main" val="4089812739"/>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r>
              <a:rPr lang="en-US" dirty="0"/>
              <a:t>True or False?</a:t>
            </a:r>
          </a:p>
          <a:p>
            <a:r>
              <a:rPr lang="en-US" dirty="0"/>
              <a:t>In chapter 5, Paul uses sleepiness and drunkenness as figures of speech to contrast one’s readiness regarding Christ’s return. </a:t>
            </a:r>
          </a:p>
          <a:p>
            <a:endParaRPr lang="en-US" dirty="0"/>
          </a:p>
          <a:p>
            <a:endParaRPr lang="en-US" dirty="0"/>
          </a:p>
        </p:txBody>
      </p:sp>
    </p:spTree>
    <p:extLst>
      <p:ext uri="{BB962C8B-B14F-4D97-AF65-F5344CB8AC3E}">
        <p14:creationId xmlns:p14="http://schemas.microsoft.com/office/powerpoint/2010/main" val="1558722429"/>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r>
              <a:rPr lang="en-US" dirty="0"/>
              <a:t>True or False?</a:t>
            </a:r>
          </a:p>
          <a:p>
            <a:pPr marL="0" indent="0"/>
            <a:r>
              <a:rPr lang="en-US" dirty="0"/>
              <a:t>Each of the 5 chapters in this letter ends with a reference to the second coming of Jesus.</a:t>
            </a:r>
          </a:p>
          <a:p>
            <a:endParaRPr lang="en-US" dirty="0"/>
          </a:p>
          <a:p>
            <a:endParaRPr lang="en-US" dirty="0"/>
          </a:p>
        </p:txBody>
      </p:sp>
    </p:spTree>
    <p:extLst>
      <p:ext uri="{BB962C8B-B14F-4D97-AF65-F5344CB8AC3E}">
        <p14:creationId xmlns:p14="http://schemas.microsoft.com/office/powerpoint/2010/main" val="538388740"/>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r>
              <a:rPr lang="en-US" dirty="0"/>
              <a:t>Did Paul expect Jesus to return during the lifetime of the Thessalonian readers? If so, then how can this letter be inspired by God since that didn’t happen?</a:t>
            </a:r>
          </a:p>
        </p:txBody>
      </p:sp>
    </p:spTree>
    <p:extLst>
      <p:ext uri="{BB962C8B-B14F-4D97-AF65-F5344CB8AC3E}">
        <p14:creationId xmlns:p14="http://schemas.microsoft.com/office/powerpoint/2010/main" val="421876254"/>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pPr algn="ctr"/>
            <a:r>
              <a:rPr lang="en-US" b="1" dirty="0">
                <a:solidFill>
                  <a:srgbClr val="FFC000"/>
                </a:solidFill>
              </a:rPr>
              <a:t>LAST WORDS</a:t>
            </a:r>
          </a:p>
          <a:p>
            <a:r>
              <a:rPr lang="en-US" dirty="0"/>
              <a:t>Paul exhorts the Thessalonians to never stop praying. And yet, this is a charge that even Paul himself couldn’t keep. He stopped praying when he slept, talked to other people, and even when he took time to write this letter. </a:t>
            </a:r>
          </a:p>
          <a:p>
            <a:r>
              <a:rPr lang="en-US" dirty="0"/>
              <a:t>Why would he tell them to do something that is virtually impossible to do?</a:t>
            </a:r>
          </a:p>
        </p:txBody>
      </p:sp>
    </p:spTree>
    <p:extLst>
      <p:ext uri="{BB962C8B-B14F-4D97-AF65-F5344CB8AC3E}">
        <p14:creationId xmlns:p14="http://schemas.microsoft.com/office/powerpoint/2010/main" val="1941177897"/>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r>
              <a:rPr lang="en-US" dirty="0"/>
              <a:t>True or False?</a:t>
            </a:r>
          </a:p>
          <a:p>
            <a:r>
              <a:rPr lang="en-US" dirty="0"/>
              <a:t>The practice of giving prophesies resulted in so many abuses that Paul finally told them to stop doing it.</a:t>
            </a:r>
          </a:p>
          <a:p>
            <a:endParaRPr lang="en-US" dirty="0"/>
          </a:p>
          <a:p>
            <a:endParaRPr lang="en-US" dirty="0"/>
          </a:p>
        </p:txBody>
      </p:sp>
    </p:spTree>
    <p:extLst>
      <p:ext uri="{BB962C8B-B14F-4D97-AF65-F5344CB8AC3E}">
        <p14:creationId xmlns:p14="http://schemas.microsoft.com/office/powerpoint/2010/main" val="3687698319"/>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r>
              <a:rPr lang="en-US" dirty="0"/>
              <a:t>The remedy for abusing the practice of giving prophesies was not to forbid them, but to test them. How did Paul tell us to do that?</a:t>
            </a:r>
          </a:p>
        </p:txBody>
      </p:sp>
    </p:spTree>
    <p:extLst>
      <p:ext uri="{BB962C8B-B14F-4D97-AF65-F5344CB8AC3E}">
        <p14:creationId xmlns:p14="http://schemas.microsoft.com/office/powerpoint/2010/main" val="1545301020"/>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r>
              <a:rPr lang="en-US" dirty="0"/>
              <a:t>Paul prays, “. . . may your whole spirit and soul and body be kept blameless until our Lord Jesus comes again.” </a:t>
            </a:r>
          </a:p>
          <a:p>
            <a:r>
              <a:rPr lang="en-US" dirty="0"/>
              <a:t>Some have used this verse to insist that humans are made up of 3 distinct parts. What might be our best response to such a claim?</a:t>
            </a:r>
          </a:p>
        </p:txBody>
      </p:sp>
    </p:spTree>
    <p:extLst>
      <p:ext uri="{BB962C8B-B14F-4D97-AF65-F5344CB8AC3E}">
        <p14:creationId xmlns:p14="http://schemas.microsoft.com/office/powerpoint/2010/main" val="331756495"/>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FE214CD-32E5-2DEE-4D25-6A022027E918}"/>
              </a:ext>
            </a:extLst>
          </p:cNvPr>
          <p:cNvSpPr>
            <a:spLocks noGrp="1"/>
          </p:cNvSpPr>
          <p:nvPr>
            <p:ph idx="1"/>
          </p:nvPr>
        </p:nvSpPr>
        <p:spPr/>
        <p:txBody>
          <a:bodyPr/>
          <a:lstStyle/>
          <a:p>
            <a:pPr marL="0" marR="0">
              <a:spcBef>
                <a:spcPts val="0"/>
              </a:spcBef>
              <a:spcAft>
                <a:spcPts val="0"/>
              </a:spcAft>
            </a:pPr>
            <a:r>
              <a:rPr lang="en-US" sz="3200" u="sng" dirty="0">
                <a:effectLst/>
                <a:ea typeface="Calibri" panose="020F0502020204030204" pitchFamily="34" charset="0"/>
                <a:cs typeface="Calibri" panose="020F0502020204030204" pitchFamily="34" charset="0"/>
              </a:rPr>
              <a:t>1 </a:t>
            </a:r>
            <a:r>
              <a:rPr lang="en-US" sz="3200" u="sng" dirty="0" err="1">
                <a:effectLst/>
                <a:ea typeface="Calibri" panose="020F0502020204030204" pitchFamily="34" charset="0"/>
                <a:cs typeface="Calibri" panose="020F0502020204030204" pitchFamily="34" charset="0"/>
              </a:rPr>
              <a:t>Thess</a:t>
            </a:r>
            <a:r>
              <a:rPr lang="en-US" sz="3200" u="sng">
                <a:effectLst/>
                <a:ea typeface="Calibri" panose="020F0502020204030204" pitchFamily="34" charset="0"/>
                <a:cs typeface="Calibri" panose="020F0502020204030204" pitchFamily="34" charset="0"/>
              </a:rPr>
              <a:t> 3:13</a:t>
            </a:r>
            <a:endParaRPr lang="en-US" sz="3200" u="sng" dirty="0">
              <a:effectLst/>
              <a:ea typeface="Calibri" panose="020F0502020204030204" pitchFamily="34" charset="0"/>
              <a:cs typeface="Calibri" panose="020F0502020204030204" pitchFamily="34" charset="0"/>
            </a:endParaRPr>
          </a:p>
          <a:p>
            <a:pPr marL="0" marR="0">
              <a:spcBef>
                <a:spcPts val="0"/>
              </a:spcBef>
              <a:spcAft>
                <a:spcPts val="0"/>
              </a:spcAft>
            </a:pPr>
            <a:r>
              <a:rPr lang="en-US" sz="3200" dirty="0">
                <a:effectLst/>
                <a:ea typeface="Calibri" panose="020F0502020204030204" pitchFamily="34" charset="0"/>
                <a:cs typeface="Calibri" panose="020F0502020204030204" pitchFamily="34" charset="0"/>
              </a:rPr>
              <a:t>May he, as a result, make your hearts strong, blameless, and holy as you stand before God our Father when our Lord Jesus comes again with all his holy people.</a:t>
            </a:r>
            <a:endParaRPr lang="en-US" sz="3200" dirty="0">
              <a:effectLst/>
              <a:ea typeface="Calibri" panose="020F0502020204030204" pitchFamily="34" charset="0"/>
              <a:cs typeface="Calibri (Body)"/>
            </a:endParaRPr>
          </a:p>
          <a:p>
            <a:pPr marL="0" marR="0">
              <a:spcBef>
                <a:spcPts val="0"/>
              </a:spcBef>
              <a:spcAft>
                <a:spcPts val="0"/>
              </a:spcAft>
            </a:pPr>
            <a:r>
              <a:rPr lang="en-US" sz="3200" dirty="0">
                <a:effectLst/>
                <a:ea typeface="Calibri" panose="020F0502020204030204" pitchFamily="34" charset="0"/>
                <a:cs typeface="Calibri" panose="020F0502020204030204" pitchFamily="34" charset="0"/>
              </a:rPr>
              <a:t> </a:t>
            </a:r>
          </a:p>
          <a:p>
            <a:pPr marL="0" marR="0">
              <a:spcBef>
                <a:spcPts val="0"/>
              </a:spcBef>
              <a:spcAft>
                <a:spcPts val="0"/>
              </a:spcAft>
            </a:pPr>
            <a:r>
              <a:rPr lang="en-US" sz="3200" u="sng" dirty="0">
                <a:ea typeface="Calibri" panose="020F0502020204030204" pitchFamily="34" charset="0"/>
                <a:cs typeface="Calibri" panose="020F0502020204030204" pitchFamily="34" charset="0"/>
              </a:rPr>
              <a:t>1 </a:t>
            </a:r>
            <a:r>
              <a:rPr lang="en-US" sz="3200" u="sng" dirty="0" err="1">
                <a:ea typeface="Calibri" panose="020F0502020204030204" pitchFamily="34" charset="0"/>
                <a:cs typeface="Calibri" panose="020F0502020204030204" pitchFamily="34" charset="0"/>
              </a:rPr>
              <a:t>Thess</a:t>
            </a:r>
            <a:r>
              <a:rPr lang="en-US" sz="3200" u="sng" dirty="0">
                <a:ea typeface="Calibri" panose="020F0502020204030204" pitchFamily="34" charset="0"/>
                <a:cs typeface="Calibri" panose="020F0502020204030204" pitchFamily="34" charset="0"/>
              </a:rPr>
              <a:t> 5:23</a:t>
            </a:r>
          </a:p>
          <a:p>
            <a:pPr marL="0" marR="0">
              <a:spcBef>
                <a:spcPts val="0"/>
              </a:spcBef>
              <a:spcAft>
                <a:spcPts val="0"/>
              </a:spcAft>
            </a:pPr>
            <a:r>
              <a:rPr lang="en-US" sz="3200" dirty="0">
                <a:effectLst/>
                <a:ea typeface="Times New Roman" panose="02020603050405020304" pitchFamily="18" charset="0"/>
              </a:rPr>
              <a:t>Now may the God of peace make you holy in every way, and may your whole spirit and soul and body be kept blameless until our Lord Jesus Christ comes again. </a:t>
            </a:r>
          </a:p>
          <a:p>
            <a:endParaRPr lang="en-US" dirty="0"/>
          </a:p>
        </p:txBody>
      </p:sp>
    </p:spTree>
    <p:extLst>
      <p:ext uri="{BB962C8B-B14F-4D97-AF65-F5344CB8AC3E}">
        <p14:creationId xmlns:p14="http://schemas.microsoft.com/office/powerpoint/2010/main" val="1707413802"/>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r>
              <a:rPr lang="en-US" dirty="0"/>
              <a:t>Greet all the brothers and sisters with a sacred kiss. How should we think about this?</a:t>
            </a:r>
          </a:p>
        </p:txBody>
      </p:sp>
    </p:spTree>
    <p:extLst>
      <p:ext uri="{BB962C8B-B14F-4D97-AF65-F5344CB8AC3E}">
        <p14:creationId xmlns:p14="http://schemas.microsoft.com/office/powerpoint/2010/main" val="52584608"/>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r>
              <a:rPr lang="en-US" dirty="0"/>
              <a:t>Who was Silas?</a:t>
            </a:r>
          </a:p>
        </p:txBody>
      </p:sp>
    </p:spTree>
    <p:extLst>
      <p:ext uri="{BB962C8B-B14F-4D97-AF65-F5344CB8AC3E}">
        <p14:creationId xmlns:p14="http://schemas.microsoft.com/office/powerpoint/2010/main" val="3937451854"/>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pPr marL="0" indent="0"/>
            <a:r>
              <a:rPr lang="en-US" dirty="0"/>
              <a:t>What is the difference between being thankful </a:t>
            </a:r>
            <a:r>
              <a:rPr lang="en-US" i="1" u="sng" dirty="0"/>
              <a:t>in</a:t>
            </a:r>
            <a:r>
              <a:rPr lang="en-US" dirty="0"/>
              <a:t> all circumstances and being thankful </a:t>
            </a:r>
            <a:r>
              <a:rPr lang="en-US" i="1" u="sng" dirty="0"/>
              <a:t>for</a:t>
            </a:r>
            <a:r>
              <a:rPr lang="en-US" dirty="0"/>
              <a:t> all circumstances?</a:t>
            </a:r>
          </a:p>
        </p:txBody>
      </p:sp>
    </p:spTree>
    <p:extLst>
      <p:ext uri="{BB962C8B-B14F-4D97-AF65-F5344CB8AC3E}">
        <p14:creationId xmlns:p14="http://schemas.microsoft.com/office/powerpoint/2010/main" val="2834347872"/>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70ADFD4-5E8E-2B88-8998-4C9DE497B8BF}"/>
              </a:ext>
            </a:extLst>
          </p:cNvPr>
          <p:cNvSpPr>
            <a:spLocks noGrp="1"/>
          </p:cNvSpPr>
          <p:nvPr>
            <p:ph idx="1"/>
          </p:nvPr>
        </p:nvSpPr>
        <p:spPr/>
        <p:txBody>
          <a:bodyPr/>
          <a:lstStyle/>
          <a:p>
            <a:pPr marL="0" indent="0"/>
            <a:r>
              <a:rPr lang="en-US" dirty="0"/>
              <a:t>Paul exhorts his readers to “Stay away from every kind of evil.” What is he referring to?</a:t>
            </a:r>
          </a:p>
        </p:txBody>
      </p:sp>
    </p:spTree>
    <p:extLst>
      <p:ext uri="{BB962C8B-B14F-4D97-AF65-F5344CB8AC3E}">
        <p14:creationId xmlns:p14="http://schemas.microsoft.com/office/powerpoint/2010/main" val="2942242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pPr algn="ctr"/>
            <a:r>
              <a:rPr lang="en-US" b="1" dirty="0">
                <a:solidFill>
                  <a:srgbClr val="FFC000"/>
                </a:solidFill>
              </a:rPr>
              <a:t>GRAB BAG</a:t>
            </a:r>
          </a:p>
          <a:p>
            <a:pPr algn="ctr"/>
            <a:endParaRPr lang="en-US" b="1" dirty="0">
              <a:solidFill>
                <a:srgbClr val="FFC000"/>
              </a:solidFill>
            </a:endParaRPr>
          </a:p>
          <a:p>
            <a:r>
              <a:rPr lang="en-US" dirty="0"/>
              <a:t>The New Living Translation is one that strives to __________.</a:t>
            </a:r>
          </a:p>
        </p:txBody>
      </p:sp>
    </p:spTree>
    <p:extLst>
      <p:ext uri="{BB962C8B-B14F-4D97-AF65-F5344CB8AC3E}">
        <p14:creationId xmlns:p14="http://schemas.microsoft.com/office/powerpoint/2010/main" val="1628796987"/>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r>
              <a:rPr lang="en-US" dirty="0"/>
              <a:t>Describe the nature and content of this letter.</a:t>
            </a:r>
          </a:p>
        </p:txBody>
      </p:sp>
    </p:spTree>
    <p:extLst>
      <p:ext uri="{BB962C8B-B14F-4D97-AF65-F5344CB8AC3E}">
        <p14:creationId xmlns:p14="http://schemas.microsoft.com/office/powerpoint/2010/main" val="2406460257"/>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pPr marL="0" indent="0"/>
            <a:r>
              <a:rPr lang="en-US" dirty="0"/>
              <a:t>What was Paul’s mood toward his readers when he wrote this letter?</a:t>
            </a:r>
          </a:p>
        </p:txBody>
      </p:sp>
    </p:spTree>
    <p:extLst>
      <p:ext uri="{BB962C8B-B14F-4D97-AF65-F5344CB8AC3E}">
        <p14:creationId xmlns:p14="http://schemas.microsoft.com/office/powerpoint/2010/main" val="3077382605"/>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954EEBB-DD1F-0D2B-B028-D3CED876D32F}"/>
              </a:ext>
            </a:extLst>
          </p:cNvPr>
          <p:cNvSpPr>
            <a:spLocks noGrp="1"/>
          </p:cNvSpPr>
          <p:nvPr>
            <p:ph idx="1"/>
          </p:nvPr>
        </p:nvSpPr>
        <p:spPr/>
        <p:txBody>
          <a:bodyPr>
            <a:noAutofit/>
          </a:bodyPr>
          <a:lstStyle/>
          <a:p>
            <a:pPr>
              <a:lnSpc>
                <a:spcPct val="150000"/>
              </a:lnSpc>
            </a:pPr>
            <a:r>
              <a:rPr lang="en-US" dirty="0"/>
              <a:t>Did Paul ever return to Thessalonica as he had prayed for?</a:t>
            </a:r>
          </a:p>
        </p:txBody>
      </p:sp>
    </p:spTree>
    <p:extLst>
      <p:ext uri="{BB962C8B-B14F-4D97-AF65-F5344CB8AC3E}">
        <p14:creationId xmlns:p14="http://schemas.microsoft.com/office/powerpoint/2010/main" val="3145018862"/>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r>
              <a:rPr lang="en-US" dirty="0"/>
              <a:t>Timothy joined Paul and Silas at __________.</a:t>
            </a:r>
          </a:p>
        </p:txBody>
      </p:sp>
    </p:spTree>
    <p:extLst>
      <p:ext uri="{BB962C8B-B14F-4D97-AF65-F5344CB8AC3E}">
        <p14:creationId xmlns:p14="http://schemas.microsoft.com/office/powerpoint/2010/main" val="2011808"/>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pPr marL="0" indent="0"/>
            <a:r>
              <a:rPr lang="en-US" dirty="0"/>
              <a:t>The 2nd missionary journey was originally planned out by Paul and ________________.</a:t>
            </a:r>
          </a:p>
        </p:txBody>
      </p:sp>
    </p:spTree>
    <p:extLst>
      <p:ext uri="{BB962C8B-B14F-4D97-AF65-F5344CB8AC3E}">
        <p14:creationId xmlns:p14="http://schemas.microsoft.com/office/powerpoint/2010/main" val="1172680249"/>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r>
              <a:rPr lang="en-US" dirty="0"/>
              <a:t>Where was Paul when he wrote this letter?</a:t>
            </a:r>
          </a:p>
        </p:txBody>
      </p:sp>
    </p:spTree>
    <p:extLst>
      <p:ext uri="{BB962C8B-B14F-4D97-AF65-F5344CB8AC3E}">
        <p14:creationId xmlns:p14="http://schemas.microsoft.com/office/powerpoint/2010/main" val="453161315"/>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FBF0D0-A1A2-F3E7-CEC5-B8B6CDE7DE4C}"/>
              </a:ext>
            </a:extLst>
          </p:cNvPr>
          <p:cNvSpPr>
            <a:spLocks noGrp="1"/>
          </p:cNvSpPr>
          <p:nvPr>
            <p:ph idx="1"/>
          </p:nvPr>
        </p:nvSpPr>
        <p:spPr/>
        <p:txBody>
          <a:bodyPr/>
          <a:lstStyle/>
          <a:p>
            <a:r>
              <a:rPr lang="en-US" dirty="0"/>
              <a:t>True or False?</a:t>
            </a:r>
          </a:p>
          <a:p>
            <a:r>
              <a:rPr lang="en-US" dirty="0"/>
              <a:t>According to Acts 17, the original converts of the church in Thessalonica included some Jews, a large number of God-fearing Greeks, and quite a few prominent women.</a:t>
            </a:r>
          </a:p>
        </p:txBody>
      </p:sp>
    </p:spTree>
    <p:extLst>
      <p:ext uri="{BB962C8B-B14F-4D97-AF65-F5344CB8AC3E}">
        <p14:creationId xmlns:p14="http://schemas.microsoft.com/office/powerpoint/2010/main" val="2114693163"/>
      </p:ext>
    </p:extLst>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
</file>

<file path=ppt/theme/theme1.xml><?xml version="1.0" encoding="utf-8"?>
<a:theme xmlns:a="http://schemas.openxmlformats.org/drawingml/2006/main" name="1_WJB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7_WJB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WJB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8_WJB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9_WJB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0_WJB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11_WJB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12_WJB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13_WJB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28399</TotalTime>
  <Words>1378</Words>
  <Application>Microsoft Office PowerPoint</Application>
  <PresentationFormat>Widescreen</PresentationFormat>
  <Paragraphs>92</Paragraphs>
  <Slides>55</Slides>
  <Notes>0</Notes>
  <HiddenSlides>0</HiddenSlides>
  <MMClips>0</MMClips>
  <ScaleCrop>false</ScaleCrop>
  <HeadingPairs>
    <vt:vector size="8" baseType="variant">
      <vt:variant>
        <vt:lpstr>Fonts Used</vt:lpstr>
      </vt:variant>
      <vt:variant>
        <vt:i4>3</vt:i4>
      </vt:variant>
      <vt:variant>
        <vt:lpstr>Theme</vt:lpstr>
      </vt:variant>
      <vt:variant>
        <vt:i4>9</vt:i4>
      </vt:variant>
      <vt:variant>
        <vt:lpstr>Slide Titles</vt:lpstr>
      </vt:variant>
      <vt:variant>
        <vt:i4>55</vt:i4>
      </vt:variant>
      <vt:variant>
        <vt:lpstr>Custom Shows</vt:lpstr>
      </vt:variant>
      <vt:variant>
        <vt:i4>1</vt:i4>
      </vt:variant>
    </vt:vector>
  </HeadingPairs>
  <TitlesOfParts>
    <vt:vector size="68" baseType="lpstr">
      <vt:lpstr>Arial</vt:lpstr>
      <vt:lpstr>Calibri</vt:lpstr>
      <vt:lpstr>Times New Roman</vt:lpstr>
      <vt:lpstr>1_WJB1</vt:lpstr>
      <vt:lpstr>7_WJB1</vt:lpstr>
      <vt:lpstr>WJB1</vt:lpstr>
      <vt:lpstr>8_WJB1</vt:lpstr>
      <vt:lpstr>9_WJB1</vt:lpstr>
      <vt:lpstr>10_WJB1</vt:lpstr>
      <vt:lpstr>11_WJB1</vt:lpstr>
      <vt:lpstr>12_WJB1</vt:lpstr>
      <vt:lpstr>13_WJB1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Memes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 ∙ E ∙ S ∙ T </dc:title>
  <dc:creator>Wendell Brane</dc:creator>
  <cp:lastModifiedBy>Joshua Miles</cp:lastModifiedBy>
  <cp:revision>1673</cp:revision>
  <cp:lastPrinted>2024-05-26T13:04:17Z</cp:lastPrinted>
  <dcterms:created xsi:type="dcterms:W3CDTF">2021-01-08T23:52:50Z</dcterms:created>
  <dcterms:modified xsi:type="dcterms:W3CDTF">2024-05-27T00:36:07Z</dcterms:modified>
</cp:coreProperties>
</file>