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5" r:id="rId2"/>
    <p:sldId id="259" r:id="rId3"/>
    <p:sldId id="266" r:id="rId4"/>
    <p:sldId id="271" r:id="rId5"/>
    <p:sldId id="260" r:id="rId6"/>
    <p:sldId id="257" r:id="rId7"/>
    <p:sldId id="256" r:id="rId8"/>
    <p:sldId id="258" r:id="rId9"/>
    <p:sldId id="261" r:id="rId10"/>
    <p:sldId id="262" r:id="rId11"/>
    <p:sldId id="267" r:id="rId12"/>
    <p:sldId id="268" r:id="rId13"/>
    <p:sldId id="269" r:id="rId14"/>
    <p:sldId id="272" r:id="rId15"/>
    <p:sldId id="263" r:id="rId16"/>
    <p:sldId id="264"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CF9797-20CC-488A-9D2B-6CF640665FF8}" v="3" dt="2024-06-01T23:17:03.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77" y="20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ua Miles" userId="c3de303dcba1b2ee" providerId="LiveId" clId="{1BCF9797-20CC-488A-9D2B-6CF640665FF8}"/>
    <pc:docChg chg="undo redo custSel addSld delSld modSld sldOrd">
      <pc:chgData name="Joshua Miles" userId="c3de303dcba1b2ee" providerId="LiveId" clId="{1BCF9797-20CC-488A-9D2B-6CF640665FF8}" dt="2024-06-02T09:03:18.080" v="504"/>
      <pc:docMkLst>
        <pc:docMk/>
      </pc:docMkLst>
      <pc:sldChg chg="addSp modSp new mod">
        <pc:chgData name="Joshua Miles" userId="c3de303dcba1b2ee" providerId="LiveId" clId="{1BCF9797-20CC-488A-9D2B-6CF640665FF8}" dt="2024-06-01T23:18:27.237" v="259" actId="404"/>
        <pc:sldMkLst>
          <pc:docMk/>
          <pc:sldMk cId="3778007674" sldId="256"/>
        </pc:sldMkLst>
        <pc:spChg chg="mod">
          <ac:chgData name="Joshua Miles" userId="c3de303dcba1b2ee" providerId="LiveId" clId="{1BCF9797-20CC-488A-9D2B-6CF640665FF8}" dt="2024-05-30T11:34:05.675" v="18" actId="20577"/>
          <ac:spMkLst>
            <pc:docMk/>
            <pc:sldMk cId="3778007674" sldId="256"/>
            <ac:spMk id="2" creationId="{62AF4E4E-EF47-3C27-EF7D-B1AE321ED40C}"/>
          </ac:spMkLst>
        </pc:spChg>
        <pc:spChg chg="mod">
          <ac:chgData name="Joshua Miles" userId="c3de303dcba1b2ee" providerId="LiveId" clId="{1BCF9797-20CC-488A-9D2B-6CF640665FF8}" dt="2024-06-01T23:18:12.067" v="256" actId="27636"/>
          <ac:spMkLst>
            <pc:docMk/>
            <pc:sldMk cId="3778007674" sldId="256"/>
            <ac:spMk id="3" creationId="{9EC004D0-253F-6F8E-4052-820B283E99E1}"/>
          </ac:spMkLst>
        </pc:spChg>
        <pc:spChg chg="add mod">
          <ac:chgData name="Joshua Miles" userId="c3de303dcba1b2ee" providerId="LiveId" clId="{1BCF9797-20CC-488A-9D2B-6CF640665FF8}" dt="2024-05-30T11:37:04.207" v="51" actId="20577"/>
          <ac:spMkLst>
            <pc:docMk/>
            <pc:sldMk cId="3778007674" sldId="256"/>
            <ac:spMk id="4" creationId="{30772B33-E51E-6BE0-9C35-358D7B8A9A7A}"/>
          </ac:spMkLst>
        </pc:spChg>
        <pc:spChg chg="add mod">
          <ac:chgData name="Joshua Miles" userId="c3de303dcba1b2ee" providerId="LiveId" clId="{1BCF9797-20CC-488A-9D2B-6CF640665FF8}" dt="2024-06-01T23:18:27.237" v="259" actId="404"/>
          <ac:spMkLst>
            <pc:docMk/>
            <pc:sldMk cId="3778007674" sldId="256"/>
            <ac:spMk id="5" creationId="{E7E78182-7658-A0AE-98BA-BA13C2FA43A2}"/>
          </ac:spMkLst>
        </pc:spChg>
      </pc:sldChg>
      <pc:sldChg chg="modSp add mod ord">
        <pc:chgData name="Joshua Miles" userId="c3de303dcba1b2ee" providerId="LiveId" clId="{1BCF9797-20CC-488A-9D2B-6CF640665FF8}" dt="2024-06-01T23:17:54.170" v="240" actId="403"/>
        <pc:sldMkLst>
          <pc:docMk/>
          <pc:sldMk cId="36073329" sldId="257"/>
        </pc:sldMkLst>
        <pc:spChg chg="mod">
          <ac:chgData name="Joshua Miles" userId="c3de303dcba1b2ee" providerId="LiveId" clId="{1BCF9797-20CC-488A-9D2B-6CF640665FF8}" dt="2024-05-30T11:34:46.314" v="42" actId="20577"/>
          <ac:spMkLst>
            <pc:docMk/>
            <pc:sldMk cId="36073329" sldId="257"/>
            <ac:spMk id="2" creationId="{62AF4E4E-EF47-3C27-EF7D-B1AE321ED40C}"/>
          </ac:spMkLst>
        </pc:spChg>
        <pc:spChg chg="mod">
          <ac:chgData name="Joshua Miles" userId="c3de303dcba1b2ee" providerId="LiveId" clId="{1BCF9797-20CC-488A-9D2B-6CF640665FF8}" dt="2024-06-01T23:17:54.170" v="240" actId="403"/>
          <ac:spMkLst>
            <pc:docMk/>
            <pc:sldMk cId="36073329" sldId="257"/>
            <ac:spMk id="3" creationId="{9EC004D0-253F-6F8E-4052-820B283E99E1}"/>
          </ac:spMkLst>
        </pc:spChg>
      </pc:sldChg>
      <pc:sldChg chg="modSp add mod ord">
        <pc:chgData name="Joshua Miles" userId="c3de303dcba1b2ee" providerId="LiveId" clId="{1BCF9797-20CC-488A-9D2B-6CF640665FF8}" dt="2024-06-01T23:19:04.354" v="261" actId="27636"/>
        <pc:sldMkLst>
          <pc:docMk/>
          <pc:sldMk cId="3743844050" sldId="258"/>
        </pc:sldMkLst>
        <pc:spChg chg="mod">
          <ac:chgData name="Joshua Miles" userId="c3de303dcba1b2ee" providerId="LiveId" clId="{1BCF9797-20CC-488A-9D2B-6CF640665FF8}" dt="2024-05-30T11:39:22.863" v="62" actId="20577"/>
          <ac:spMkLst>
            <pc:docMk/>
            <pc:sldMk cId="3743844050" sldId="258"/>
            <ac:spMk id="2" creationId="{62AF4E4E-EF47-3C27-EF7D-B1AE321ED40C}"/>
          </ac:spMkLst>
        </pc:spChg>
        <pc:spChg chg="mod">
          <ac:chgData name="Joshua Miles" userId="c3de303dcba1b2ee" providerId="LiveId" clId="{1BCF9797-20CC-488A-9D2B-6CF640665FF8}" dt="2024-06-01T23:19:04.354" v="261" actId="27636"/>
          <ac:spMkLst>
            <pc:docMk/>
            <pc:sldMk cId="3743844050" sldId="258"/>
            <ac:spMk id="3" creationId="{9EC004D0-253F-6F8E-4052-820B283E99E1}"/>
          </ac:spMkLst>
        </pc:spChg>
      </pc:sldChg>
      <pc:sldChg chg="modSp add mod ord">
        <pc:chgData name="Joshua Miles" userId="c3de303dcba1b2ee" providerId="LiveId" clId="{1BCF9797-20CC-488A-9D2B-6CF640665FF8}" dt="2024-06-01T23:12:03.795" v="232" actId="403"/>
        <pc:sldMkLst>
          <pc:docMk/>
          <pc:sldMk cId="157156647" sldId="259"/>
        </pc:sldMkLst>
        <pc:spChg chg="mod">
          <ac:chgData name="Joshua Miles" userId="c3de303dcba1b2ee" providerId="LiveId" clId="{1BCF9797-20CC-488A-9D2B-6CF640665FF8}" dt="2024-05-30T13:47:25.305" v="96" actId="20577"/>
          <ac:spMkLst>
            <pc:docMk/>
            <pc:sldMk cId="157156647" sldId="259"/>
            <ac:spMk id="2" creationId="{62AF4E4E-EF47-3C27-EF7D-B1AE321ED40C}"/>
          </ac:spMkLst>
        </pc:spChg>
        <pc:spChg chg="mod">
          <ac:chgData name="Joshua Miles" userId="c3de303dcba1b2ee" providerId="LiveId" clId="{1BCF9797-20CC-488A-9D2B-6CF640665FF8}" dt="2024-06-01T23:12:03.795" v="232" actId="403"/>
          <ac:spMkLst>
            <pc:docMk/>
            <pc:sldMk cId="157156647" sldId="259"/>
            <ac:spMk id="3" creationId="{9EC004D0-253F-6F8E-4052-820B283E99E1}"/>
          </ac:spMkLst>
        </pc:spChg>
      </pc:sldChg>
      <pc:sldChg chg="delSp modSp new mod">
        <pc:chgData name="Joshua Miles" userId="c3de303dcba1b2ee" providerId="LiveId" clId="{1BCF9797-20CC-488A-9D2B-6CF640665FF8}" dt="2024-06-02T01:19:44.712" v="489" actId="242"/>
        <pc:sldMkLst>
          <pc:docMk/>
          <pc:sldMk cId="1716439767" sldId="260"/>
        </pc:sldMkLst>
        <pc:spChg chg="mod">
          <ac:chgData name="Joshua Miles" userId="c3de303dcba1b2ee" providerId="LiveId" clId="{1BCF9797-20CC-488A-9D2B-6CF640665FF8}" dt="2024-06-02T01:19:44.712" v="489" actId="242"/>
          <ac:spMkLst>
            <pc:docMk/>
            <pc:sldMk cId="1716439767" sldId="260"/>
            <ac:spMk id="2" creationId="{78AD81E0-8D29-4005-A182-2F86C520F245}"/>
          </ac:spMkLst>
        </pc:spChg>
        <pc:spChg chg="del">
          <ac:chgData name="Joshua Miles" userId="c3de303dcba1b2ee" providerId="LiveId" clId="{1BCF9797-20CC-488A-9D2B-6CF640665FF8}" dt="2024-05-30T13:49:28.911" v="143" actId="21"/>
          <ac:spMkLst>
            <pc:docMk/>
            <pc:sldMk cId="1716439767" sldId="260"/>
            <ac:spMk id="3" creationId="{67746A5A-8A57-546B-37C0-A0B08305B9B1}"/>
          </ac:spMkLst>
        </pc:spChg>
      </pc:sldChg>
      <pc:sldChg chg="modSp add mod">
        <pc:chgData name="Joshua Miles" userId="c3de303dcba1b2ee" providerId="LiveId" clId="{1BCF9797-20CC-488A-9D2B-6CF640665FF8}" dt="2024-06-01T23:20:01.564" v="268" actId="404"/>
        <pc:sldMkLst>
          <pc:docMk/>
          <pc:sldMk cId="1209585971" sldId="261"/>
        </pc:sldMkLst>
        <pc:spChg chg="mod">
          <ac:chgData name="Joshua Miles" userId="c3de303dcba1b2ee" providerId="LiveId" clId="{1BCF9797-20CC-488A-9D2B-6CF640665FF8}" dt="2024-05-30T13:53:32.081" v="153" actId="20577"/>
          <ac:spMkLst>
            <pc:docMk/>
            <pc:sldMk cId="1209585971" sldId="261"/>
            <ac:spMk id="2" creationId="{62AF4E4E-EF47-3C27-EF7D-B1AE321ED40C}"/>
          </ac:spMkLst>
        </pc:spChg>
        <pc:spChg chg="mod">
          <ac:chgData name="Joshua Miles" userId="c3de303dcba1b2ee" providerId="LiveId" clId="{1BCF9797-20CC-488A-9D2B-6CF640665FF8}" dt="2024-06-01T23:20:01.564" v="268" actId="404"/>
          <ac:spMkLst>
            <pc:docMk/>
            <pc:sldMk cId="1209585971" sldId="261"/>
            <ac:spMk id="3" creationId="{9EC004D0-253F-6F8E-4052-820B283E99E1}"/>
          </ac:spMkLst>
        </pc:spChg>
      </pc:sldChg>
      <pc:sldChg chg="modSp add mod">
        <pc:chgData name="Joshua Miles" userId="c3de303dcba1b2ee" providerId="LiveId" clId="{1BCF9797-20CC-488A-9D2B-6CF640665FF8}" dt="2024-06-02T01:28:57.495" v="496" actId="5793"/>
        <pc:sldMkLst>
          <pc:docMk/>
          <pc:sldMk cId="1060032448" sldId="262"/>
        </pc:sldMkLst>
        <pc:spChg chg="mod">
          <ac:chgData name="Joshua Miles" userId="c3de303dcba1b2ee" providerId="LiveId" clId="{1BCF9797-20CC-488A-9D2B-6CF640665FF8}" dt="2024-06-01T23:28:00.738" v="321" actId="20577"/>
          <ac:spMkLst>
            <pc:docMk/>
            <pc:sldMk cId="1060032448" sldId="262"/>
            <ac:spMk id="2" creationId="{62AF4E4E-EF47-3C27-EF7D-B1AE321ED40C}"/>
          </ac:spMkLst>
        </pc:spChg>
        <pc:spChg chg="mod">
          <ac:chgData name="Joshua Miles" userId="c3de303dcba1b2ee" providerId="LiveId" clId="{1BCF9797-20CC-488A-9D2B-6CF640665FF8}" dt="2024-06-02T01:28:57.495" v="496" actId="5793"/>
          <ac:spMkLst>
            <pc:docMk/>
            <pc:sldMk cId="1060032448" sldId="262"/>
            <ac:spMk id="3" creationId="{9EC004D0-253F-6F8E-4052-820B283E99E1}"/>
          </ac:spMkLst>
        </pc:spChg>
      </pc:sldChg>
      <pc:sldChg chg="delSp modSp add mod">
        <pc:chgData name="Joshua Miles" userId="c3de303dcba1b2ee" providerId="LiveId" clId="{1BCF9797-20CC-488A-9D2B-6CF640665FF8}" dt="2024-06-01T23:45:15.935" v="466" actId="403"/>
        <pc:sldMkLst>
          <pc:docMk/>
          <pc:sldMk cId="1443942635" sldId="263"/>
        </pc:sldMkLst>
        <pc:spChg chg="mod">
          <ac:chgData name="Joshua Miles" userId="c3de303dcba1b2ee" providerId="LiveId" clId="{1BCF9797-20CC-488A-9D2B-6CF640665FF8}" dt="2024-06-01T23:45:15.935" v="466" actId="403"/>
          <ac:spMkLst>
            <pc:docMk/>
            <pc:sldMk cId="1443942635" sldId="263"/>
            <ac:spMk id="2" creationId="{62AF4E4E-EF47-3C27-EF7D-B1AE321ED40C}"/>
          </ac:spMkLst>
        </pc:spChg>
        <pc:spChg chg="del mod">
          <ac:chgData name="Joshua Miles" userId="c3de303dcba1b2ee" providerId="LiveId" clId="{1BCF9797-20CC-488A-9D2B-6CF640665FF8}" dt="2024-05-30T15:07:48.019" v="178" actId="21"/>
          <ac:spMkLst>
            <pc:docMk/>
            <pc:sldMk cId="1443942635" sldId="263"/>
            <ac:spMk id="3" creationId="{9EC004D0-253F-6F8E-4052-820B283E99E1}"/>
          </ac:spMkLst>
        </pc:spChg>
      </pc:sldChg>
      <pc:sldChg chg="modSp add mod ord">
        <pc:chgData name="Joshua Miles" userId="c3de303dcba1b2ee" providerId="LiveId" clId="{1BCF9797-20CC-488A-9D2B-6CF640665FF8}" dt="2024-06-01T23:48:13.175" v="485" actId="20577"/>
        <pc:sldMkLst>
          <pc:docMk/>
          <pc:sldMk cId="1511024143" sldId="264"/>
        </pc:sldMkLst>
        <pc:spChg chg="mod">
          <ac:chgData name="Joshua Miles" userId="c3de303dcba1b2ee" providerId="LiveId" clId="{1BCF9797-20CC-488A-9D2B-6CF640665FF8}" dt="2024-06-01T23:48:13.175" v="485" actId="20577"/>
          <ac:spMkLst>
            <pc:docMk/>
            <pc:sldMk cId="1511024143" sldId="264"/>
            <ac:spMk id="2" creationId="{62AF4E4E-EF47-3C27-EF7D-B1AE321ED40C}"/>
          </ac:spMkLst>
        </pc:spChg>
        <pc:spChg chg="mod">
          <ac:chgData name="Joshua Miles" userId="c3de303dcba1b2ee" providerId="LiveId" clId="{1BCF9797-20CC-488A-9D2B-6CF640665FF8}" dt="2024-06-01T23:47:10.306" v="482" actId="403"/>
          <ac:spMkLst>
            <pc:docMk/>
            <pc:sldMk cId="1511024143" sldId="264"/>
            <ac:spMk id="3" creationId="{9EC004D0-253F-6F8E-4052-820B283E99E1}"/>
          </ac:spMkLst>
        </pc:spChg>
      </pc:sldChg>
      <pc:sldChg chg="modSp add mod ord">
        <pc:chgData name="Joshua Miles" userId="c3de303dcba1b2ee" providerId="LiveId" clId="{1BCF9797-20CC-488A-9D2B-6CF640665FF8}" dt="2024-06-01T22:38:15.101" v="230" actId="242"/>
        <pc:sldMkLst>
          <pc:docMk/>
          <pc:sldMk cId="522600877" sldId="265"/>
        </pc:sldMkLst>
        <pc:spChg chg="mod">
          <ac:chgData name="Joshua Miles" userId="c3de303dcba1b2ee" providerId="LiveId" clId="{1BCF9797-20CC-488A-9D2B-6CF640665FF8}" dt="2024-06-01T22:38:15.101" v="230" actId="242"/>
          <ac:spMkLst>
            <pc:docMk/>
            <pc:sldMk cId="522600877" sldId="265"/>
            <ac:spMk id="2" creationId="{78AD81E0-8D29-4005-A182-2F86C520F245}"/>
          </ac:spMkLst>
        </pc:spChg>
      </pc:sldChg>
      <pc:sldChg chg="new setBg">
        <pc:chgData name="Joshua Miles" userId="c3de303dcba1b2ee" providerId="LiveId" clId="{1BCF9797-20CC-488A-9D2B-6CF640665FF8}" dt="2024-06-01T23:17:03.128" v="236"/>
        <pc:sldMkLst>
          <pc:docMk/>
          <pc:sldMk cId="1471670924" sldId="266"/>
        </pc:sldMkLst>
      </pc:sldChg>
      <pc:sldChg chg="add del">
        <pc:chgData name="Joshua Miles" userId="c3de303dcba1b2ee" providerId="LiveId" clId="{1BCF9797-20CC-488A-9D2B-6CF640665FF8}" dt="2024-06-01T23:16:53.242" v="234" actId="47"/>
        <pc:sldMkLst>
          <pc:docMk/>
          <pc:sldMk cId="2761610807" sldId="266"/>
        </pc:sldMkLst>
      </pc:sldChg>
      <pc:sldChg chg="modSp add mod">
        <pc:chgData name="Joshua Miles" userId="c3de303dcba1b2ee" providerId="LiveId" clId="{1BCF9797-20CC-488A-9D2B-6CF640665FF8}" dt="2024-06-01T23:29:38.520" v="455" actId="313"/>
        <pc:sldMkLst>
          <pc:docMk/>
          <pc:sldMk cId="3633139965" sldId="267"/>
        </pc:sldMkLst>
        <pc:spChg chg="mod">
          <ac:chgData name="Joshua Miles" userId="c3de303dcba1b2ee" providerId="LiveId" clId="{1BCF9797-20CC-488A-9D2B-6CF640665FF8}" dt="2024-06-01T23:29:16.944" v="452" actId="20577"/>
          <ac:spMkLst>
            <pc:docMk/>
            <pc:sldMk cId="3633139965" sldId="267"/>
            <ac:spMk id="2" creationId="{62AF4E4E-EF47-3C27-EF7D-B1AE321ED40C}"/>
          </ac:spMkLst>
        </pc:spChg>
        <pc:spChg chg="mod">
          <ac:chgData name="Joshua Miles" userId="c3de303dcba1b2ee" providerId="LiveId" clId="{1BCF9797-20CC-488A-9D2B-6CF640665FF8}" dt="2024-06-01T23:29:38.520" v="455" actId="313"/>
          <ac:spMkLst>
            <pc:docMk/>
            <pc:sldMk cId="3633139965" sldId="267"/>
            <ac:spMk id="3" creationId="{9EC004D0-253F-6F8E-4052-820B283E99E1}"/>
          </ac:spMkLst>
        </pc:spChg>
      </pc:sldChg>
      <pc:sldChg chg="modSp add mod">
        <pc:chgData name="Joshua Miles" userId="c3de303dcba1b2ee" providerId="LiveId" clId="{1BCF9797-20CC-488A-9D2B-6CF640665FF8}" dt="2024-06-01T23:28:57.403" v="449" actId="20577"/>
        <pc:sldMkLst>
          <pc:docMk/>
          <pc:sldMk cId="1046559488" sldId="268"/>
        </pc:sldMkLst>
        <pc:spChg chg="mod">
          <ac:chgData name="Joshua Miles" userId="c3de303dcba1b2ee" providerId="LiveId" clId="{1BCF9797-20CC-488A-9D2B-6CF640665FF8}" dt="2024-06-01T23:28:57.403" v="449" actId="20577"/>
          <ac:spMkLst>
            <pc:docMk/>
            <pc:sldMk cId="1046559488" sldId="268"/>
            <ac:spMk id="2" creationId="{62AF4E4E-EF47-3C27-EF7D-B1AE321ED40C}"/>
          </ac:spMkLst>
        </pc:spChg>
        <pc:spChg chg="mod">
          <ac:chgData name="Joshua Miles" userId="c3de303dcba1b2ee" providerId="LiveId" clId="{1BCF9797-20CC-488A-9D2B-6CF640665FF8}" dt="2024-06-01T23:28:31.509" v="444" actId="313"/>
          <ac:spMkLst>
            <pc:docMk/>
            <pc:sldMk cId="1046559488" sldId="268"/>
            <ac:spMk id="3" creationId="{9EC004D0-253F-6F8E-4052-820B283E99E1}"/>
          </ac:spMkLst>
        </pc:spChg>
      </pc:sldChg>
      <pc:sldChg chg="modSp add mod">
        <pc:chgData name="Joshua Miles" userId="c3de303dcba1b2ee" providerId="LiveId" clId="{1BCF9797-20CC-488A-9D2B-6CF640665FF8}" dt="2024-06-01T23:30:11.555" v="464"/>
        <pc:sldMkLst>
          <pc:docMk/>
          <pc:sldMk cId="3921928081" sldId="269"/>
        </pc:sldMkLst>
        <pc:spChg chg="mod">
          <ac:chgData name="Joshua Miles" userId="c3de303dcba1b2ee" providerId="LiveId" clId="{1BCF9797-20CC-488A-9D2B-6CF640665FF8}" dt="2024-06-01T23:29:58.011" v="461" actId="20577"/>
          <ac:spMkLst>
            <pc:docMk/>
            <pc:sldMk cId="3921928081" sldId="269"/>
            <ac:spMk id="2" creationId="{62AF4E4E-EF47-3C27-EF7D-B1AE321ED40C}"/>
          </ac:spMkLst>
        </pc:spChg>
        <pc:spChg chg="mod">
          <ac:chgData name="Joshua Miles" userId="c3de303dcba1b2ee" providerId="LiveId" clId="{1BCF9797-20CC-488A-9D2B-6CF640665FF8}" dt="2024-06-01T23:30:11.555" v="464"/>
          <ac:spMkLst>
            <pc:docMk/>
            <pc:sldMk cId="3921928081" sldId="269"/>
            <ac:spMk id="3" creationId="{9EC004D0-253F-6F8E-4052-820B283E99E1}"/>
          </ac:spMkLst>
        </pc:spChg>
      </pc:sldChg>
      <pc:sldChg chg="add ord">
        <pc:chgData name="Joshua Miles" userId="c3de303dcba1b2ee" providerId="LiveId" clId="{1BCF9797-20CC-488A-9D2B-6CF640665FF8}" dt="2024-06-01T23:56:29.366" v="488"/>
        <pc:sldMkLst>
          <pc:docMk/>
          <pc:sldMk cId="3595531309" sldId="270"/>
        </pc:sldMkLst>
      </pc:sldChg>
      <pc:sldChg chg="add ord">
        <pc:chgData name="Joshua Miles" userId="c3de303dcba1b2ee" providerId="LiveId" clId="{1BCF9797-20CC-488A-9D2B-6CF640665FF8}" dt="2024-06-02T08:50:08.016" v="501" actId="20578"/>
        <pc:sldMkLst>
          <pc:docMk/>
          <pc:sldMk cId="116388825" sldId="271"/>
        </pc:sldMkLst>
      </pc:sldChg>
      <pc:sldChg chg="add ord">
        <pc:chgData name="Joshua Miles" userId="c3de303dcba1b2ee" providerId="LiveId" clId="{1BCF9797-20CC-488A-9D2B-6CF640665FF8}" dt="2024-06-02T09:03:18.080" v="504"/>
        <pc:sldMkLst>
          <pc:docMk/>
          <pc:sldMk cId="1265282323"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E96CD0-8694-4D98-8EE8-ACC26752D1E7}" type="datetimeFigureOut">
              <a:rPr lang="en-US" smtClean="0"/>
              <a:t>6/2/2024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3EE70F-6F66-4755-BAE1-B57A7C11D9A1}" type="slidenum">
              <a:rPr lang="en-US" smtClean="0"/>
              <a:t>‹#›</a:t>
            </a:fld>
            <a:endParaRPr lang="en-US"/>
          </a:p>
        </p:txBody>
      </p:sp>
    </p:spTree>
    <p:extLst>
      <p:ext uri="{BB962C8B-B14F-4D97-AF65-F5344CB8AC3E}">
        <p14:creationId xmlns:p14="http://schemas.microsoft.com/office/powerpoint/2010/main" val="1885231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3EE70F-6F66-4755-BAE1-B57A7C11D9A1}" type="slidenum">
              <a:rPr lang="en-US" smtClean="0"/>
              <a:t>2</a:t>
            </a:fld>
            <a:endParaRPr lang="en-US"/>
          </a:p>
        </p:txBody>
      </p:sp>
    </p:spTree>
    <p:extLst>
      <p:ext uri="{BB962C8B-B14F-4D97-AF65-F5344CB8AC3E}">
        <p14:creationId xmlns:p14="http://schemas.microsoft.com/office/powerpoint/2010/main" val="3580732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3EE70F-6F66-4755-BAE1-B57A7C11D9A1}" type="slidenum">
              <a:rPr lang="en-US" smtClean="0"/>
              <a:t>9</a:t>
            </a:fld>
            <a:endParaRPr lang="en-US"/>
          </a:p>
        </p:txBody>
      </p:sp>
    </p:spTree>
    <p:extLst>
      <p:ext uri="{BB962C8B-B14F-4D97-AF65-F5344CB8AC3E}">
        <p14:creationId xmlns:p14="http://schemas.microsoft.com/office/powerpoint/2010/main" val="3092796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220A4-8A5A-ADD1-FECE-CBABF30ACC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1BB76A-C488-4C30-AE06-DF8A04F6E3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438BC4-8153-0E0A-1CC9-E199FCED0D6F}"/>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A8B578D2-EAE3-ADEC-3BE6-C72EE12904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433BD8-000B-0C79-9F02-071602841BF4}"/>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194068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D9049-130E-FC14-CEDE-63499F8032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16F184-B755-C2A4-B11D-0EDD50720F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3AC06A-B1EB-E20C-68E2-72B7BAC48023}"/>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E8329CAF-053C-0D2E-B813-F1E3E014F6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5B52A-1935-28E4-9D75-B74FD6767E7F}"/>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3350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4CE7A5-DA8D-3E41-3AF2-6AA2812E72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6E3C47-6611-0162-5359-878D34D8F1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4D8A8-8F74-EB1A-10B0-968C9D6F7F6B}"/>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A582FD95-50EE-B195-516A-4B7BEC59EE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46B7C-1E14-8C0F-61C4-C08D2E716D4F}"/>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1113374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61A6-5113-6457-D22D-DDF3F58920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75E416-C32F-66D5-3F9E-F00E5A3D13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18AD00-94FA-81C7-1611-72A0966D75C0}"/>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564C6729-45F0-7315-2498-9462FCB36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BC419-00DD-992D-58E1-4977ACF49A89}"/>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93985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E3150-EAE3-7F74-3B89-4097C580CB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9D747F-B5F2-AFE3-38F2-C430CC0D2F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F8621E-E18B-8143-DE3B-086E546B9600}"/>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4C1D6897-60D6-348B-9BC5-F304685BE9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409696-5598-3C21-00C7-40A52C3A344F}"/>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333634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F9603-37D3-C64A-1BAE-DA450DFA0E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227964-0FAB-BB98-214C-6B400484DD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A51FF2-D9E0-E3E4-3D87-9854AFD371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176CE6-C805-55A4-7D2A-23ECA9E6EE38}"/>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6" name="Footer Placeholder 5">
            <a:extLst>
              <a:ext uri="{FF2B5EF4-FFF2-40B4-BE49-F238E27FC236}">
                <a16:creationId xmlns:a16="http://schemas.microsoft.com/office/drawing/2014/main" id="{49A78FCA-82F1-1CA3-43CC-A15B46AE29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FC5FC5-C8DD-7B79-AA44-A223A3B68A67}"/>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3124581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EF12-6BBA-9880-8C77-9DD7245F9B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EB7360-9D14-6E3A-ED61-976945901B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B3306E-CD85-9D1E-BA54-1AB6C5245D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E2456C-A6B0-6CAA-14F9-C2848E0B2F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0353AA-98BB-068D-12EF-4779971237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6EEFF2-EECA-36BE-FD35-23E1DF223637}"/>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8" name="Footer Placeholder 7">
            <a:extLst>
              <a:ext uri="{FF2B5EF4-FFF2-40B4-BE49-F238E27FC236}">
                <a16:creationId xmlns:a16="http://schemas.microsoft.com/office/drawing/2014/main" id="{4937207F-001A-E864-7C70-F6436029A0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B0C0D-6DAB-D01A-C2F7-758A56D30DAD}"/>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1202958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2A290-FBEF-D953-C8B1-2EE6DD7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3BBF84-AFA9-37B4-9FB3-28D0D335852E}"/>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4" name="Footer Placeholder 3">
            <a:extLst>
              <a:ext uri="{FF2B5EF4-FFF2-40B4-BE49-F238E27FC236}">
                <a16:creationId xmlns:a16="http://schemas.microsoft.com/office/drawing/2014/main" id="{5942110E-5CB3-19E9-0177-CE3DED6E44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E71D5D-8785-3D61-3FF1-B2F764B43BED}"/>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3600170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AAEA56-A05E-115E-88C8-B1DCF8BD8B76}"/>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3" name="Footer Placeholder 2">
            <a:extLst>
              <a:ext uri="{FF2B5EF4-FFF2-40B4-BE49-F238E27FC236}">
                <a16:creationId xmlns:a16="http://schemas.microsoft.com/office/drawing/2014/main" id="{983B0980-B954-4E2B-64E5-5FC45F8024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2DD3D6-02F1-FED9-5CCE-B98880558D73}"/>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2850698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3F7FC-8D70-471A-CA35-063B7941F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FF1BE0-D0F0-56EE-4FDB-B603A5F66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D96F02-4711-1D1E-7325-1757F34F9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1EA5F4-E41D-D4E7-0F42-1B08E0B24763}"/>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6" name="Footer Placeholder 5">
            <a:extLst>
              <a:ext uri="{FF2B5EF4-FFF2-40B4-BE49-F238E27FC236}">
                <a16:creationId xmlns:a16="http://schemas.microsoft.com/office/drawing/2014/main" id="{3F2E520A-7F8A-BC7A-B038-4147BBFCA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11EC08-8197-D6D1-4977-C53DC1D7E3D2}"/>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429238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4D729-5130-1896-462B-F889A0A6D0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6E3752-A7DE-6A04-6F9E-1B0C49C08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4EA89-C5D6-8119-85F5-7D7DEA8B3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D8F634-3DAE-4C59-CB51-4164B0225D60}"/>
              </a:ext>
            </a:extLst>
          </p:cNvPr>
          <p:cNvSpPr>
            <a:spLocks noGrp="1"/>
          </p:cNvSpPr>
          <p:nvPr>
            <p:ph type="dt" sz="half" idx="10"/>
          </p:nvPr>
        </p:nvSpPr>
        <p:spPr/>
        <p:txBody>
          <a:bodyPr/>
          <a:lstStyle/>
          <a:p>
            <a:fld id="{FB6A3F6E-ECCC-4CE1-BA78-3ADAA5F21622}" type="datetimeFigureOut">
              <a:rPr lang="en-US" smtClean="0"/>
              <a:t>6/2/2024</a:t>
            </a:fld>
            <a:endParaRPr lang="en-US"/>
          </a:p>
        </p:txBody>
      </p:sp>
      <p:sp>
        <p:nvSpPr>
          <p:cNvPr id="6" name="Footer Placeholder 5">
            <a:extLst>
              <a:ext uri="{FF2B5EF4-FFF2-40B4-BE49-F238E27FC236}">
                <a16:creationId xmlns:a16="http://schemas.microsoft.com/office/drawing/2014/main" id="{E078C45A-CB77-1355-5043-E537670B10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E9D925-0BAE-8867-6500-925E80A8E7F6}"/>
              </a:ext>
            </a:extLst>
          </p:cNvPr>
          <p:cNvSpPr>
            <a:spLocks noGrp="1"/>
          </p:cNvSpPr>
          <p:nvPr>
            <p:ph type="sldNum" sz="quarter" idx="12"/>
          </p:nvPr>
        </p:nvSpPr>
        <p:spPr/>
        <p:txBody>
          <a:bodyPr/>
          <a:lstStyle/>
          <a:p>
            <a:fld id="{BB62A11F-F56C-4A31-A8E8-A690E59EB3DE}" type="slidenum">
              <a:rPr lang="en-US" smtClean="0"/>
              <a:t>‹#›</a:t>
            </a:fld>
            <a:endParaRPr lang="en-US"/>
          </a:p>
        </p:txBody>
      </p:sp>
    </p:spTree>
    <p:extLst>
      <p:ext uri="{BB962C8B-B14F-4D97-AF65-F5344CB8AC3E}">
        <p14:creationId xmlns:p14="http://schemas.microsoft.com/office/powerpoint/2010/main" val="4120119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ACE51-A92E-4249-8815-2004A8E10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7DC00C-59B5-98D8-3468-A867CB6424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98F239-349C-6508-6BC4-ED6A2CE6D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B6A3F6E-ECCC-4CE1-BA78-3ADAA5F21622}" type="datetimeFigureOut">
              <a:rPr lang="en-US" smtClean="0"/>
              <a:t>6/2/2024</a:t>
            </a:fld>
            <a:endParaRPr lang="en-US"/>
          </a:p>
        </p:txBody>
      </p:sp>
      <p:sp>
        <p:nvSpPr>
          <p:cNvPr id="5" name="Footer Placeholder 4">
            <a:extLst>
              <a:ext uri="{FF2B5EF4-FFF2-40B4-BE49-F238E27FC236}">
                <a16:creationId xmlns:a16="http://schemas.microsoft.com/office/drawing/2014/main" id="{B9B7D134-0912-9F3D-CEA4-F627F6673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B53308-6FAB-5547-21DD-87A4AB390C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62A11F-F56C-4A31-A8E8-A690E59EB3DE}" type="slidenum">
              <a:rPr lang="en-US" smtClean="0"/>
              <a:t>‹#›</a:t>
            </a:fld>
            <a:endParaRPr lang="en-US"/>
          </a:p>
        </p:txBody>
      </p:sp>
    </p:spTree>
    <p:extLst>
      <p:ext uri="{BB962C8B-B14F-4D97-AF65-F5344CB8AC3E}">
        <p14:creationId xmlns:p14="http://schemas.microsoft.com/office/powerpoint/2010/main" val="279034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Deuteronomy+10%3A1-2+&amp;version=NIV#fen-NIV-5188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81E0-8D29-4005-A182-2F86C520F245}"/>
              </a:ext>
            </a:extLst>
          </p:cNvPr>
          <p:cNvSpPr>
            <a:spLocks noGrp="1"/>
          </p:cNvSpPr>
          <p:nvPr>
            <p:ph type="ctrTitle"/>
          </p:nvPr>
        </p:nvSpPr>
        <p:spPr>
          <a:xfrm>
            <a:off x="1524000" y="2235200"/>
            <a:ext cx="9144000" cy="2387600"/>
          </a:xfrm>
        </p:spPr>
        <p:txBody>
          <a:bodyPr anchor="ctr"/>
          <a:lstStyle/>
          <a:p>
            <a:r>
              <a:rPr lang="en-US" dirty="0"/>
              <a:t>Matthew 22:34-40</a:t>
            </a:r>
          </a:p>
        </p:txBody>
      </p:sp>
    </p:spTree>
    <p:extLst>
      <p:ext uri="{BB962C8B-B14F-4D97-AF65-F5344CB8AC3E}">
        <p14:creationId xmlns:p14="http://schemas.microsoft.com/office/powerpoint/2010/main" val="522600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Leviticus 19:18 (ESV)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a:buNone/>
            </a:pPr>
            <a:r>
              <a:rPr lang="en-US" sz="4000" b="0" i="0">
                <a:solidFill>
                  <a:srgbClr val="FF0000"/>
                </a:solidFill>
                <a:effectLst/>
                <a:highlight>
                  <a:srgbClr val="FFFFFF"/>
                </a:highlight>
                <a:latin typeface="system-ui"/>
              </a:rPr>
              <a:t>“…you </a:t>
            </a:r>
            <a:r>
              <a:rPr lang="en-US" sz="4000" b="0" i="0" dirty="0">
                <a:solidFill>
                  <a:srgbClr val="FF0000"/>
                </a:solidFill>
                <a:effectLst/>
                <a:highlight>
                  <a:srgbClr val="FFFFFF"/>
                </a:highlight>
                <a:latin typeface="system-ui"/>
              </a:rPr>
              <a:t>shall love your neighbor as yourself</a:t>
            </a:r>
            <a:r>
              <a:rPr lang="en-US" sz="4000" b="0" i="0" dirty="0">
                <a:solidFill>
                  <a:srgbClr val="000000"/>
                </a:solidFill>
                <a:effectLst/>
                <a:highlight>
                  <a:srgbClr val="FFFFFF"/>
                </a:highlight>
                <a:latin typeface="system-ui"/>
              </a:rPr>
              <a:t>: I am the </a:t>
            </a:r>
            <a:r>
              <a:rPr lang="en-US" sz="4000" b="0" i="0" cap="small" dirty="0">
                <a:solidFill>
                  <a:srgbClr val="000000"/>
                </a:solidFill>
                <a:effectLst/>
                <a:highlight>
                  <a:srgbClr val="FFFFFF"/>
                </a:highlight>
                <a:latin typeface="system-ui"/>
              </a:rPr>
              <a:t>Lord</a:t>
            </a:r>
            <a:r>
              <a:rPr lang="en-US" sz="4000" b="0" i="0" dirty="0">
                <a:solidFill>
                  <a:srgbClr val="000000"/>
                </a:solidFill>
                <a:effectLst/>
                <a:highlight>
                  <a:srgbClr val="FFFFFF"/>
                </a:highlight>
                <a:latin typeface="system-ui"/>
              </a:rPr>
              <a:t>.</a:t>
            </a:r>
            <a:endParaRPr lang="en-US" sz="4000" b="0" i="0" dirty="0">
              <a:solidFill>
                <a:srgbClr val="FF0000"/>
              </a:solidFill>
              <a:effectLst/>
              <a:highlight>
                <a:srgbClr val="FFFFFF"/>
              </a:highlight>
              <a:latin typeface="system-ui"/>
            </a:endParaRPr>
          </a:p>
        </p:txBody>
      </p:sp>
    </p:spTree>
    <p:extLst>
      <p:ext uri="{BB962C8B-B14F-4D97-AF65-F5344CB8AC3E}">
        <p14:creationId xmlns:p14="http://schemas.microsoft.com/office/powerpoint/2010/main" val="1060032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John 14:15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rtl="0">
              <a:buNone/>
            </a:pPr>
            <a:r>
              <a:rPr lang="en-US" sz="4000" dirty="0"/>
              <a:t>“If you love me, keep my commands.”</a:t>
            </a:r>
          </a:p>
        </p:txBody>
      </p:sp>
    </p:spTree>
    <p:extLst>
      <p:ext uri="{BB962C8B-B14F-4D97-AF65-F5344CB8AC3E}">
        <p14:creationId xmlns:p14="http://schemas.microsoft.com/office/powerpoint/2010/main" val="363313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John 14:21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rtl="0">
              <a:buNone/>
            </a:pPr>
            <a:r>
              <a:rPr lang="en-US" sz="4000" dirty="0"/>
              <a:t>“Whoever has my commands and keeps them is the one who loves me. The one who loves me will be loved by my Father.”</a:t>
            </a:r>
          </a:p>
        </p:txBody>
      </p:sp>
    </p:spTree>
    <p:extLst>
      <p:ext uri="{BB962C8B-B14F-4D97-AF65-F5344CB8AC3E}">
        <p14:creationId xmlns:p14="http://schemas.microsoft.com/office/powerpoint/2010/main" val="1046559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1 John 5:3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rtl="0">
              <a:buNone/>
            </a:pPr>
            <a:r>
              <a:rPr lang="en-US" sz="4000" dirty="0"/>
              <a:t>“This is love for God: to keep his commands.” </a:t>
            </a:r>
          </a:p>
        </p:txBody>
      </p:sp>
    </p:spTree>
    <p:extLst>
      <p:ext uri="{BB962C8B-B14F-4D97-AF65-F5344CB8AC3E}">
        <p14:creationId xmlns:p14="http://schemas.microsoft.com/office/powerpoint/2010/main" val="3921928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5282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a:xfrm>
            <a:off x="838200" y="2766219"/>
            <a:ext cx="10515600" cy="1325563"/>
          </a:xfrm>
        </p:spPr>
        <p:txBody>
          <a:bodyPr>
            <a:normAutofit/>
          </a:bodyPr>
          <a:lstStyle/>
          <a:p>
            <a:pPr algn="ctr"/>
            <a:r>
              <a:rPr lang="en-US" sz="5400" dirty="0"/>
              <a:t>Leviticus 19:9-18</a:t>
            </a:r>
          </a:p>
        </p:txBody>
      </p:sp>
    </p:spTree>
    <p:extLst>
      <p:ext uri="{BB962C8B-B14F-4D97-AF65-F5344CB8AC3E}">
        <p14:creationId xmlns:p14="http://schemas.microsoft.com/office/powerpoint/2010/main" val="1443942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Matthew 7:12 (ESV)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3200" b="1" kern="100" baseline="30000" dirty="0">
                <a:effectLst/>
                <a:latin typeface="Aptos" panose="020B0004020202020204" pitchFamily="34" charset="0"/>
                <a:ea typeface="Aptos" panose="020B0004020202020204" pitchFamily="34" charset="0"/>
                <a:cs typeface="Times New Roman" panose="02020603050405020304" pitchFamily="18" charset="0"/>
              </a:rPr>
              <a:t>12 </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“So whatever you wish that others would do to you, do also to them, for this is the Law and the Prophets.”</a:t>
            </a:r>
          </a:p>
        </p:txBody>
      </p:sp>
    </p:spTree>
    <p:extLst>
      <p:ext uri="{BB962C8B-B14F-4D97-AF65-F5344CB8AC3E}">
        <p14:creationId xmlns:p14="http://schemas.microsoft.com/office/powerpoint/2010/main" val="1511024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5531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Matthew 23:23 (ESV)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3600" b="1" i="1" kern="100" baseline="30000" dirty="0">
                <a:effectLst/>
                <a:latin typeface="Aptos" panose="020B0004020202020204" pitchFamily="34" charset="0"/>
                <a:ea typeface="Aptos" panose="020B0004020202020204" pitchFamily="34" charset="0"/>
                <a:cs typeface="Times New Roman" panose="02020603050405020304" pitchFamily="18" charset="0"/>
              </a:rPr>
              <a:t>23 </a:t>
            </a:r>
            <a:r>
              <a:rPr lang="en-US" sz="3600" i="1" kern="100" dirty="0">
                <a:effectLst/>
                <a:latin typeface="Aptos" panose="020B0004020202020204" pitchFamily="34" charset="0"/>
                <a:ea typeface="Aptos" panose="020B0004020202020204" pitchFamily="34" charset="0"/>
                <a:cs typeface="Times New Roman" panose="02020603050405020304" pitchFamily="18" charset="0"/>
              </a:rPr>
              <a:t>“Woe to you, scribes and Pharisees, hypocrites! For you tithe mint and dill and cumin and have neglected the </a:t>
            </a:r>
            <a:r>
              <a:rPr lang="en-US" sz="3600"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weightier matters of the law</a:t>
            </a:r>
            <a:r>
              <a:rPr lang="en-US" sz="3600" i="1" kern="100" dirty="0">
                <a:effectLst/>
                <a:latin typeface="Aptos" panose="020B0004020202020204" pitchFamily="34" charset="0"/>
                <a:ea typeface="Aptos" panose="020B0004020202020204" pitchFamily="34" charset="0"/>
                <a:cs typeface="Times New Roman" panose="02020603050405020304" pitchFamily="18" charset="0"/>
              </a:rPr>
              <a:t>: justice and mercy and faithfulness. These you ought to have done, without neglecting the others.”</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715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167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81E0-8D29-4005-A182-2F86C520F245}"/>
              </a:ext>
            </a:extLst>
          </p:cNvPr>
          <p:cNvSpPr>
            <a:spLocks noGrp="1"/>
          </p:cNvSpPr>
          <p:nvPr>
            <p:ph type="ctrTitle"/>
          </p:nvPr>
        </p:nvSpPr>
        <p:spPr>
          <a:xfrm>
            <a:off x="1524000" y="2235200"/>
            <a:ext cx="9144000" cy="2387600"/>
          </a:xfrm>
        </p:spPr>
        <p:txBody>
          <a:bodyPr anchor="ctr"/>
          <a:lstStyle/>
          <a:p>
            <a:r>
              <a:rPr lang="en-US" dirty="0"/>
              <a:t>Matthew 22:34-40</a:t>
            </a:r>
          </a:p>
        </p:txBody>
      </p:sp>
    </p:spTree>
    <p:extLst>
      <p:ext uri="{BB962C8B-B14F-4D97-AF65-F5344CB8AC3E}">
        <p14:creationId xmlns:p14="http://schemas.microsoft.com/office/powerpoint/2010/main" val="116388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81E0-8D29-4005-A182-2F86C520F245}"/>
              </a:ext>
            </a:extLst>
          </p:cNvPr>
          <p:cNvSpPr>
            <a:spLocks noGrp="1"/>
          </p:cNvSpPr>
          <p:nvPr>
            <p:ph type="ctrTitle"/>
          </p:nvPr>
        </p:nvSpPr>
        <p:spPr>
          <a:xfrm>
            <a:off x="1524000" y="2235200"/>
            <a:ext cx="9144000" cy="2387600"/>
          </a:xfrm>
        </p:spPr>
        <p:txBody>
          <a:bodyPr anchor="ctr"/>
          <a:lstStyle/>
          <a:p>
            <a:r>
              <a:rPr lang="en-US" dirty="0"/>
              <a:t>What is the greatest commandment?</a:t>
            </a:r>
          </a:p>
        </p:txBody>
      </p:sp>
    </p:spTree>
    <p:extLst>
      <p:ext uri="{BB962C8B-B14F-4D97-AF65-F5344CB8AC3E}">
        <p14:creationId xmlns:p14="http://schemas.microsoft.com/office/powerpoint/2010/main" val="1716439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Deuteronomy 10:1-2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buNone/>
            </a:pPr>
            <a:r>
              <a:rPr lang="en-US" sz="4400" b="0" i="0" dirty="0">
                <a:solidFill>
                  <a:srgbClr val="000000"/>
                </a:solidFill>
                <a:effectLst/>
                <a:highlight>
                  <a:srgbClr val="FFFFFF"/>
                </a:highlight>
                <a:latin typeface="system-ui"/>
              </a:rPr>
              <a:t>At that time the </a:t>
            </a:r>
            <a:r>
              <a:rPr lang="en-US" sz="4400" b="0" i="0" cap="small" dirty="0">
                <a:solidFill>
                  <a:srgbClr val="000000"/>
                </a:solidFill>
                <a:effectLst/>
                <a:highlight>
                  <a:srgbClr val="FFFFFF"/>
                </a:highlight>
                <a:latin typeface="system-ui"/>
              </a:rPr>
              <a:t>Lord</a:t>
            </a:r>
            <a:r>
              <a:rPr lang="en-US" sz="4400" b="0" i="0" dirty="0">
                <a:solidFill>
                  <a:srgbClr val="000000"/>
                </a:solidFill>
                <a:effectLst/>
                <a:highlight>
                  <a:srgbClr val="FFFFFF"/>
                </a:highlight>
                <a:latin typeface="system-ui"/>
              </a:rPr>
              <a:t> said to me, “Chisel out two stone tablets like the first ones and come up to me on the mountain. Also make a wooden ark.</a:t>
            </a:r>
            <a:r>
              <a:rPr lang="en-US" sz="4400" b="0" i="0" baseline="30000" dirty="0">
                <a:solidFill>
                  <a:srgbClr val="000000"/>
                </a:solidFill>
                <a:effectLst/>
                <a:highlight>
                  <a:srgbClr val="FFFFFF"/>
                </a:highlight>
                <a:latin typeface="system-ui"/>
              </a:rPr>
              <a:t>[</a:t>
            </a:r>
            <a:r>
              <a:rPr lang="en-US" sz="4400" b="0" i="0" baseline="30000" dirty="0">
                <a:solidFill>
                  <a:srgbClr val="4A4A4A"/>
                </a:solidFill>
                <a:effectLst/>
                <a:highlight>
                  <a:srgbClr val="FFFFFF"/>
                </a:highlight>
                <a:latin typeface="system-ui"/>
                <a:hlinkClick r:id="rId2" tooltip="See footnote a"/>
              </a:rPr>
              <a:t>a</a:t>
            </a:r>
            <a:r>
              <a:rPr lang="en-US" sz="4400" b="0" i="0" baseline="30000" dirty="0">
                <a:solidFill>
                  <a:srgbClr val="000000"/>
                </a:solidFill>
                <a:effectLst/>
                <a:highlight>
                  <a:srgbClr val="FFFFFF"/>
                </a:highlight>
                <a:latin typeface="system-ui"/>
              </a:rPr>
              <a:t>]</a:t>
            </a:r>
            <a:r>
              <a:rPr lang="en-US" sz="4400" b="0" i="0" dirty="0">
                <a:solidFill>
                  <a:srgbClr val="000000"/>
                </a:solidFill>
                <a:effectLst/>
                <a:highlight>
                  <a:srgbClr val="FFFFFF"/>
                </a:highlight>
                <a:latin typeface="system-ui"/>
              </a:rPr>
              <a:t> </a:t>
            </a:r>
            <a:r>
              <a:rPr lang="en-US" sz="4400" b="1" i="0" baseline="30000" dirty="0">
                <a:solidFill>
                  <a:srgbClr val="000000"/>
                </a:solidFill>
                <a:effectLst/>
                <a:highlight>
                  <a:srgbClr val="FFFFFF"/>
                </a:highlight>
                <a:latin typeface="system-ui"/>
              </a:rPr>
              <a:t>2 </a:t>
            </a:r>
            <a:r>
              <a:rPr lang="en-US" sz="4400" b="0" dirty="0">
                <a:solidFill>
                  <a:srgbClr val="FF0000"/>
                </a:solidFill>
                <a:effectLst/>
                <a:highlight>
                  <a:srgbClr val="FFFFFF"/>
                </a:highlight>
                <a:latin typeface="system-ui"/>
              </a:rPr>
              <a:t>I will write on the tablets </a:t>
            </a:r>
            <a:r>
              <a:rPr lang="en-US" sz="4400" b="0" i="0" dirty="0">
                <a:solidFill>
                  <a:srgbClr val="000000"/>
                </a:solidFill>
                <a:effectLst/>
                <a:highlight>
                  <a:srgbClr val="FFFFFF"/>
                </a:highlight>
                <a:latin typeface="system-ui"/>
              </a:rPr>
              <a:t>the words that were on the first tablets, which you broke. Then you are to put them in the ark.”</a:t>
            </a:r>
            <a:endParaRPr lang="en-US" sz="4400" dirty="0"/>
          </a:p>
        </p:txBody>
      </p:sp>
    </p:spTree>
    <p:extLst>
      <p:ext uri="{BB962C8B-B14F-4D97-AF65-F5344CB8AC3E}">
        <p14:creationId xmlns:p14="http://schemas.microsoft.com/office/powerpoint/2010/main" val="36073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Exodus 31:18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a:xfrm>
            <a:off x="838200" y="1825625"/>
            <a:ext cx="10515600" cy="1471757"/>
          </a:xfrm>
        </p:spPr>
        <p:txBody>
          <a:bodyPr>
            <a:normAutofit lnSpcReduction="10000"/>
          </a:bodyPr>
          <a:lstStyle/>
          <a:p>
            <a:pPr marL="0" indent="0">
              <a:buNone/>
            </a:pPr>
            <a:r>
              <a:rPr lang="en-US" sz="3600" b="1" i="0" baseline="30000" dirty="0">
                <a:solidFill>
                  <a:srgbClr val="000000"/>
                </a:solidFill>
                <a:effectLst/>
                <a:highlight>
                  <a:srgbClr val="FFFFFF"/>
                </a:highlight>
                <a:latin typeface="system-ui"/>
              </a:rPr>
              <a:t>18 </a:t>
            </a:r>
            <a:r>
              <a:rPr lang="en-US" sz="3600" b="0" i="0" dirty="0">
                <a:solidFill>
                  <a:srgbClr val="000000"/>
                </a:solidFill>
                <a:effectLst/>
                <a:highlight>
                  <a:srgbClr val="FFFFFF"/>
                </a:highlight>
                <a:latin typeface="system-ui"/>
              </a:rPr>
              <a:t>When the </a:t>
            </a:r>
            <a:r>
              <a:rPr lang="en-US" sz="3600" b="0" i="0" cap="small" dirty="0">
                <a:solidFill>
                  <a:srgbClr val="000000"/>
                </a:solidFill>
                <a:effectLst/>
                <a:highlight>
                  <a:srgbClr val="FFFFFF"/>
                </a:highlight>
                <a:latin typeface="system-ui"/>
              </a:rPr>
              <a:t>Lord</a:t>
            </a:r>
            <a:r>
              <a:rPr lang="en-US" sz="3600" b="0" i="0" dirty="0">
                <a:solidFill>
                  <a:srgbClr val="000000"/>
                </a:solidFill>
                <a:effectLst/>
                <a:highlight>
                  <a:srgbClr val="FFFFFF"/>
                </a:highlight>
                <a:latin typeface="system-ui"/>
              </a:rPr>
              <a:t> finished speaking to Moses on Mount Sinai, he gave him the two tablets of the covenant law, the tablets of stone </a:t>
            </a:r>
            <a:r>
              <a:rPr lang="en-US" sz="3600" b="0" i="0" dirty="0">
                <a:solidFill>
                  <a:srgbClr val="FF0000"/>
                </a:solidFill>
                <a:effectLst/>
                <a:highlight>
                  <a:srgbClr val="FFFFFF"/>
                </a:highlight>
                <a:latin typeface="system-ui"/>
              </a:rPr>
              <a:t>inscribed by the finger of God</a:t>
            </a:r>
            <a:r>
              <a:rPr lang="en-US" sz="3600" b="0" i="0" dirty="0">
                <a:solidFill>
                  <a:srgbClr val="000000"/>
                </a:solidFill>
                <a:effectLst/>
                <a:highlight>
                  <a:srgbClr val="FFFFFF"/>
                </a:highlight>
                <a:latin typeface="system-ui"/>
              </a:rPr>
              <a:t>.</a:t>
            </a:r>
            <a:endParaRPr lang="en-US" sz="3600" dirty="0"/>
          </a:p>
        </p:txBody>
      </p:sp>
      <p:sp>
        <p:nvSpPr>
          <p:cNvPr id="4" name="Title 1">
            <a:extLst>
              <a:ext uri="{FF2B5EF4-FFF2-40B4-BE49-F238E27FC236}">
                <a16:creationId xmlns:a16="http://schemas.microsoft.com/office/drawing/2014/main" id="{30772B33-E51E-6BE0-9C35-358D7B8A9A7A}"/>
              </a:ext>
            </a:extLst>
          </p:cNvPr>
          <p:cNvSpPr txBox="1">
            <a:spLocks/>
          </p:cNvSpPr>
          <p:nvPr/>
        </p:nvSpPr>
        <p:spPr>
          <a:xfrm>
            <a:off x="838200" y="307599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Exodus 32:16 (NIV)</a:t>
            </a:r>
          </a:p>
        </p:txBody>
      </p:sp>
      <p:sp>
        <p:nvSpPr>
          <p:cNvPr id="5" name="Content Placeholder 2">
            <a:extLst>
              <a:ext uri="{FF2B5EF4-FFF2-40B4-BE49-F238E27FC236}">
                <a16:creationId xmlns:a16="http://schemas.microsoft.com/office/drawing/2014/main" id="{E7E78182-7658-A0AE-98BA-BA13C2FA43A2}"/>
              </a:ext>
            </a:extLst>
          </p:cNvPr>
          <p:cNvSpPr txBox="1">
            <a:spLocks/>
          </p:cNvSpPr>
          <p:nvPr/>
        </p:nvSpPr>
        <p:spPr>
          <a:xfrm>
            <a:off x="838200" y="4550064"/>
            <a:ext cx="10515600" cy="14717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b="1" i="0" baseline="30000" dirty="0">
                <a:solidFill>
                  <a:srgbClr val="000000"/>
                </a:solidFill>
                <a:effectLst/>
                <a:highlight>
                  <a:srgbClr val="FFFFFF"/>
                </a:highlight>
                <a:latin typeface="system-ui"/>
              </a:rPr>
              <a:t>16 </a:t>
            </a:r>
            <a:r>
              <a:rPr lang="en-US" sz="3600" b="0" i="0" dirty="0">
                <a:solidFill>
                  <a:srgbClr val="000000"/>
                </a:solidFill>
                <a:effectLst/>
                <a:highlight>
                  <a:srgbClr val="FFFFFF"/>
                </a:highlight>
                <a:latin typeface="system-ui"/>
              </a:rPr>
              <a:t>The tablets were the work of God; the </a:t>
            </a:r>
            <a:r>
              <a:rPr lang="en-US" sz="3600" b="0" i="0" dirty="0">
                <a:solidFill>
                  <a:srgbClr val="FF0000"/>
                </a:solidFill>
                <a:effectLst/>
                <a:highlight>
                  <a:srgbClr val="FFFFFF"/>
                </a:highlight>
                <a:latin typeface="system-ui"/>
              </a:rPr>
              <a:t>writing was the writing of God, engraved on the tablets</a:t>
            </a:r>
            <a:r>
              <a:rPr lang="en-US" sz="3600" b="0" i="0" dirty="0">
                <a:solidFill>
                  <a:srgbClr val="000000"/>
                </a:solidFill>
                <a:effectLst/>
                <a:highlight>
                  <a:srgbClr val="FFFFFF"/>
                </a:highlight>
                <a:latin typeface="system-ui"/>
              </a:rPr>
              <a:t>.</a:t>
            </a:r>
            <a:endParaRPr lang="en-US" sz="3600" dirty="0"/>
          </a:p>
        </p:txBody>
      </p:sp>
    </p:spTree>
    <p:extLst>
      <p:ext uri="{BB962C8B-B14F-4D97-AF65-F5344CB8AC3E}">
        <p14:creationId xmlns:p14="http://schemas.microsoft.com/office/powerpoint/2010/main" val="3778007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Deuteronomy 10:1-4 (NIV)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a:buNone/>
            </a:pPr>
            <a:r>
              <a:rPr lang="en-US" b="1" i="0" baseline="30000" dirty="0">
                <a:solidFill>
                  <a:srgbClr val="000000"/>
                </a:solidFill>
                <a:effectLst/>
                <a:highlight>
                  <a:srgbClr val="FFFFFF"/>
                </a:highlight>
                <a:latin typeface="system-ui"/>
              </a:rPr>
              <a:t>2 </a:t>
            </a:r>
            <a:r>
              <a:rPr lang="en-US" b="0" i="0" dirty="0">
                <a:solidFill>
                  <a:srgbClr val="000000"/>
                </a:solidFill>
                <a:effectLst/>
                <a:highlight>
                  <a:srgbClr val="FFFFFF"/>
                </a:highlight>
                <a:latin typeface="system-ui"/>
              </a:rPr>
              <a:t>I will write on the tablets the words that were on the first tablets, which you broke. </a:t>
            </a:r>
            <a:r>
              <a:rPr lang="en-US" b="0" i="0" dirty="0">
                <a:solidFill>
                  <a:srgbClr val="FF0000"/>
                </a:solidFill>
                <a:effectLst/>
                <a:highlight>
                  <a:srgbClr val="FFFFFF"/>
                </a:highlight>
                <a:latin typeface="system-ui"/>
              </a:rPr>
              <a:t>Then you are to put them in the ark</a:t>
            </a:r>
            <a:r>
              <a:rPr lang="en-US" b="0" i="0" dirty="0">
                <a:solidFill>
                  <a:srgbClr val="000000"/>
                </a:solidFill>
                <a:effectLst/>
                <a:highlight>
                  <a:srgbClr val="FFFFFF"/>
                </a:highlight>
                <a:latin typeface="system-ui"/>
              </a:rPr>
              <a:t>.”</a:t>
            </a:r>
          </a:p>
          <a:p>
            <a:pPr marL="0" indent="0" algn="l">
              <a:buNone/>
            </a:pPr>
            <a:r>
              <a:rPr lang="en-US" b="1" i="0" baseline="30000" dirty="0">
                <a:solidFill>
                  <a:srgbClr val="000000"/>
                </a:solidFill>
                <a:effectLst/>
                <a:highlight>
                  <a:srgbClr val="FFFFFF"/>
                </a:highlight>
                <a:latin typeface="system-ui"/>
              </a:rPr>
              <a:t>3 </a:t>
            </a:r>
            <a:r>
              <a:rPr lang="en-US" b="0" i="0" dirty="0">
                <a:solidFill>
                  <a:srgbClr val="000000"/>
                </a:solidFill>
                <a:effectLst/>
                <a:highlight>
                  <a:srgbClr val="FFFFFF"/>
                </a:highlight>
                <a:latin typeface="system-ui"/>
              </a:rPr>
              <a:t>So I made the ark out of acacia wood and chiseled out two stone tablets like the first ones, and I went up on the mountain with the two tablets in my hands. </a:t>
            </a:r>
            <a:r>
              <a:rPr lang="en-US" b="1" i="0" baseline="30000" dirty="0">
                <a:solidFill>
                  <a:srgbClr val="000000"/>
                </a:solidFill>
                <a:effectLst/>
                <a:highlight>
                  <a:srgbClr val="FFFFFF"/>
                </a:highlight>
                <a:latin typeface="system-ui"/>
              </a:rPr>
              <a:t>4 </a:t>
            </a:r>
            <a:r>
              <a:rPr lang="en-US" b="0" i="0" dirty="0">
                <a:solidFill>
                  <a:srgbClr val="000000"/>
                </a:solidFill>
                <a:effectLst/>
                <a:highlight>
                  <a:srgbClr val="FFFFFF"/>
                </a:highlight>
                <a:latin typeface="system-ui"/>
              </a:rPr>
              <a:t>The </a:t>
            </a:r>
            <a:r>
              <a:rPr lang="en-US" b="0" i="0" cap="small" dirty="0">
                <a:solidFill>
                  <a:srgbClr val="000000"/>
                </a:solidFill>
                <a:effectLst/>
                <a:highlight>
                  <a:srgbClr val="FFFFFF"/>
                </a:highlight>
                <a:latin typeface="system-ui"/>
              </a:rPr>
              <a:t>Lord</a:t>
            </a:r>
            <a:r>
              <a:rPr lang="en-US" b="0" i="0" dirty="0">
                <a:solidFill>
                  <a:srgbClr val="000000"/>
                </a:solidFill>
                <a:effectLst/>
                <a:highlight>
                  <a:srgbClr val="FFFFFF"/>
                </a:highlight>
                <a:latin typeface="system-ui"/>
              </a:rPr>
              <a:t> wrote on these tablets what he had written before, the Ten Commandments he had proclaimed to you on the mountain, out of the fire, on the day of the assembly. And the </a:t>
            </a:r>
            <a:r>
              <a:rPr lang="en-US" b="0" i="0" cap="small" dirty="0">
                <a:solidFill>
                  <a:srgbClr val="000000"/>
                </a:solidFill>
                <a:effectLst/>
                <a:highlight>
                  <a:srgbClr val="FFFFFF"/>
                </a:highlight>
                <a:latin typeface="system-ui"/>
              </a:rPr>
              <a:t>Lord</a:t>
            </a:r>
            <a:r>
              <a:rPr lang="en-US" b="0" i="0" dirty="0">
                <a:solidFill>
                  <a:srgbClr val="000000"/>
                </a:solidFill>
                <a:effectLst/>
                <a:highlight>
                  <a:srgbClr val="FFFFFF"/>
                </a:highlight>
                <a:latin typeface="system-ui"/>
              </a:rPr>
              <a:t> gave them to me. </a:t>
            </a:r>
            <a:r>
              <a:rPr lang="en-US" b="1" i="0" baseline="30000" dirty="0">
                <a:solidFill>
                  <a:srgbClr val="000000"/>
                </a:solidFill>
                <a:effectLst/>
                <a:highlight>
                  <a:srgbClr val="FFFFFF"/>
                </a:highlight>
                <a:latin typeface="system-ui"/>
              </a:rPr>
              <a:t>5 </a:t>
            </a:r>
            <a:r>
              <a:rPr lang="en-US" b="0" i="0" dirty="0">
                <a:solidFill>
                  <a:srgbClr val="FF0000"/>
                </a:solidFill>
                <a:effectLst/>
                <a:highlight>
                  <a:srgbClr val="FFFFFF"/>
                </a:highlight>
                <a:latin typeface="system-ui"/>
              </a:rPr>
              <a:t>Then I came back down the mountain and put the tablets in the ark I had made, as the </a:t>
            </a:r>
            <a:r>
              <a:rPr lang="en-US" b="0" i="0" cap="small" dirty="0">
                <a:solidFill>
                  <a:srgbClr val="FF0000"/>
                </a:solidFill>
                <a:effectLst/>
                <a:highlight>
                  <a:srgbClr val="FFFFFF"/>
                </a:highlight>
                <a:latin typeface="system-ui"/>
              </a:rPr>
              <a:t>Lord</a:t>
            </a:r>
            <a:r>
              <a:rPr lang="en-US" b="0" i="0" dirty="0">
                <a:solidFill>
                  <a:srgbClr val="FF0000"/>
                </a:solidFill>
                <a:effectLst/>
                <a:highlight>
                  <a:srgbClr val="FFFFFF"/>
                </a:highlight>
                <a:latin typeface="system-ui"/>
              </a:rPr>
              <a:t> commanded me, and they are there now.</a:t>
            </a:r>
          </a:p>
        </p:txBody>
      </p:sp>
    </p:spTree>
    <p:extLst>
      <p:ext uri="{BB962C8B-B14F-4D97-AF65-F5344CB8AC3E}">
        <p14:creationId xmlns:p14="http://schemas.microsoft.com/office/powerpoint/2010/main" val="374384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F4E4E-EF47-3C27-EF7D-B1AE321ED40C}"/>
              </a:ext>
            </a:extLst>
          </p:cNvPr>
          <p:cNvSpPr>
            <a:spLocks noGrp="1"/>
          </p:cNvSpPr>
          <p:nvPr>
            <p:ph type="title"/>
          </p:nvPr>
        </p:nvSpPr>
        <p:spPr/>
        <p:txBody>
          <a:bodyPr/>
          <a:lstStyle/>
          <a:p>
            <a:r>
              <a:rPr lang="en-US" dirty="0"/>
              <a:t>Deuteronomy 6:5 (ESV)</a:t>
            </a:r>
          </a:p>
        </p:txBody>
      </p:sp>
      <p:sp>
        <p:nvSpPr>
          <p:cNvPr id="3" name="Content Placeholder 2">
            <a:extLst>
              <a:ext uri="{FF2B5EF4-FFF2-40B4-BE49-F238E27FC236}">
                <a16:creationId xmlns:a16="http://schemas.microsoft.com/office/drawing/2014/main" id="{9EC004D0-253F-6F8E-4052-820B283E99E1}"/>
              </a:ext>
            </a:extLst>
          </p:cNvPr>
          <p:cNvSpPr>
            <a:spLocks noGrp="1"/>
          </p:cNvSpPr>
          <p:nvPr>
            <p:ph idx="1"/>
          </p:nvPr>
        </p:nvSpPr>
        <p:spPr/>
        <p:txBody>
          <a:bodyPr>
            <a:normAutofit/>
          </a:bodyPr>
          <a:lstStyle/>
          <a:p>
            <a:pPr marL="0" indent="0" algn="l">
              <a:buNone/>
            </a:pPr>
            <a:r>
              <a:rPr lang="en-US" sz="4000" b="1" i="0" baseline="30000" dirty="0">
                <a:solidFill>
                  <a:srgbClr val="000000"/>
                </a:solidFill>
                <a:effectLst/>
                <a:highlight>
                  <a:srgbClr val="FFFFFF"/>
                </a:highlight>
                <a:latin typeface="system-ui"/>
              </a:rPr>
              <a:t>5 </a:t>
            </a:r>
            <a:r>
              <a:rPr lang="en-US" sz="4000" b="0" i="0" dirty="0">
                <a:solidFill>
                  <a:srgbClr val="000000"/>
                </a:solidFill>
                <a:effectLst/>
                <a:highlight>
                  <a:srgbClr val="FFFFFF"/>
                </a:highlight>
                <a:latin typeface="system-ui"/>
              </a:rPr>
              <a:t>You shall love the </a:t>
            </a:r>
            <a:r>
              <a:rPr lang="en-US" sz="4000" b="0" i="0" cap="small" dirty="0">
                <a:solidFill>
                  <a:srgbClr val="000000"/>
                </a:solidFill>
                <a:effectLst/>
                <a:highlight>
                  <a:srgbClr val="FFFFFF"/>
                </a:highlight>
                <a:latin typeface="system-ui"/>
              </a:rPr>
              <a:t>Lord</a:t>
            </a:r>
            <a:r>
              <a:rPr lang="en-US" sz="4000" b="0" i="0" dirty="0">
                <a:solidFill>
                  <a:srgbClr val="000000"/>
                </a:solidFill>
                <a:effectLst/>
                <a:highlight>
                  <a:srgbClr val="FFFFFF"/>
                </a:highlight>
                <a:latin typeface="system-ui"/>
              </a:rPr>
              <a:t> your God with all your heart and with all your soul and with all your might.</a:t>
            </a:r>
            <a:endParaRPr lang="en-US" sz="4000" b="0" i="0" dirty="0">
              <a:solidFill>
                <a:srgbClr val="FF0000"/>
              </a:solidFill>
              <a:effectLst/>
              <a:highlight>
                <a:srgbClr val="FFFFFF"/>
              </a:highlight>
              <a:latin typeface="system-ui"/>
            </a:endParaRPr>
          </a:p>
        </p:txBody>
      </p:sp>
    </p:spTree>
    <p:extLst>
      <p:ext uri="{BB962C8B-B14F-4D97-AF65-F5344CB8AC3E}">
        <p14:creationId xmlns:p14="http://schemas.microsoft.com/office/powerpoint/2010/main" val="1209585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427</TotalTime>
  <Words>495</Words>
  <Application>Microsoft Office PowerPoint</Application>
  <PresentationFormat>Widescreen</PresentationFormat>
  <Paragraphs>29</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system-ui</vt:lpstr>
      <vt:lpstr>Office Theme</vt:lpstr>
      <vt:lpstr>Matthew 22:34-40</vt:lpstr>
      <vt:lpstr>Matthew 23:23 (ESV)</vt:lpstr>
      <vt:lpstr>PowerPoint Presentation</vt:lpstr>
      <vt:lpstr>Matthew 22:34-40</vt:lpstr>
      <vt:lpstr>What is the greatest commandment?</vt:lpstr>
      <vt:lpstr>Deuteronomy 10:1-2 (NIV)</vt:lpstr>
      <vt:lpstr>Exodus 31:18 (NIV)</vt:lpstr>
      <vt:lpstr>Deuteronomy 10:1-4 (NIV)</vt:lpstr>
      <vt:lpstr>Deuteronomy 6:5 (ESV)</vt:lpstr>
      <vt:lpstr>Leviticus 19:18 (ESV)</vt:lpstr>
      <vt:lpstr>John 14:15 (NIV)</vt:lpstr>
      <vt:lpstr>John 14:21 (NIV)</vt:lpstr>
      <vt:lpstr>1 John 5:3 (NIV)</vt:lpstr>
      <vt:lpstr>PowerPoint Presentation</vt:lpstr>
      <vt:lpstr>Leviticus 19:9-18</vt:lpstr>
      <vt:lpstr>Matthew 7:12 (ESV)</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23:23 (ESV)</dc:title>
  <dc:creator>Joshua Miles</dc:creator>
  <cp:lastModifiedBy>Joshua Miles</cp:lastModifiedBy>
  <cp:revision>1</cp:revision>
  <dcterms:created xsi:type="dcterms:W3CDTF">2024-05-30T11:33:27Z</dcterms:created>
  <dcterms:modified xsi:type="dcterms:W3CDTF">2024-06-02T09:03:26Z</dcterms:modified>
</cp:coreProperties>
</file>