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1" r:id="rId4"/>
    <p:sldId id="260" r:id="rId5"/>
    <p:sldId id="256" r:id="rId6"/>
    <p:sldId id="266" r:id="rId7"/>
    <p:sldId id="265" r:id="rId8"/>
    <p:sldId id="264" r:id="rId9"/>
    <p:sldId id="267" r:id="rId10"/>
    <p:sldId id="272" r:id="rId11"/>
    <p:sldId id="274" r:id="rId12"/>
    <p:sldId id="275" r:id="rId13"/>
    <p:sldId id="270" r:id="rId14"/>
    <p:sldId id="2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1002B9-0B05-4AB6-8403-7E41B68305A6}" v="112" dt="2024-06-09T00:52:56.4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4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" y="1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hua Miles" userId="c3de303dcba1b2ee" providerId="LiveId" clId="{4E1002B9-0B05-4AB6-8403-7E41B68305A6}"/>
    <pc:docChg chg="custSel addSld delSld modSld sldOrd">
      <pc:chgData name="Joshua Miles" userId="c3de303dcba1b2ee" providerId="LiveId" clId="{4E1002B9-0B05-4AB6-8403-7E41B68305A6}" dt="2024-06-09T20:22:07.607" v="259" actId="20577"/>
      <pc:docMkLst>
        <pc:docMk/>
      </pc:docMkLst>
      <pc:sldChg chg="addSp delSp modSp mod ord setBg">
        <pc:chgData name="Joshua Miles" userId="c3de303dcba1b2ee" providerId="LiveId" clId="{4E1002B9-0B05-4AB6-8403-7E41B68305A6}" dt="2024-06-06T11:50:06.559" v="134" actId="1076"/>
        <pc:sldMkLst>
          <pc:docMk/>
          <pc:sldMk cId="447105768" sldId="256"/>
        </pc:sldMkLst>
        <pc:spChg chg="del">
          <ac:chgData name="Joshua Miles" userId="c3de303dcba1b2ee" providerId="LiveId" clId="{4E1002B9-0B05-4AB6-8403-7E41B68305A6}" dt="2024-06-06T11:47:41.627" v="18" actId="21"/>
          <ac:spMkLst>
            <pc:docMk/>
            <pc:sldMk cId="447105768" sldId="256"/>
            <ac:spMk id="2" creationId="{8D9B7B1A-3695-05E1-182A-CD8E4F26DD10}"/>
          </ac:spMkLst>
        </pc:spChg>
        <pc:spChg chg="del">
          <ac:chgData name="Joshua Miles" userId="c3de303dcba1b2ee" providerId="LiveId" clId="{4E1002B9-0B05-4AB6-8403-7E41B68305A6}" dt="2024-06-06T11:47:46.524" v="19" actId="21"/>
          <ac:spMkLst>
            <pc:docMk/>
            <pc:sldMk cId="447105768" sldId="256"/>
            <ac:spMk id="3" creationId="{43B6E456-43E8-3ADF-E7BF-50FE9A7E9103}"/>
          </ac:spMkLst>
        </pc:spChg>
        <pc:picChg chg="mod modCrop">
          <ac:chgData name="Joshua Miles" userId="c3de303dcba1b2ee" providerId="LiveId" clId="{4E1002B9-0B05-4AB6-8403-7E41B68305A6}" dt="2024-06-06T11:50:06.559" v="134" actId="1076"/>
          <ac:picMkLst>
            <pc:docMk/>
            <pc:sldMk cId="447105768" sldId="256"/>
            <ac:picMk id="5" creationId="{B86898B0-E811-7647-F9DB-0596DA747A37}"/>
          </ac:picMkLst>
        </pc:picChg>
        <pc:picChg chg="add mod ord">
          <ac:chgData name="Joshua Miles" userId="c3de303dcba1b2ee" providerId="LiveId" clId="{4E1002B9-0B05-4AB6-8403-7E41B68305A6}" dt="2024-06-06T11:49:03.749" v="126" actId="1076"/>
          <ac:picMkLst>
            <pc:docMk/>
            <pc:sldMk cId="447105768" sldId="256"/>
            <ac:picMk id="6" creationId="{CBC849DE-DC4D-70F1-88E4-9B7ED5A5D019}"/>
          </ac:picMkLst>
        </pc:picChg>
        <pc:picChg chg="add mod modCrop">
          <ac:chgData name="Joshua Miles" userId="c3de303dcba1b2ee" providerId="LiveId" clId="{4E1002B9-0B05-4AB6-8403-7E41B68305A6}" dt="2024-06-06T11:49:46.542" v="131" actId="1076"/>
          <ac:picMkLst>
            <pc:docMk/>
            <pc:sldMk cId="447105768" sldId="256"/>
            <ac:picMk id="7" creationId="{307F5B8A-69AD-F570-CE90-1A56142792D6}"/>
          </ac:picMkLst>
        </pc:picChg>
      </pc:sldChg>
      <pc:sldChg chg="del">
        <pc:chgData name="Joshua Miles" userId="c3de303dcba1b2ee" providerId="LiveId" clId="{4E1002B9-0B05-4AB6-8403-7E41B68305A6}" dt="2024-06-06T11:47:49.970" v="20" actId="47"/>
        <pc:sldMkLst>
          <pc:docMk/>
          <pc:sldMk cId="887483195" sldId="257"/>
        </pc:sldMkLst>
      </pc:sldChg>
      <pc:sldChg chg="modSp del mod ord setBg">
        <pc:chgData name="Joshua Miles" userId="c3de303dcba1b2ee" providerId="LiveId" clId="{4E1002B9-0B05-4AB6-8403-7E41B68305A6}" dt="2024-06-06T11:50:13.416" v="135" actId="47"/>
        <pc:sldMkLst>
          <pc:docMk/>
          <pc:sldMk cId="1439089093" sldId="258"/>
        </pc:sldMkLst>
        <pc:picChg chg="mod">
          <ac:chgData name="Joshua Miles" userId="c3de303dcba1b2ee" providerId="LiveId" clId="{4E1002B9-0B05-4AB6-8403-7E41B68305A6}" dt="2024-06-06T11:48:39.006" v="120" actId="16480"/>
          <ac:picMkLst>
            <pc:docMk/>
            <pc:sldMk cId="1439089093" sldId="258"/>
            <ac:picMk id="3" creationId="{E2A6F42F-2E6F-525A-BC93-E94F43F87F1A}"/>
          </ac:picMkLst>
        </pc:picChg>
      </pc:sldChg>
      <pc:sldChg chg="addSp modSp new del mod setBg">
        <pc:chgData name="Joshua Miles" userId="c3de303dcba1b2ee" providerId="LiveId" clId="{4E1002B9-0B05-4AB6-8403-7E41B68305A6}" dt="2024-06-09T09:47:43.237" v="258" actId="2696"/>
        <pc:sldMkLst>
          <pc:docMk/>
          <pc:sldMk cId="3286123773" sldId="259"/>
        </pc:sldMkLst>
        <pc:spChg chg="add">
          <ac:chgData name="Joshua Miles" userId="c3de303dcba1b2ee" providerId="LiveId" clId="{4E1002B9-0B05-4AB6-8403-7E41B68305A6}" dt="2024-06-06T11:43:58.457" v="4" actId="26606"/>
          <ac:spMkLst>
            <pc:docMk/>
            <pc:sldMk cId="3286123773" sldId="259"/>
            <ac:spMk id="8" creationId="{42A4FC2C-047E-45A5-965D-8E1E3BF09BC6}"/>
          </ac:spMkLst>
        </pc:spChg>
        <pc:picChg chg="add mod">
          <ac:chgData name="Joshua Miles" userId="c3de303dcba1b2ee" providerId="LiveId" clId="{4E1002B9-0B05-4AB6-8403-7E41B68305A6}" dt="2024-06-06T11:43:58.457" v="4" actId="26606"/>
          <ac:picMkLst>
            <pc:docMk/>
            <pc:sldMk cId="3286123773" sldId="259"/>
            <ac:picMk id="3" creationId="{A8AE61E7-B535-EA3C-283F-BACC7948318B}"/>
          </ac:picMkLst>
        </pc:picChg>
      </pc:sldChg>
      <pc:sldChg chg="addSp modSp new mod setBg">
        <pc:chgData name="Joshua Miles" userId="c3de303dcba1b2ee" providerId="LiveId" clId="{4E1002B9-0B05-4AB6-8403-7E41B68305A6}" dt="2024-06-06T11:44:25.881" v="9" actId="26606"/>
        <pc:sldMkLst>
          <pc:docMk/>
          <pc:sldMk cId="1514634473" sldId="260"/>
        </pc:sldMkLst>
        <pc:spChg chg="add">
          <ac:chgData name="Joshua Miles" userId="c3de303dcba1b2ee" providerId="LiveId" clId="{4E1002B9-0B05-4AB6-8403-7E41B68305A6}" dt="2024-06-06T11:44:25.881" v="9" actId="26606"/>
          <ac:spMkLst>
            <pc:docMk/>
            <pc:sldMk cId="1514634473" sldId="260"/>
            <ac:spMk id="8" creationId="{42A4FC2C-047E-45A5-965D-8E1E3BF09BC6}"/>
          </ac:spMkLst>
        </pc:spChg>
        <pc:picChg chg="add mod">
          <ac:chgData name="Joshua Miles" userId="c3de303dcba1b2ee" providerId="LiveId" clId="{4E1002B9-0B05-4AB6-8403-7E41B68305A6}" dt="2024-06-06T11:44:25.881" v="9" actId="26606"/>
          <ac:picMkLst>
            <pc:docMk/>
            <pc:sldMk cId="1514634473" sldId="260"/>
            <ac:picMk id="3" creationId="{A17D1052-7281-D517-A158-739D3C999CEA}"/>
          </ac:picMkLst>
        </pc:picChg>
      </pc:sldChg>
      <pc:sldChg chg="addSp delSp modSp new del mod">
        <pc:chgData name="Joshua Miles" userId="c3de303dcba1b2ee" providerId="LiveId" clId="{4E1002B9-0B05-4AB6-8403-7E41B68305A6}" dt="2024-06-06T13:52:13.463" v="172" actId="47"/>
        <pc:sldMkLst>
          <pc:docMk/>
          <pc:sldMk cId="1676564650" sldId="261"/>
        </pc:sldMkLst>
        <pc:spChg chg="del">
          <ac:chgData name="Joshua Miles" userId="c3de303dcba1b2ee" providerId="LiveId" clId="{4E1002B9-0B05-4AB6-8403-7E41B68305A6}" dt="2024-06-06T12:05:00.533" v="137" actId="21"/>
          <ac:spMkLst>
            <pc:docMk/>
            <pc:sldMk cId="1676564650" sldId="261"/>
            <ac:spMk id="2" creationId="{A7D37C0B-39D2-D1C5-BDFF-B91FA2A1B34F}"/>
          </ac:spMkLst>
        </pc:spChg>
        <pc:spChg chg="del mod">
          <ac:chgData name="Joshua Miles" userId="c3de303dcba1b2ee" providerId="LiveId" clId="{4E1002B9-0B05-4AB6-8403-7E41B68305A6}" dt="2024-06-06T12:05:07.815" v="139"/>
          <ac:spMkLst>
            <pc:docMk/>
            <pc:sldMk cId="1676564650" sldId="261"/>
            <ac:spMk id="3" creationId="{BA37FA58-240A-9228-E4BB-79526ACC1E3D}"/>
          </ac:spMkLst>
        </pc:spChg>
        <pc:spChg chg="add mod">
          <ac:chgData name="Joshua Miles" userId="c3de303dcba1b2ee" providerId="LiveId" clId="{4E1002B9-0B05-4AB6-8403-7E41B68305A6}" dt="2024-06-06T12:06:07.199" v="146" actId="403"/>
          <ac:spMkLst>
            <pc:docMk/>
            <pc:sldMk cId="1676564650" sldId="261"/>
            <ac:spMk id="4" creationId="{256BD781-F0FB-C0C0-F352-75D9600DA516}"/>
          </ac:spMkLst>
        </pc:spChg>
      </pc:sldChg>
      <pc:sldChg chg="modSp add del mod">
        <pc:chgData name="Joshua Miles" userId="c3de303dcba1b2ee" providerId="LiveId" clId="{4E1002B9-0B05-4AB6-8403-7E41B68305A6}" dt="2024-06-06T13:52:13.463" v="172" actId="47"/>
        <pc:sldMkLst>
          <pc:docMk/>
          <pc:sldMk cId="2778007029" sldId="262"/>
        </pc:sldMkLst>
        <pc:spChg chg="mod">
          <ac:chgData name="Joshua Miles" userId="c3de303dcba1b2ee" providerId="LiveId" clId="{4E1002B9-0B05-4AB6-8403-7E41B68305A6}" dt="2024-06-06T12:07:03.140" v="153" actId="27636"/>
          <ac:spMkLst>
            <pc:docMk/>
            <pc:sldMk cId="2778007029" sldId="262"/>
            <ac:spMk id="4" creationId="{256BD781-F0FB-C0C0-F352-75D9600DA516}"/>
          </ac:spMkLst>
        </pc:spChg>
      </pc:sldChg>
      <pc:sldChg chg="add del">
        <pc:chgData name="Joshua Miles" userId="c3de303dcba1b2ee" providerId="LiveId" clId="{4E1002B9-0B05-4AB6-8403-7E41B68305A6}" dt="2024-06-06T12:07:14.680" v="155" actId="2696"/>
        <pc:sldMkLst>
          <pc:docMk/>
          <pc:sldMk cId="2582089105" sldId="263"/>
        </pc:sldMkLst>
      </pc:sldChg>
      <pc:sldChg chg="modSp add del mod ord">
        <pc:chgData name="Joshua Miles" userId="c3de303dcba1b2ee" providerId="LiveId" clId="{4E1002B9-0B05-4AB6-8403-7E41B68305A6}" dt="2024-06-06T13:52:13.463" v="172" actId="47"/>
        <pc:sldMkLst>
          <pc:docMk/>
          <pc:sldMk cId="3059490245" sldId="263"/>
        </pc:sldMkLst>
        <pc:spChg chg="mod">
          <ac:chgData name="Joshua Miles" userId="c3de303dcba1b2ee" providerId="LiveId" clId="{4E1002B9-0B05-4AB6-8403-7E41B68305A6}" dt="2024-06-06T12:07:29.911" v="159"/>
          <ac:spMkLst>
            <pc:docMk/>
            <pc:sldMk cId="3059490245" sldId="263"/>
            <ac:spMk id="4" creationId="{256BD781-F0FB-C0C0-F352-75D9600DA516}"/>
          </ac:spMkLst>
        </pc:spChg>
      </pc:sldChg>
      <pc:sldChg chg="addSp modSp new mod setBg">
        <pc:chgData name="Joshua Miles" userId="c3de303dcba1b2ee" providerId="LiveId" clId="{4E1002B9-0B05-4AB6-8403-7E41B68305A6}" dt="2024-06-06T13:50:40.279" v="162" actId="26606"/>
        <pc:sldMkLst>
          <pc:docMk/>
          <pc:sldMk cId="3325248892" sldId="264"/>
        </pc:sldMkLst>
        <pc:spChg chg="add">
          <ac:chgData name="Joshua Miles" userId="c3de303dcba1b2ee" providerId="LiveId" clId="{4E1002B9-0B05-4AB6-8403-7E41B68305A6}" dt="2024-06-06T13:50:40.279" v="162" actId="26606"/>
          <ac:spMkLst>
            <pc:docMk/>
            <pc:sldMk cId="3325248892" sldId="264"/>
            <ac:spMk id="8" creationId="{42A4FC2C-047E-45A5-965D-8E1E3BF09BC6}"/>
          </ac:spMkLst>
        </pc:spChg>
        <pc:picChg chg="add mod">
          <ac:chgData name="Joshua Miles" userId="c3de303dcba1b2ee" providerId="LiveId" clId="{4E1002B9-0B05-4AB6-8403-7E41B68305A6}" dt="2024-06-06T13:50:40.279" v="162" actId="26606"/>
          <ac:picMkLst>
            <pc:docMk/>
            <pc:sldMk cId="3325248892" sldId="264"/>
            <ac:picMk id="3" creationId="{446A3EAA-43EC-744F-55AC-AF39DBA93093}"/>
          </ac:picMkLst>
        </pc:picChg>
      </pc:sldChg>
      <pc:sldChg chg="addSp modSp new mod ord setBg">
        <pc:chgData name="Joshua Miles" userId="c3de303dcba1b2ee" providerId="LiveId" clId="{4E1002B9-0B05-4AB6-8403-7E41B68305A6}" dt="2024-06-08T23:01:39.999" v="203"/>
        <pc:sldMkLst>
          <pc:docMk/>
          <pc:sldMk cId="3156780381" sldId="265"/>
        </pc:sldMkLst>
        <pc:spChg chg="add">
          <ac:chgData name="Joshua Miles" userId="c3de303dcba1b2ee" providerId="LiveId" clId="{4E1002B9-0B05-4AB6-8403-7E41B68305A6}" dt="2024-06-06T13:51:26.515" v="165" actId="26606"/>
          <ac:spMkLst>
            <pc:docMk/>
            <pc:sldMk cId="3156780381" sldId="265"/>
            <ac:spMk id="8" creationId="{42A4FC2C-047E-45A5-965D-8E1E3BF09BC6}"/>
          </ac:spMkLst>
        </pc:spChg>
        <pc:picChg chg="add mod">
          <ac:chgData name="Joshua Miles" userId="c3de303dcba1b2ee" providerId="LiveId" clId="{4E1002B9-0B05-4AB6-8403-7E41B68305A6}" dt="2024-06-06T13:51:26.515" v="165" actId="26606"/>
          <ac:picMkLst>
            <pc:docMk/>
            <pc:sldMk cId="3156780381" sldId="265"/>
            <ac:picMk id="3" creationId="{C0F26EAA-7EBF-D65F-111E-9123E9E7A3BD}"/>
          </ac:picMkLst>
        </pc:picChg>
      </pc:sldChg>
      <pc:sldChg chg="add ord">
        <pc:chgData name="Joshua Miles" userId="c3de303dcba1b2ee" providerId="LiveId" clId="{4E1002B9-0B05-4AB6-8403-7E41B68305A6}" dt="2024-06-06T13:51:37.841" v="168"/>
        <pc:sldMkLst>
          <pc:docMk/>
          <pc:sldMk cId="3796080107" sldId="266"/>
        </pc:sldMkLst>
      </pc:sldChg>
      <pc:sldChg chg="add ord">
        <pc:chgData name="Joshua Miles" userId="c3de303dcba1b2ee" providerId="LiveId" clId="{4E1002B9-0B05-4AB6-8403-7E41B68305A6}" dt="2024-06-06T13:51:45.069" v="171"/>
        <pc:sldMkLst>
          <pc:docMk/>
          <pc:sldMk cId="1199255979" sldId="267"/>
        </pc:sldMkLst>
      </pc:sldChg>
      <pc:sldChg chg="delSp modSp new mod ord">
        <pc:chgData name="Joshua Miles" userId="c3de303dcba1b2ee" providerId="LiveId" clId="{4E1002B9-0B05-4AB6-8403-7E41B68305A6}" dt="2024-06-09T20:22:07.607" v="259" actId="20577"/>
        <pc:sldMkLst>
          <pc:docMk/>
          <pc:sldMk cId="2855916712" sldId="268"/>
        </pc:sldMkLst>
        <pc:spChg chg="mod">
          <ac:chgData name="Joshua Miles" userId="c3de303dcba1b2ee" providerId="LiveId" clId="{4E1002B9-0B05-4AB6-8403-7E41B68305A6}" dt="2024-06-09T20:22:07.607" v="259" actId="20577"/>
          <ac:spMkLst>
            <pc:docMk/>
            <pc:sldMk cId="2855916712" sldId="268"/>
            <ac:spMk id="2" creationId="{1125EEC6-832E-6DBB-C4CD-766F5CA846FB}"/>
          </ac:spMkLst>
        </pc:spChg>
        <pc:spChg chg="del">
          <ac:chgData name="Joshua Miles" userId="c3de303dcba1b2ee" providerId="LiveId" clId="{4E1002B9-0B05-4AB6-8403-7E41B68305A6}" dt="2024-06-08T21:57:40.151" v="195" actId="478"/>
          <ac:spMkLst>
            <pc:docMk/>
            <pc:sldMk cId="2855916712" sldId="268"/>
            <ac:spMk id="3" creationId="{DDCB286B-F710-FB2F-253A-4A30F43CB92F}"/>
          </ac:spMkLst>
        </pc:spChg>
      </pc:sldChg>
      <pc:sldChg chg="addSp modSp new modTransition modAnim">
        <pc:chgData name="Joshua Miles" userId="c3de303dcba1b2ee" providerId="LiveId" clId="{4E1002B9-0B05-4AB6-8403-7E41B68305A6}" dt="2024-06-09T00:52:45.225" v="253"/>
        <pc:sldMkLst>
          <pc:docMk/>
          <pc:sldMk cId="3579902334" sldId="269"/>
        </pc:sldMkLst>
        <pc:picChg chg="add mod">
          <ac:chgData name="Joshua Miles" userId="c3de303dcba1b2ee" providerId="LiveId" clId="{4E1002B9-0B05-4AB6-8403-7E41B68305A6}" dt="2024-06-08T19:36:20.153" v="190"/>
          <ac:picMkLst>
            <pc:docMk/>
            <pc:sldMk cId="3579902334" sldId="269"/>
            <ac:picMk id="2" creationId="{E424908D-C6EB-7A19-12AA-6D5E302C5924}"/>
          </ac:picMkLst>
        </pc:picChg>
      </pc:sldChg>
      <pc:sldChg chg="addSp delSp modSp new mod modTransition delAnim modAnim">
        <pc:chgData name="Joshua Miles" userId="c3de303dcba1b2ee" providerId="LiveId" clId="{4E1002B9-0B05-4AB6-8403-7E41B68305A6}" dt="2024-06-09T00:52:56.483" v="257"/>
        <pc:sldMkLst>
          <pc:docMk/>
          <pc:sldMk cId="1804875577" sldId="270"/>
        </pc:sldMkLst>
        <pc:picChg chg="add del mod">
          <ac:chgData name="Joshua Miles" userId="c3de303dcba1b2ee" providerId="LiveId" clId="{4E1002B9-0B05-4AB6-8403-7E41B68305A6}" dt="2024-06-08T21:57:19.807" v="193" actId="478"/>
          <ac:picMkLst>
            <pc:docMk/>
            <pc:sldMk cId="1804875577" sldId="270"/>
            <ac:picMk id="2" creationId="{D95F2F00-BBA7-DD8E-81C8-BEE1A4A39C1E}"/>
          </ac:picMkLst>
        </pc:picChg>
        <pc:picChg chg="add mod">
          <ac:chgData name="Joshua Miles" userId="c3de303dcba1b2ee" providerId="LiveId" clId="{4E1002B9-0B05-4AB6-8403-7E41B68305A6}" dt="2024-06-08T21:57:27.971" v="194"/>
          <ac:picMkLst>
            <pc:docMk/>
            <pc:sldMk cId="1804875577" sldId="270"/>
            <ac:picMk id="3" creationId="{8A10E44B-4C07-7E7D-5578-F5BA5F5CFBE6}"/>
          </ac:picMkLst>
        </pc:picChg>
      </pc:sldChg>
      <pc:sldChg chg="new setBg">
        <pc:chgData name="Joshua Miles" userId="c3de303dcba1b2ee" providerId="LiveId" clId="{4E1002B9-0B05-4AB6-8403-7E41B68305A6}" dt="2024-06-08T22:47:27.384" v="201"/>
        <pc:sldMkLst>
          <pc:docMk/>
          <pc:sldMk cId="649978724" sldId="271"/>
        </pc:sldMkLst>
      </pc:sldChg>
      <pc:sldChg chg="add del">
        <pc:chgData name="Joshua Miles" userId="c3de303dcba1b2ee" providerId="LiveId" clId="{4E1002B9-0B05-4AB6-8403-7E41B68305A6}" dt="2024-06-08T22:47:21.893" v="199"/>
        <pc:sldMkLst>
          <pc:docMk/>
          <pc:sldMk cId="3873904860" sldId="271"/>
        </pc:sldMkLst>
      </pc:sldChg>
      <pc:sldChg chg="addSp modSp add mod">
        <pc:chgData name="Joshua Miles" userId="c3de303dcba1b2ee" providerId="LiveId" clId="{4E1002B9-0B05-4AB6-8403-7E41B68305A6}" dt="2024-06-08T23:09:10.971" v="245" actId="14100"/>
        <pc:sldMkLst>
          <pc:docMk/>
          <pc:sldMk cId="2783462305" sldId="272"/>
        </pc:sldMkLst>
        <pc:spChg chg="add mod">
          <ac:chgData name="Joshua Miles" userId="c3de303dcba1b2ee" providerId="LiveId" clId="{4E1002B9-0B05-4AB6-8403-7E41B68305A6}" dt="2024-06-08T23:08:59.868" v="243" actId="1582"/>
          <ac:spMkLst>
            <pc:docMk/>
            <pc:sldMk cId="2783462305" sldId="272"/>
            <ac:spMk id="13" creationId="{EFA46E0B-B03D-0D37-28EC-296073254B03}"/>
          </ac:spMkLst>
        </pc:spChg>
        <pc:picChg chg="add mod">
          <ac:chgData name="Joshua Miles" userId="c3de303dcba1b2ee" providerId="LiveId" clId="{4E1002B9-0B05-4AB6-8403-7E41B68305A6}" dt="2024-06-08T23:07:17.323" v="222" actId="1440"/>
          <ac:picMkLst>
            <pc:docMk/>
            <pc:sldMk cId="2783462305" sldId="272"/>
            <ac:picMk id="2" creationId="{6C514CFC-D380-2629-793C-882575A55179}"/>
          </ac:picMkLst>
        </pc:picChg>
        <pc:picChg chg="mod modCrop">
          <ac:chgData name="Joshua Miles" userId="c3de303dcba1b2ee" providerId="LiveId" clId="{4E1002B9-0B05-4AB6-8403-7E41B68305A6}" dt="2024-06-08T23:06:10.042" v="212" actId="1076"/>
          <ac:picMkLst>
            <pc:docMk/>
            <pc:sldMk cId="2783462305" sldId="272"/>
            <ac:picMk id="3" creationId="{A17D1052-7281-D517-A158-739D3C999CEA}"/>
          </ac:picMkLst>
        </pc:picChg>
        <pc:cxnChg chg="add mod">
          <ac:chgData name="Joshua Miles" userId="c3de303dcba1b2ee" providerId="LiveId" clId="{4E1002B9-0B05-4AB6-8403-7E41B68305A6}" dt="2024-06-08T23:09:05.071" v="244" actId="14100"/>
          <ac:cxnSpMkLst>
            <pc:docMk/>
            <pc:sldMk cId="2783462305" sldId="272"/>
            <ac:cxnSpMk id="5" creationId="{285CE11D-28EC-19AA-EBE1-12BF434A91EF}"/>
          </ac:cxnSpMkLst>
        </pc:cxnChg>
        <pc:cxnChg chg="add mod">
          <ac:chgData name="Joshua Miles" userId="c3de303dcba1b2ee" providerId="LiveId" clId="{4E1002B9-0B05-4AB6-8403-7E41B68305A6}" dt="2024-06-08T23:09:10.971" v="245" actId="14100"/>
          <ac:cxnSpMkLst>
            <pc:docMk/>
            <pc:sldMk cId="2783462305" sldId="272"/>
            <ac:cxnSpMk id="6" creationId="{F6671730-B563-F942-7D2B-EBD15A78F64A}"/>
          </ac:cxnSpMkLst>
        </pc:cxnChg>
      </pc:sldChg>
      <pc:sldChg chg="modSp add del mod">
        <pc:chgData name="Joshua Miles" userId="c3de303dcba1b2ee" providerId="LiveId" clId="{4E1002B9-0B05-4AB6-8403-7E41B68305A6}" dt="2024-06-08T23:09:55.838" v="249" actId="47"/>
        <pc:sldMkLst>
          <pc:docMk/>
          <pc:sldMk cId="2952909727" sldId="273"/>
        </pc:sldMkLst>
        <pc:picChg chg="mod modCrop">
          <ac:chgData name="Joshua Miles" userId="c3de303dcba1b2ee" providerId="LiveId" clId="{4E1002B9-0B05-4AB6-8403-7E41B68305A6}" dt="2024-06-08T23:06:54.289" v="219" actId="14100"/>
          <ac:picMkLst>
            <pc:docMk/>
            <pc:sldMk cId="2952909727" sldId="273"/>
            <ac:picMk id="3" creationId="{A17D1052-7281-D517-A158-739D3C999CEA}"/>
          </ac:picMkLst>
        </pc:picChg>
      </pc:sldChg>
      <pc:sldChg chg="add ord">
        <pc:chgData name="Joshua Miles" userId="c3de303dcba1b2ee" providerId="LiveId" clId="{4E1002B9-0B05-4AB6-8403-7E41B68305A6}" dt="2024-06-08T23:09:53.247" v="248"/>
        <pc:sldMkLst>
          <pc:docMk/>
          <pc:sldMk cId="873899307" sldId="274"/>
        </pc:sldMkLst>
      </pc:sldChg>
      <pc:sldChg chg="add ord">
        <pc:chgData name="Joshua Miles" userId="c3de303dcba1b2ee" providerId="LiveId" clId="{4E1002B9-0B05-4AB6-8403-7E41B68305A6}" dt="2024-06-08T23:10:01.336" v="252"/>
        <pc:sldMkLst>
          <pc:docMk/>
          <pc:sldMk cId="4063984286" sldId="275"/>
        </pc:sldMkLst>
      </pc:sldChg>
      <pc:sldChg chg="add ord">
        <pc:chgData name="Joshua Miles" userId="c3de303dcba1b2ee" providerId="LiveId" clId="{4E1002B9-0B05-4AB6-8403-7E41B68305A6}" dt="2024-06-09T00:52:53.756" v="256"/>
        <pc:sldMkLst>
          <pc:docMk/>
          <pc:sldMk cId="2467381332" sldId="27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4297E-4531-471C-80C8-372C6A762D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C2E69A-F5F4-6965-B55C-A47F99BC9F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C1C02-488D-E5AA-5E28-74FE6AE60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8BB8-4559-4261-B915-EA30762C1AA9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D6B2F6-A2A2-A752-5331-88FB0A691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6C8F1B-6EA2-8BC9-78BE-4B386244B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574A-D43C-4AB7-A099-55EE0691F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40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EBDCA-97D4-11D4-C6C8-925219A98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ADB162-68D5-9F7E-1CB0-882AEFBEC6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5E912-ED28-6BFB-968E-D6CE7D618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8BB8-4559-4261-B915-EA30762C1AA9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FAB77-77C0-B3EC-9932-257953DCE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47400-5BB6-91E5-D688-30AE2E810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574A-D43C-4AB7-A099-55EE0691F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204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7105CD-96DE-7332-CAA7-680A186F23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16A7B1-F97F-60F1-D763-47C25BF535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86ABFC-5135-BDA6-DC6B-361FBA4CB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8BB8-4559-4261-B915-EA30762C1AA9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3D657F-03B1-D798-3380-C5455545A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F1C93-ECE0-A80A-9DEB-7D4E2F566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574A-D43C-4AB7-A099-55EE0691F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017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8B60C-AC05-21D5-F14E-2F193F19E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B27BA-A623-012C-E7E0-E073CCBDC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10C06-A6E7-322F-F5F8-198158E9F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8BB8-4559-4261-B915-EA30762C1AA9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A47F6-F581-B986-6E23-70837017E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965CF-F701-1D16-076A-DA97AB4F1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574A-D43C-4AB7-A099-55EE0691F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899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6289B-FD78-F324-5EDF-1246630DD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A74C39-BD5B-0E46-139A-23E0E0C92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3B86A-886F-E90F-B9DA-E0E6818CF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8BB8-4559-4261-B915-EA30762C1AA9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7DFD29-6011-5EC0-1ACF-403BA090B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CF57A-6719-E39A-5C37-D9351F672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574A-D43C-4AB7-A099-55EE0691F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551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F564B-2BDC-D14F-DA1C-E6D2B748B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82B34-769B-13F4-1D59-B258FDB41E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E628B4-CE43-75D6-ABED-9A3FF3A003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B4819-9236-78ED-F1B4-93C72EC6F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8BB8-4559-4261-B915-EA30762C1AA9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7E289-E573-CDD2-0B61-D8002EC39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04B8BB-8073-A4A5-7B77-11246EA0D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574A-D43C-4AB7-A099-55EE0691F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88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332EC-C8B7-1536-D619-5EA5FB1B0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612416-36B4-B078-D929-784E76FC9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1259C3-DBAB-F51E-3A8B-CEAF0EF945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8ED1DC-92C4-D57A-FF2F-9441201BBE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A50DBE-2F62-BA35-6A74-E013D54097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96FAAE-59BC-CA64-2229-5558354DC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8BB8-4559-4261-B915-EA30762C1AA9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B34B81-BE39-B8C4-44ED-8E0DA5AC7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4C97FB-1D7E-E705-A3B4-7E8174D6F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574A-D43C-4AB7-A099-55EE0691F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694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5D378-5B1D-5712-C67D-D0A396269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3EBCE2-D9BF-2F6F-B55A-7EE96BE86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8BB8-4559-4261-B915-EA30762C1AA9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FABC2-8D4D-5B28-75D6-E02846C09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994DAA-69DF-2A6D-983D-9A6D0E13E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574A-D43C-4AB7-A099-55EE0691F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26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E7CE0E-5608-8A96-AB21-F0A6F2D1F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8BB8-4559-4261-B915-EA30762C1AA9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8B2D50-A58C-921A-30CF-9F6089881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E847C-E934-061A-0381-F5B3FA16E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574A-D43C-4AB7-A099-55EE0691F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05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B13C0-8F87-D71E-030B-5A8D572BE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7DA22-8378-C0E1-3B01-D655FDC08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2FAF6-57FA-45F9-7E96-0636AB7CA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0C8E57-58C5-5087-47E5-DC86AD806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8BB8-4559-4261-B915-EA30762C1AA9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F8764D-D864-98F4-D8D3-41110AB98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EC2678-449E-2338-C8AB-84AF2A9ED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574A-D43C-4AB7-A099-55EE0691F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91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4F27D-59A3-9D70-376B-115D7F6D1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CD824A-E823-E14C-36FF-F827316609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E9ABCA-7EFC-DFEF-3179-981F9C27E4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01519B-0DC3-F253-6025-647AD7CEC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8BB8-4559-4261-B915-EA30762C1AA9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3278D7-AF8B-FE2A-71E3-9C7EF852B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7F1F67-128F-9131-2852-A042591B3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574A-D43C-4AB7-A099-55EE0691F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54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6AFAEA-8964-F321-A92B-96F09C7FB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EEDB6E-C261-553E-C65E-3EA9B3C71D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3AAD8-15C0-9480-A433-66E5A4CE42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848BB8-4559-4261-B915-EA30762C1AA9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269FA-3907-F5F9-FDE1-A60F44ADE8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C7B08-31E9-99B1-F9C0-F8119FEC1A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97574A-D43C-4AB7-A099-55EE0691F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555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rV3AnTUPiDY?feature=oembed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94BqlDQ-Ppo?feature=oembed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5EEC6-832E-6DBB-C4CD-766F5CA846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ctr"/>
          <a:lstStyle/>
          <a:p>
            <a:r>
              <a:rPr lang="en-US"/>
              <a:t>Mark 10:17-22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916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getting her foot checked&#10;&#10;Description automatically generated">
            <a:extLst>
              <a:ext uri="{FF2B5EF4-FFF2-40B4-BE49-F238E27FC236}">
                <a16:creationId xmlns:a16="http://schemas.microsoft.com/office/drawing/2014/main" id="{A17D1052-7281-D517-A158-739D3C999C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04" t="36878" r="1" b="25486"/>
          <a:stretch/>
        </p:blipFill>
        <p:spPr>
          <a:xfrm>
            <a:off x="267420" y="285774"/>
            <a:ext cx="11657160" cy="628645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C514CFC-D380-2629-793C-882575A551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9258" y="1286071"/>
            <a:ext cx="3092872" cy="3370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85CE11D-28EC-19AA-EBE1-12BF434A91EF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3465335" y="2068367"/>
            <a:ext cx="2301088" cy="275675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6671730-B563-F942-7D2B-EBD15A78F64A}"/>
              </a:ext>
            </a:extLst>
          </p:cNvPr>
          <p:cNvCxnSpPr>
            <a:cxnSpLocks/>
          </p:cNvCxnSpPr>
          <p:nvPr/>
        </p:nvCxnSpPr>
        <p:spPr>
          <a:xfrm flipV="1">
            <a:off x="4265640" y="3992880"/>
            <a:ext cx="2795560" cy="157054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EFA46E0B-B03D-0D37-28EC-296073254B03}"/>
              </a:ext>
            </a:extLst>
          </p:cNvPr>
          <p:cNvSpPr/>
          <p:nvPr/>
        </p:nvSpPr>
        <p:spPr>
          <a:xfrm>
            <a:off x="5425440" y="1722484"/>
            <a:ext cx="2328376" cy="236183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462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getting her foot checked&#10;&#10;Description automatically generated">
            <a:extLst>
              <a:ext uri="{FF2B5EF4-FFF2-40B4-BE49-F238E27FC236}">
                <a16:creationId xmlns:a16="http://schemas.microsoft.com/office/drawing/2014/main" id="{A17D1052-7281-D517-A158-739D3C999C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5" r="1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99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984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The Christian Super Bowl Ad They SHOULD Have Made | He Saves Us">
            <a:hlinkClick r:id="" action="ppaction://media"/>
            <a:extLst>
              <a:ext uri="{FF2B5EF4-FFF2-40B4-BE49-F238E27FC236}">
                <a16:creationId xmlns:a16="http://schemas.microsoft.com/office/drawing/2014/main" id="{8A10E44B-4C07-7E7D-5578-F5BA5F5CFBE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225" y="0"/>
            <a:ext cx="12147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87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7381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Foot Washing">
            <a:hlinkClick r:id="" action="ppaction://media"/>
            <a:extLst>
              <a:ext uri="{FF2B5EF4-FFF2-40B4-BE49-F238E27FC236}">
                <a16:creationId xmlns:a16="http://schemas.microsoft.com/office/drawing/2014/main" id="{E424908D-C6EB-7A19-12AA-6D5E302C592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225" y="0"/>
            <a:ext cx="12147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90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9978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getting her foot checked&#10;&#10;Description automatically generated">
            <a:extLst>
              <a:ext uri="{FF2B5EF4-FFF2-40B4-BE49-F238E27FC236}">
                <a16:creationId xmlns:a16="http://schemas.microsoft.com/office/drawing/2014/main" id="{A17D1052-7281-D517-A158-739D3C999C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5" r="1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634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BC849DE-DC4D-70F1-88E4-9B7ED5A5D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861" y="1218883"/>
            <a:ext cx="7277731" cy="46638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6898B0-E811-7647-F9DB-0596DA747A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605" b="29074"/>
          <a:stretch/>
        </p:blipFill>
        <p:spPr>
          <a:xfrm>
            <a:off x="0" y="436563"/>
            <a:ext cx="8505056" cy="15646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7F5B8A-69AD-F570-CE90-1A56142792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92" t="34132" r="9316" b="31652"/>
          <a:stretch/>
        </p:blipFill>
        <p:spPr>
          <a:xfrm>
            <a:off x="447041" y="5171440"/>
            <a:ext cx="8188960" cy="125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105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getting her foot checked&#10;&#10;Description automatically generated">
            <a:extLst>
              <a:ext uri="{FF2B5EF4-FFF2-40B4-BE49-F238E27FC236}">
                <a16:creationId xmlns:a16="http://schemas.microsoft.com/office/drawing/2014/main" id="{A17D1052-7281-D517-A158-739D3C999C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5" r="1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80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F26EAA-7EBF-D65F-111E-9123E9E7A3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780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6A3EAA-43EC-744F-55AC-AF39DBA930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248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getting her foot checked&#10;&#10;Description automatically generated">
            <a:extLst>
              <a:ext uri="{FF2B5EF4-FFF2-40B4-BE49-F238E27FC236}">
                <a16:creationId xmlns:a16="http://schemas.microsoft.com/office/drawing/2014/main" id="{A17D1052-7281-D517-A158-739D3C999C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5" r="1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55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2</Words>
  <Application>Microsoft Office PowerPoint</Application>
  <PresentationFormat>Widescreen</PresentationFormat>
  <Paragraphs>1</Paragraphs>
  <Slides>14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Office Theme</vt:lpstr>
      <vt:lpstr>Mark 10:17-22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Joshua Miles</dc:creator>
  <cp:lastModifiedBy>Joshua Miles</cp:lastModifiedBy>
  <cp:revision>1</cp:revision>
  <dcterms:created xsi:type="dcterms:W3CDTF">2024-06-06T11:39:35Z</dcterms:created>
  <dcterms:modified xsi:type="dcterms:W3CDTF">2024-06-09T20:22:12Z</dcterms:modified>
</cp:coreProperties>
</file>