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58" r:id="rId5"/>
    <p:sldMasterId id="2147483967" r:id="rId6"/>
    <p:sldMasterId id="2147483996" r:id="rId7"/>
    <p:sldMasterId id="2147484001" r:id="rId8"/>
    <p:sldMasterId id="2147484019" r:id="rId9"/>
    <p:sldMasterId id="2147484020" r:id="rId10"/>
  </p:sldMasterIdLst>
  <p:notesMasterIdLst>
    <p:notesMasterId r:id="rId51"/>
  </p:notesMasterIdLst>
  <p:handoutMasterIdLst>
    <p:handoutMasterId r:id="rId52"/>
  </p:handoutMasterIdLst>
  <p:sldIdLst>
    <p:sldId id="6845" r:id="rId11"/>
    <p:sldId id="6846" r:id="rId12"/>
    <p:sldId id="261" r:id="rId13"/>
    <p:sldId id="262" r:id="rId14"/>
    <p:sldId id="263" r:id="rId15"/>
    <p:sldId id="264" r:id="rId16"/>
    <p:sldId id="276" r:id="rId17"/>
    <p:sldId id="265" r:id="rId18"/>
    <p:sldId id="6847" r:id="rId19"/>
    <p:sldId id="266" r:id="rId20"/>
    <p:sldId id="267" r:id="rId21"/>
    <p:sldId id="268" r:id="rId22"/>
    <p:sldId id="269" r:id="rId23"/>
    <p:sldId id="270" r:id="rId24"/>
    <p:sldId id="271" r:id="rId25"/>
    <p:sldId id="272" r:id="rId26"/>
    <p:sldId id="273" r:id="rId27"/>
    <p:sldId id="6867" r:id="rId28"/>
    <p:sldId id="6868" r:id="rId29"/>
    <p:sldId id="274" r:id="rId30"/>
    <p:sldId id="275" r:id="rId31"/>
    <p:sldId id="277" r:id="rId32"/>
    <p:sldId id="6863" r:id="rId33"/>
    <p:sldId id="6829" r:id="rId34"/>
    <p:sldId id="6830" r:id="rId35"/>
    <p:sldId id="6831" r:id="rId36"/>
    <p:sldId id="6832" r:id="rId37"/>
    <p:sldId id="6833" r:id="rId38"/>
    <p:sldId id="6834" r:id="rId39"/>
    <p:sldId id="6835" r:id="rId40"/>
    <p:sldId id="6836" r:id="rId41"/>
    <p:sldId id="6837" r:id="rId42"/>
    <p:sldId id="6838" r:id="rId43"/>
    <p:sldId id="6839" r:id="rId44"/>
    <p:sldId id="6840" r:id="rId45"/>
    <p:sldId id="6841" r:id="rId46"/>
    <p:sldId id="6842" r:id="rId47"/>
    <p:sldId id="6843" r:id="rId48"/>
    <p:sldId id="6624" r:id="rId49"/>
    <p:sldId id="5811" r:id="rId50"/>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23" autoAdjust="0"/>
    <p:restoredTop sz="95000" autoAdjust="0"/>
  </p:normalViewPr>
  <p:slideViewPr>
    <p:cSldViewPr>
      <p:cViewPr varScale="1">
        <p:scale>
          <a:sx n="103" d="100"/>
          <a:sy n="103" d="100"/>
        </p:scale>
        <p:origin x="176" y="480"/>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83" d="100"/>
        <a:sy n="83" d="100"/>
      </p:scale>
      <p:origin x="0" y="-6072"/>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7/2/2024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7/2/2024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858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316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476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917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471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020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396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12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91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326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9BF15-C99B-4A8A-BA9C-0C0D3D1742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7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67C9-CBAB-B0FD-03C2-57DD0DEB6F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7CB89-A192-7220-847B-EF5D79E972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205CC3-A661-AEB2-0BFC-6C6493703403}"/>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5" name="Footer Placeholder 4">
            <a:extLst>
              <a:ext uri="{FF2B5EF4-FFF2-40B4-BE49-F238E27FC236}">
                <a16:creationId xmlns:a16="http://schemas.microsoft.com/office/drawing/2014/main" id="{7B7C63FD-646A-9F86-6228-6C85CC4E5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35F77-57E3-8226-1644-3BC5FE188DCA}"/>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329276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4DD5-2B2C-A509-2417-02E869E8E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6A1F6-AD56-841C-8FAB-9D1E4ED12E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AF066-1698-773C-7AD3-757BDC9C0B1F}"/>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5" name="Footer Placeholder 4">
            <a:extLst>
              <a:ext uri="{FF2B5EF4-FFF2-40B4-BE49-F238E27FC236}">
                <a16:creationId xmlns:a16="http://schemas.microsoft.com/office/drawing/2014/main" id="{3176AA30-DA37-698E-1B97-83B7BB03A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5596F-0548-E927-3824-4C874CB16889}"/>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90029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84F9-E96D-A0C3-AAC3-FC09A0BE6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CB91B2-2582-BE4F-0A8C-60CEDB796B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B518E-C0A6-75A4-79D6-EED2DD2600B4}"/>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5" name="Footer Placeholder 4">
            <a:extLst>
              <a:ext uri="{FF2B5EF4-FFF2-40B4-BE49-F238E27FC236}">
                <a16:creationId xmlns:a16="http://schemas.microsoft.com/office/drawing/2014/main" id="{CE9014AB-FFB9-206D-616B-695A24499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4962E-FFC5-ADD3-EEBB-4142F39DD4F4}"/>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2725884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0F1-2F51-8574-8618-F9A301EF5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01C98-3F2D-F538-4078-4E48E8025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93E568-5154-15E7-CF85-7FA8B38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E4E336-0FE3-54A3-4ED6-6FE93E1F3B0B}"/>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6" name="Footer Placeholder 5">
            <a:extLst>
              <a:ext uri="{FF2B5EF4-FFF2-40B4-BE49-F238E27FC236}">
                <a16:creationId xmlns:a16="http://schemas.microsoft.com/office/drawing/2014/main" id="{0514499E-FB18-D316-7230-AFDBD73A4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4EB19-266A-F477-6BF6-DEB372FBF540}"/>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2538887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65EE-BBD9-400A-5CC5-413EA92682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F9A80-A067-9A8F-3947-732C521CD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451B2B-66C9-3F4A-2EB5-59A3F865C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4462B-C4B6-49C5-1CD3-03E79DE7A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41D699-AC60-57AF-9173-C7FF255560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DC360B-34B0-6868-72D8-2BBF2EF956DA}"/>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8" name="Footer Placeholder 7">
            <a:extLst>
              <a:ext uri="{FF2B5EF4-FFF2-40B4-BE49-F238E27FC236}">
                <a16:creationId xmlns:a16="http://schemas.microsoft.com/office/drawing/2014/main" id="{9E34B184-55A6-06D0-3513-C93229354F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85F7A-B79B-D19C-B633-4E44886E1268}"/>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3386324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7C13-C449-3E70-0B17-4A9727EFC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1F3BA8-02FC-57AB-87E0-A12AA221F5F5}"/>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4" name="Footer Placeholder 3">
            <a:extLst>
              <a:ext uri="{FF2B5EF4-FFF2-40B4-BE49-F238E27FC236}">
                <a16:creationId xmlns:a16="http://schemas.microsoft.com/office/drawing/2014/main" id="{321E07E9-64BF-1AA5-D5F6-45FF0E1F6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930C3-EFFA-ADA0-E0D6-2E8039E871D2}"/>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3373204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FA9DF-7109-70A6-7D62-228E642D576B}"/>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3" name="Footer Placeholder 2">
            <a:extLst>
              <a:ext uri="{FF2B5EF4-FFF2-40B4-BE49-F238E27FC236}">
                <a16:creationId xmlns:a16="http://schemas.microsoft.com/office/drawing/2014/main" id="{4E363070-6E88-D09A-3003-3AF460D3D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863862-66F6-66F4-70F8-9D8B0C27F588}"/>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121365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2EF1-01F2-C8B3-E5DB-E817C82BD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288C4-99A3-C0BA-F84F-AB3F1B21A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1E2B5-0F89-5B7C-F13A-BA4821B1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B1511-C0A6-997C-D356-0EF7A520BF26}"/>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6" name="Footer Placeholder 5">
            <a:extLst>
              <a:ext uri="{FF2B5EF4-FFF2-40B4-BE49-F238E27FC236}">
                <a16:creationId xmlns:a16="http://schemas.microsoft.com/office/drawing/2014/main" id="{2BC32646-8958-E8C0-CE14-34B00B6B0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8C2B2-E7EA-218B-B754-8BE7760819B7}"/>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2156951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0343-10F9-250A-FBE9-6C1410EA6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0E47E6-3B59-5115-D533-B0B523003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09B7E-755A-D9A4-9FB8-22964CB6F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5DB4B0-FC83-FD0B-C415-C6DE80C61526}"/>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6" name="Footer Placeholder 5">
            <a:extLst>
              <a:ext uri="{FF2B5EF4-FFF2-40B4-BE49-F238E27FC236}">
                <a16:creationId xmlns:a16="http://schemas.microsoft.com/office/drawing/2014/main" id="{5903DA10-3FFF-A8CB-718E-4ADBDA07E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67190-95B5-5243-82FC-88A83E6D6FF9}"/>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83964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80E1-73FA-6D4D-0C4D-6AD99FA39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29DC13-C226-7453-523C-43D272DCC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5D60D-F8AF-8C20-F5E4-FCB9480EA521}"/>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5" name="Footer Placeholder 4">
            <a:extLst>
              <a:ext uri="{FF2B5EF4-FFF2-40B4-BE49-F238E27FC236}">
                <a16:creationId xmlns:a16="http://schemas.microsoft.com/office/drawing/2014/main" id="{34662315-8319-9620-097B-7CD33978C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68C57-0820-75E4-A9D2-858B45888C3D}"/>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2871160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05889-3932-32A4-EAB1-986B5C5714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BDD32-6ED9-DF11-C6B5-21201031E8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BE1F6-B9AD-F579-84C5-22808582B591}"/>
              </a:ext>
            </a:extLst>
          </p:cNvPr>
          <p:cNvSpPr>
            <a:spLocks noGrp="1"/>
          </p:cNvSpPr>
          <p:nvPr>
            <p:ph type="dt" sz="half" idx="10"/>
          </p:nvPr>
        </p:nvSpPr>
        <p:spPr/>
        <p:txBody>
          <a:bodyPr/>
          <a:lstStyle/>
          <a:p>
            <a:fld id="{7FD613E1-EADB-42AA-944A-DEF291203D7B}" type="datetimeFigureOut">
              <a:rPr lang="en-US" smtClean="0"/>
              <a:t>7/2/2024</a:t>
            </a:fld>
            <a:endParaRPr lang="en-US"/>
          </a:p>
        </p:txBody>
      </p:sp>
      <p:sp>
        <p:nvSpPr>
          <p:cNvPr id="5" name="Footer Placeholder 4">
            <a:extLst>
              <a:ext uri="{FF2B5EF4-FFF2-40B4-BE49-F238E27FC236}">
                <a16:creationId xmlns:a16="http://schemas.microsoft.com/office/drawing/2014/main" id="{B04E0AA9-DF38-F061-66AF-BA78946D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3C3AA-5681-1C8E-69ED-344B4FF60303}"/>
              </a:ext>
            </a:extLst>
          </p:cNvPr>
          <p:cNvSpPr>
            <a:spLocks noGrp="1"/>
          </p:cNvSpPr>
          <p:nvPr>
            <p:ph type="sldNum" sz="quarter" idx="12"/>
          </p:nvPr>
        </p:nvSpPr>
        <p:spPr/>
        <p:txBody>
          <a:bodyPr/>
          <a:lstStyle/>
          <a:p>
            <a:fld id="{82FD8B31-B307-4956-8D26-B61B717C85A7}" type="slidenum">
              <a:rPr lang="en-US" smtClean="0"/>
              <a:t>‹#›</a:t>
            </a:fld>
            <a:endParaRPr lang="en-US"/>
          </a:p>
        </p:txBody>
      </p:sp>
    </p:spTree>
    <p:extLst>
      <p:ext uri="{BB962C8B-B14F-4D97-AF65-F5344CB8AC3E}">
        <p14:creationId xmlns:p14="http://schemas.microsoft.com/office/powerpoint/2010/main" val="297125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1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EA283-BF3B-9F64-4BFC-020793021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045BBA-3FFB-FBA8-9CA8-5CAF57A52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C68AF-A26E-5C9C-E29C-E3A5D25A7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D613E1-EADB-42AA-944A-DEF291203D7B}" type="datetimeFigureOut">
              <a:rPr lang="en-US" smtClean="0"/>
              <a:t>7/2/2024</a:t>
            </a:fld>
            <a:endParaRPr lang="en-US"/>
          </a:p>
        </p:txBody>
      </p:sp>
      <p:sp>
        <p:nvSpPr>
          <p:cNvPr id="5" name="Footer Placeholder 4">
            <a:extLst>
              <a:ext uri="{FF2B5EF4-FFF2-40B4-BE49-F238E27FC236}">
                <a16:creationId xmlns:a16="http://schemas.microsoft.com/office/drawing/2014/main" id="{0EA43DFA-717B-BA46-3A75-97600AA42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BCA62B-41A0-3356-23DA-DBAF2E251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FD8B31-B307-4956-8D26-B61B717C85A7}" type="slidenum">
              <a:rPr lang="en-US" smtClean="0"/>
              <a:t>‹#›</a:t>
            </a:fld>
            <a:endParaRPr lang="en-US"/>
          </a:p>
        </p:txBody>
      </p:sp>
    </p:spTree>
    <p:extLst>
      <p:ext uri="{BB962C8B-B14F-4D97-AF65-F5344CB8AC3E}">
        <p14:creationId xmlns:p14="http://schemas.microsoft.com/office/powerpoint/2010/main" val="5115703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30ADD-28FE-93E3-76C8-DEA9278D48D6}"/>
              </a:ext>
            </a:extLst>
          </p:cNvPr>
          <p:cNvSpPr txBox="1"/>
          <p:nvPr/>
        </p:nvSpPr>
        <p:spPr>
          <a:xfrm>
            <a:off x="478276" y="335845"/>
            <a:ext cx="11235447"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“I lift my eyes up to the hills. From where does my help come from? My help comes from the Lord, who made heaven and earth. He will not let your foot be moved; he who keeps you will not slumber. Behold, he who keeps Israel will neither slumber nor sleep.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The Lord is your keeper; the Lord is your shade on your right hand. The sun shall not strike you by day, nor the moon by night. The Lord will keep you from all evil; he will keep your life. The Lord will keep your going out and your coming in from this time forth and forever more.”</a:t>
            </a:r>
          </a:p>
        </p:txBody>
      </p:sp>
    </p:spTree>
    <p:extLst>
      <p:ext uri="{BB962C8B-B14F-4D97-AF65-F5344CB8AC3E}">
        <p14:creationId xmlns:p14="http://schemas.microsoft.com/office/powerpoint/2010/main" val="237311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p:txBody>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 Song of 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1524000" y="2882192"/>
            <a:ext cx="9144000" cy="1655762"/>
          </a:xfrm>
        </p:spPr>
        <p:txBody>
          <a:bodyPr>
            <a:normAutofit lnSpcReduction="10000"/>
          </a:bodyPr>
          <a:lstStyle/>
          <a:p>
            <a:r>
              <a:rPr kumimoji="0" lang="he-IL" sz="115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שִׁיר הַמַּֽעֲלוֹת</a:t>
            </a:r>
          </a:p>
        </p:txBody>
      </p:sp>
      <p:sp>
        <p:nvSpPr>
          <p:cNvPr id="3" name="TextBox 2">
            <a:extLst>
              <a:ext uri="{FF2B5EF4-FFF2-40B4-BE49-F238E27FC236}">
                <a16:creationId xmlns:a16="http://schemas.microsoft.com/office/drawing/2014/main" id="{339FC3B7-A3C1-D6D3-FAE5-5917701C10E3}"/>
              </a:ext>
            </a:extLst>
          </p:cNvPr>
          <p:cNvSpPr txBox="1"/>
          <p:nvPr/>
        </p:nvSpPr>
        <p:spPr>
          <a:xfrm>
            <a:off x="8190690" y="4579128"/>
            <a:ext cx="105830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SHIR</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7A23BC2B-089C-A66C-FEEA-6FCE4BD64CBE}"/>
              </a:ext>
            </a:extLst>
          </p:cNvPr>
          <p:cNvSpPr txBox="1"/>
          <p:nvPr/>
        </p:nvSpPr>
        <p:spPr>
          <a:xfrm>
            <a:off x="3456344" y="4579128"/>
            <a:ext cx="27436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50" normalizeH="0" baseline="0" noProof="0" dirty="0" err="1">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Hama’Aloth</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35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p:txBody>
          <a:bodyPr/>
          <a:lstStyle/>
          <a:p>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1524000" y="2882192"/>
            <a:ext cx="9144000" cy="1655762"/>
          </a:xfrm>
        </p:spPr>
        <p:txBody>
          <a:bodyPr>
            <a:normAutofit fontScale="85000" lnSpcReduction="20000"/>
          </a:bodyPr>
          <a:lstStyle/>
          <a:p>
            <a:r>
              <a:rPr kumimoji="0" lang="he-IL" sz="164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שִׁיר</a:t>
            </a:r>
          </a:p>
        </p:txBody>
      </p:sp>
      <p:sp>
        <p:nvSpPr>
          <p:cNvPr id="3" name="TextBox 2">
            <a:extLst>
              <a:ext uri="{FF2B5EF4-FFF2-40B4-BE49-F238E27FC236}">
                <a16:creationId xmlns:a16="http://schemas.microsoft.com/office/drawing/2014/main" id="{339FC3B7-A3C1-D6D3-FAE5-5917701C10E3}"/>
              </a:ext>
            </a:extLst>
          </p:cNvPr>
          <p:cNvSpPr txBox="1"/>
          <p:nvPr/>
        </p:nvSpPr>
        <p:spPr>
          <a:xfrm>
            <a:off x="4107699" y="4537954"/>
            <a:ext cx="44363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(Shir) Hymn or Song</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755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p:txBody>
          <a:bodyPr/>
          <a:lstStyle/>
          <a:p>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1524000" y="2882192"/>
            <a:ext cx="9144000" cy="1655762"/>
          </a:xfrm>
        </p:spPr>
        <p:txBody>
          <a:bodyPr>
            <a:normAutofit fontScale="85000" lnSpcReduction="20000"/>
          </a:bodyPr>
          <a:lstStyle/>
          <a:p>
            <a:r>
              <a:rPr kumimoji="0" lang="he-IL" sz="164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מַּֽעֲלוֹת</a:t>
            </a:r>
          </a:p>
        </p:txBody>
      </p:sp>
      <p:sp>
        <p:nvSpPr>
          <p:cNvPr id="3" name="TextBox 2">
            <a:extLst>
              <a:ext uri="{FF2B5EF4-FFF2-40B4-BE49-F238E27FC236}">
                <a16:creationId xmlns:a16="http://schemas.microsoft.com/office/drawing/2014/main" id="{339FC3B7-A3C1-D6D3-FAE5-5917701C10E3}"/>
              </a:ext>
            </a:extLst>
          </p:cNvPr>
          <p:cNvSpPr txBox="1"/>
          <p:nvPr/>
        </p:nvSpPr>
        <p:spPr>
          <a:xfrm>
            <a:off x="2991817" y="4537954"/>
            <a:ext cx="641836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t>
            </a:r>
            <a:r>
              <a:rPr kumimoji="0" lang="en-US" sz="4000" b="0" i="0" u="none" strike="noStrike" kern="1200" cap="none" spc="50" normalizeH="0" baseline="0" noProof="0" dirty="0" err="1">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ma’aloth</a:t>
            </a:r>
            <a:r>
              <a:rPr kumimoji="0" lang="en-US" sz="40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 Goings Up/Ascents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950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826851" y="2065066"/>
            <a:ext cx="10538298" cy="4277368"/>
          </a:xfrm>
        </p:spPr>
        <p:txBody>
          <a:bodyPr>
            <a:normAutofit/>
          </a:bodyPr>
          <a:lstStyle/>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Steps or gradations within the psalm</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“Going up” out of exile in Babylon</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Songs for climbing up steps in the temple</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Songs during pilgrimage up to Jerusalem</a:t>
            </a:r>
            <a:endParaRPr lang="en-US" sz="4000" dirty="0">
              <a:solidFill>
                <a:schemeClr val="bg1"/>
              </a:solidFill>
            </a:endParaRPr>
          </a:p>
        </p:txBody>
      </p:sp>
    </p:spTree>
    <p:extLst>
      <p:ext uri="{BB962C8B-B14F-4D97-AF65-F5344CB8AC3E}">
        <p14:creationId xmlns:p14="http://schemas.microsoft.com/office/powerpoint/2010/main" val="23337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826851" y="2065066"/>
            <a:ext cx="10538298" cy="4277368"/>
          </a:xfrm>
        </p:spPr>
        <p:txBody>
          <a:bodyPr>
            <a:normAutofit/>
          </a:bodyPr>
          <a:lstStyle/>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Steps or gradations within the psalm</a:t>
            </a:r>
          </a:p>
        </p:txBody>
      </p:sp>
    </p:spTree>
    <p:extLst>
      <p:ext uri="{BB962C8B-B14F-4D97-AF65-F5344CB8AC3E}">
        <p14:creationId xmlns:p14="http://schemas.microsoft.com/office/powerpoint/2010/main" val="29773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826851" y="2065066"/>
            <a:ext cx="10538298" cy="4277368"/>
          </a:xfrm>
        </p:spPr>
        <p:txBody>
          <a:bodyPr>
            <a:normAutofit/>
          </a:bodyPr>
          <a:lstStyle/>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Steps or gradations within the psalm</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“Going up” out of exile in Babylon</a:t>
            </a:r>
          </a:p>
          <a:p>
            <a:pPr algn="l"/>
            <a:endParaRPr lang="en-US" sz="4400" dirty="0"/>
          </a:p>
        </p:txBody>
      </p:sp>
    </p:spTree>
    <p:extLst>
      <p:ext uri="{BB962C8B-B14F-4D97-AF65-F5344CB8AC3E}">
        <p14:creationId xmlns:p14="http://schemas.microsoft.com/office/powerpoint/2010/main" val="4824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Ezra 7:9 (ESV)</a:t>
            </a:r>
            <a:br>
              <a:rPr lang="en-US" sz="6000" dirty="0"/>
            </a:br>
            <a:endParaRPr lang="en-US" dirty="0"/>
          </a:p>
        </p:txBody>
      </p:sp>
      <p:sp>
        <p:nvSpPr>
          <p:cNvPr id="4" name="Subtitle 3">
            <a:extLst>
              <a:ext uri="{FF2B5EF4-FFF2-40B4-BE49-F238E27FC236}">
                <a16:creationId xmlns:a16="http://schemas.microsoft.com/office/drawing/2014/main" id="{DB44DBE2-3BF2-84D0-FD80-553B4E2374E0}"/>
              </a:ext>
            </a:extLst>
          </p:cNvPr>
          <p:cNvSpPr>
            <a:spLocks noGrp="1"/>
          </p:cNvSpPr>
          <p:nvPr>
            <p:ph type="subTitle" idx="1"/>
          </p:nvPr>
        </p:nvSpPr>
        <p:spPr>
          <a:xfrm>
            <a:off x="1524000" y="2130357"/>
            <a:ext cx="9144000" cy="3127443"/>
          </a:xfrm>
        </p:spPr>
        <p:txBody>
          <a:bodyPr>
            <a:normAutofit/>
          </a:bodyPr>
          <a:lstStyle/>
          <a:p>
            <a:pPr algn="l"/>
            <a:r>
              <a:rPr lang="en-US" sz="3600" dirty="0">
                <a:solidFill>
                  <a:schemeClr val="bg1"/>
                </a:solidFill>
              </a:rPr>
              <a:t>“For on the first day of the first month he began </a:t>
            </a:r>
            <a:r>
              <a:rPr lang="en-US" sz="5400" dirty="0">
                <a:solidFill>
                  <a:schemeClr val="bg1"/>
                </a:solidFill>
              </a:rPr>
              <a:t>to go up </a:t>
            </a:r>
            <a:r>
              <a:rPr lang="en-US" sz="3600" dirty="0">
                <a:solidFill>
                  <a:schemeClr val="bg1"/>
                </a:solidFill>
              </a:rPr>
              <a:t>from Babylonia, and on the first day of the fifth month he came to Jerusalem, for the good hand of his God was on him.” </a:t>
            </a:r>
          </a:p>
        </p:txBody>
      </p:sp>
    </p:spTree>
    <p:extLst>
      <p:ext uri="{BB962C8B-B14F-4D97-AF65-F5344CB8AC3E}">
        <p14:creationId xmlns:p14="http://schemas.microsoft.com/office/powerpoint/2010/main" val="26987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826851" y="2065066"/>
            <a:ext cx="10538298" cy="4277368"/>
          </a:xfrm>
        </p:spPr>
        <p:txBody>
          <a:bodyPr>
            <a:normAutofit/>
          </a:bodyPr>
          <a:lstStyle/>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Steps or gradations within the psalm</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“Going up” out of exile in Babylon</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Songs for climbing up steps in the temple</a:t>
            </a:r>
          </a:p>
        </p:txBody>
      </p:sp>
    </p:spTree>
    <p:extLst>
      <p:ext uri="{BB962C8B-B14F-4D97-AF65-F5344CB8AC3E}">
        <p14:creationId xmlns:p14="http://schemas.microsoft.com/office/powerpoint/2010/main" val="427439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199CE-7C18-70B1-FA9D-5ADFE5EAE5A3}"/>
              </a:ext>
            </a:extLst>
          </p:cNvPr>
          <p:cNvSpPr>
            <a:spLocks noGrp="1"/>
          </p:cNvSpPr>
          <p:nvPr>
            <p:ph type="sldNum" sz="quarter" idx="12"/>
          </p:nvPr>
        </p:nvSpPr>
        <p:spPr/>
        <p:txBody>
          <a:bodyPr/>
          <a:lstStyle/>
          <a:p>
            <a:fld id="{0AA4ED6C-8A48-421A-ADF2-3AFB31B0387B}" type="slidenum">
              <a:rPr lang="en-US" smtClean="0"/>
              <a:pPr/>
              <a:t>19</a:t>
            </a:fld>
            <a:endParaRPr lang="en-US"/>
          </a:p>
        </p:txBody>
      </p:sp>
      <p:pic>
        <p:nvPicPr>
          <p:cNvPr id="4" name="Picture 3" descr="A collage of different architectural designs&#10;&#10;Description automatically generated">
            <a:extLst>
              <a:ext uri="{FF2B5EF4-FFF2-40B4-BE49-F238E27FC236}">
                <a16:creationId xmlns:a16="http://schemas.microsoft.com/office/drawing/2014/main" id="{A498A0AD-46A3-F956-44F4-3023F9A9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32" y="0"/>
            <a:ext cx="11947735" cy="6858000"/>
          </a:xfrm>
          <a:prstGeom prst="rect">
            <a:avLst/>
          </a:prstGeom>
        </p:spPr>
      </p:pic>
    </p:spTree>
    <p:extLst>
      <p:ext uri="{BB962C8B-B14F-4D97-AF65-F5344CB8AC3E}">
        <p14:creationId xmlns:p14="http://schemas.microsoft.com/office/powerpoint/2010/main" val="278873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Sukkah 5:4</a:t>
            </a:r>
            <a:br>
              <a:rPr lang="en-US" sz="6000" dirty="0"/>
            </a:br>
            <a:endParaRPr lang="en-US" dirty="0"/>
          </a:p>
        </p:txBody>
      </p:sp>
      <p:sp>
        <p:nvSpPr>
          <p:cNvPr id="4" name="Subtitle 3">
            <a:extLst>
              <a:ext uri="{FF2B5EF4-FFF2-40B4-BE49-F238E27FC236}">
                <a16:creationId xmlns:a16="http://schemas.microsoft.com/office/drawing/2014/main" id="{DB44DBE2-3BF2-84D0-FD80-553B4E2374E0}"/>
              </a:ext>
            </a:extLst>
          </p:cNvPr>
          <p:cNvSpPr>
            <a:spLocks noGrp="1"/>
          </p:cNvSpPr>
          <p:nvPr>
            <p:ph type="subTitle" idx="1"/>
          </p:nvPr>
        </p:nvSpPr>
        <p:spPr>
          <a:xfrm>
            <a:off x="1524000" y="2130357"/>
            <a:ext cx="9677400" cy="4194243"/>
          </a:xfrm>
        </p:spPr>
        <p:txBody>
          <a:bodyPr>
            <a:normAutofit/>
          </a:bodyPr>
          <a:lstStyle/>
          <a:p>
            <a:pPr algn="l"/>
            <a:r>
              <a:rPr lang="en-US" sz="3600" dirty="0">
                <a:solidFill>
                  <a:schemeClr val="bg1"/>
                </a:solidFill>
              </a:rPr>
              <a:t>“Levites with harps, lyres, cymbals and trumpets and countless other musical instruments were there upon the 15 steps leading down from the </a:t>
            </a:r>
            <a:r>
              <a:rPr lang="en-US" sz="3600" dirty="0" err="1">
                <a:solidFill>
                  <a:schemeClr val="bg1"/>
                </a:solidFill>
              </a:rPr>
              <a:t>Azara</a:t>
            </a:r>
            <a:r>
              <a:rPr lang="en-US" sz="3600" dirty="0">
                <a:solidFill>
                  <a:schemeClr val="bg1"/>
                </a:solidFill>
              </a:rPr>
              <a:t> to the Court of the Women, corresponding to the 15 Songs of Ascent; they stood upon these steps with their instruments of music and sang their songs.”</a:t>
            </a:r>
          </a:p>
        </p:txBody>
      </p:sp>
    </p:spTree>
    <p:extLst>
      <p:ext uri="{BB962C8B-B14F-4D97-AF65-F5344CB8AC3E}">
        <p14:creationId xmlns:p14="http://schemas.microsoft.com/office/powerpoint/2010/main" val="42121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30ADD-28FE-93E3-76C8-DEA9278D48D6}"/>
              </a:ext>
            </a:extLst>
          </p:cNvPr>
          <p:cNvSpPr txBox="1"/>
          <p:nvPr/>
        </p:nvSpPr>
        <p:spPr>
          <a:xfrm>
            <a:off x="478276" y="2828836"/>
            <a:ext cx="112354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“Our help is in the name of the Lord, who made heaven and earth.” </a:t>
            </a:r>
          </a:p>
        </p:txBody>
      </p:sp>
    </p:spTree>
    <p:extLst>
      <p:ext uri="{BB962C8B-B14F-4D97-AF65-F5344CB8AC3E}">
        <p14:creationId xmlns:p14="http://schemas.microsoft.com/office/powerpoint/2010/main" val="20913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a:xfrm>
            <a:off x="1524000" y="1122363"/>
            <a:ext cx="9144000" cy="1406828"/>
          </a:xfrm>
        </p:spPr>
        <p:txBody>
          <a:bodyPr>
            <a:normAutofit fontScale="90000"/>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a:xfrm>
            <a:off x="826851" y="2065066"/>
            <a:ext cx="10538298" cy="4277368"/>
          </a:xfrm>
        </p:spPr>
        <p:txBody>
          <a:bodyPr>
            <a:normAutofit/>
          </a:bodyPr>
          <a:lstStyle/>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Steps or gradations within the psalm</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“Going up” out of exile in Babylon</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Songs for ascending steps in the temple</a:t>
            </a:r>
          </a:p>
          <a:p>
            <a:pPr marL="457200" indent="-457200" algn="l">
              <a:buAutoNum type="arabicParenR"/>
            </a:pPr>
            <a:r>
              <a:rPr lang="en-US" sz="4000" spc="50" dirty="0">
                <a:ln w="0"/>
                <a:solidFill>
                  <a:schemeClr val="bg1"/>
                </a:solidFill>
                <a:effectLst>
                  <a:innerShdw blurRad="63500" dist="50800" dir="13500000">
                    <a:srgbClr val="000000">
                      <a:alpha val="50000"/>
                    </a:srgbClr>
                  </a:innerShdw>
                </a:effectLst>
              </a:rPr>
              <a:t> Songs during pilgrimage up to Jerusalem</a:t>
            </a:r>
            <a:endParaRPr lang="en-US" sz="4000" dirty="0">
              <a:solidFill>
                <a:schemeClr val="bg1"/>
              </a:solidFill>
            </a:endParaRPr>
          </a:p>
        </p:txBody>
      </p:sp>
    </p:spTree>
    <p:extLst>
      <p:ext uri="{BB962C8B-B14F-4D97-AF65-F5344CB8AC3E}">
        <p14:creationId xmlns:p14="http://schemas.microsoft.com/office/powerpoint/2010/main" val="31325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ountains with numbers&#10;&#10;Description automatically generated">
            <a:extLst>
              <a:ext uri="{FF2B5EF4-FFF2-40B4-BE49-F238E27FC236}">
                <a16:creationId xmlns:a16="http://schemas.microsoft.com/office/drawing/2014/main" id="{63FE2AA1-E2F5-862A-9604-D1AD2F431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Tree>
    <p:extLst>
      <p:ext uri="{BB962C8B-B14F-4D97-AF65-F5344CB8AC3E}">
        <p14:creationId xmlns:p14="http://schemas.microsoft.com/office/powerpoint/2010/main" val="264486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city landscape with a large stone wall and a large building&#10;&#10;Description automatically generated with medium confidence">
            <a:extLst>
              <a:ext uri="{FF2B5EF4-FFF2-40B4-BE49-F238E27FC236}">
                <a16:creationId xmlns:a16="http://schemas.microsoft.com/office/drawing/2014/main" id="{C6477A94-8191-2099-354C-DEB8D5920A6B}"/>
              </a:ext>
            </a:extLst>
          </p:cNvPr>
          <p:cNvPicPr>
            <a:picLocks noChangeAspect="1"/>
          </p:cNvPicPr>
          <p:nvPr/>
        </p:nvPicPr>
        <p:blipFill rotWithShape="1">
          <a:blip r:embed="rId2">
            <a:extLst>
              <a:ext uri="{28A0092B-C50C-407E-A947-70E740481C1C}">
                <a14:useLocalDpi xmlns:a14="http://schemas.microsoft.com/office/drawing/2010/main" val="0"/>
              </a:ext>
            </a:extLst>
          </a:blip>
          <a:srcRect r="425" b="-1"/>
          <a:stretch/>
        </p:blipFill>
        <p:spPr>
          <a:xfrm>
            <a:off x="20" y="1282"/>
            <a:ext cx="12191980" cy="6856718"/>
          </a:xfrm>
          <a:prstGeom prst="rect">
            <a:avLst/>
          </a:prstGeom>
        </p:spPr>
      </p:pic>
    </p:spTree>
    <p:extLst>
      <p:ext uri="{BB962C8B-B14F-4D97-AF65-F5344CB8AC3E}">
        <p14:creationId xmlns:p14="http://schemas.microsoft.com/office/powerpoint/2010/main" val="4731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120</a:t>
            </a:r>
            <a:endParaRPr lang="en-US" sz="7200" dirty="0"/>
          </a:p>
        </p:txBody>
      </p:sp>
    </p:spTree>
    <p:extLst>
      <p:ext uri="{BB962C8B-B14F-4D97-AF65-F5344CB8AC3E}">
        <p14:creationId xmlns:p14="http://schemas.microsoft.com/office/powerpoint/2010/main" val="2137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#2</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121</a:t>
            </a:r>
            <a:endParaRPr lang="en-US" sz="7200" dirty="0"/>
          </a:p>
        </p:txBody>
      </p:sp>
    </p:spTree>
    <p:extLst>
      <p:ext uri="{BB962C8B-B14F-4D97-AF65-F5344CB8AC3E}">
        <p14:creationId xmlns:p14="http://schemas.microsoft.com/office/powerpoint/2010/main" val="18933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#3</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122</a:t>
            </a:r>
            <a:endParaRPr lang="en-US" sz="7200" dirty="0"/>
          </a:p>
        </p:txBody>
      </p:sp>
    </p:spTree>
    <p:extLst>
      <p:ext uri="{BB962C8B-B14F-4D97-AF65-F5344CB8AC3E}">
        <p14:creationId xmlns:p14="http://schemas.microsoft.com/office/powerpoint/2010/main" val="40505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#4</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123</a:t>
            </a:r>
            <a:endParaRPr lang="en-US" sz="7200" dirty="0"/>
          </a:p>
        </p:txBody>
      </p:sp>
    </p:spTree>
    <p:extLst>
      <p:ext uri="{BB962C8B-B14F-4D97-AF65-F5344CB8AC3E}">
        <p14:creationId xmlns:p14="http://schemas.microsoft.com/office/powerpoint/2010/main" val="357108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#5</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124</a:t>
            </a:r>
            <a:endParaRPr lang="en-US" sz="7200" dirty="0"/>
          </a:p>
        </p:txBody>
      </p:sp>
    </p:spTree>
    <p:extLst>
      <p:ext uri="{BB962C8B-B14F-4D97-AF65-F5344CB8AC3E}">
        <p14:creationId xmlns:p14="http://schemas.microsoft.com/office/powerpoint/2010/main" val="41026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#6</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125</a:t>
            </a:r>
            <a:endParaRPr lang="en-US" sz="7200" dirty="0"/>
          </a:p>
        </p:txBody>
      </p:sp>
    </p:spTree>
    <p:extLst>
      <p:ext uri="{BB962C8B-B14F-4D97-AF65-F5344CB8AC3E}">
        <p14:creationId xmlns:p14="http://schemas.microsoft.com/office/powerpoint/2010/main" val="34734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30ADD-28FE-93E3-76C8-DEA9278D48D6}"/>
              </a:ext>
            </a:extLst>
          </p:cNvPr>
          <p:cNvSpPr txBox="1"/>
          <p:nvPr/>
        </p:nvSpPr>
        <p:spPr>
          <a:xfrm>
            <a:off x="478277" y="2274838"/>
            <a:ext cx="1123544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“Those who trust in the Lord are like Mount Zion, which cannot be moved, but abides forever. As the mountains surround Jerusalem, so the Lord surrounds his people, from this time forth and forevermore.” </a:t>
            </a:r>
          </a:p>
        </p:txBody>
      </p:sp>
    </p:spTree>
    <p:extLst>
      <p:ext uri="{BB962C8B-B14F-4D97-AF65-F5344CB8AC3E}">
        <p14:creationId xmlns:p14="http://schemas.microsoft.com/office/powerpoint/2010/main" val="2348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#7</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126</a:t>
            </a:r>
            <a:endParaRPr lang="en-US" sz="7200" dirty="0"/>
          </a:p>
        </p:txBody>
      </p:sp>
    </p:spTree>
    <p:extLst>
      <p:ext uri="{BB962C8B-B14F-4D97-AF65-F5344CB8AC3E}">
        <p14:creationId xmlns:p14="http://schemas.microsoft.com/office/powerpoint/2010/main" val="13117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#8</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127</a:t>
            </a:r>
            <a:endParaRPr lang="en-US" sz="7200" dirty="0"/>
          </a:p>
        </p:txBody>
      </p:sp>
    </p:spTree>
    <p:extLst>
      <p:ext uri="{BB962C8B-B14F-4D97-AF65-F5344CB8AC3E}">
        <p14:creationId xmlns:p14="http://schemas.microsoft.com/office/powerpoint/2010/main" val="141927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#9</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128</a:t>
            </a:r>
            <a:endParaRPr lang="en-US" sz="7200" dirty="0"/>
          </a:p>
        </p:txBody>
      </p:sp>
    </p:spTree>
    <p:extLst>
      <p:ext uri="{BB962C8B-B14F-4D97-AF65-F5344CB8AC3E}">
        <p14:creationId xmlns:p14="http://schemas.microsoft.com/office/powerpoint/2010/main" val="40343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#10</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129</a:t>
            </a:r>
            <a:endParaRPr lang="en-US" sz="7200" dirty="0"/>
          </a:p>
        </p:txBody>
      </p:sp>
    </p:spTree>
    <p:extLst>
      <p:ext uri="{BB962C8B-B14F-4D97-AF65-F5344CB8AC3E}">
        <p14:creationId xmlns:p14="http://schemas.microsoft.com/office/powerpoint/2010/main" val="308340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#11</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130</a:t>
            </a:r>
            <a:endParaRPr lang="en-US" sz="7200" dirty="0"/>
          </a:p>
        </p:txBody>
      </p:sp>
    </p:spTree>
    <p:extLst>
      <p:ext uri="{BB962C8B-B14F-4D97-AF65-F5344CB8AC3E}">
        <p14:creationId xmlns:p14="http://schemas.microsoft.com/office/powerpoint/2010/main" val="26964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#12</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131</a:t>
            </a:r>
            <a:endParaRPr lang="en-US" sz="7200" dirty="0"/>
          </a:p>
        </p:txBody>
      </p:sp>
    </p:spTree>
    <p:extLst>
      <p:ext uri="{BB962C8B-B14F-4D97-AF65-F5344CB8AC3E}">
        <p14:creationId xmlns:p14="http://schemas.microsoft.com/office/powerpoint/2010/main" val="33586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#13</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132</a:t>
            </a:r>
            <a:endParaRPr lang="en-US" sz="7200" dirty="0"/>
          </a:p>
        </p:txBody>
      </p:sp>
    </p:spTree>
    <p:extLst>
      <p:ext uri="{BB962C8B-B14F-4D97-AF65-F5344CB8AC3E}">
        <p14:creationId xmlns:p14="http://schemas.microsoft.com/office/powerpoint/2010/main" val="13979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#14</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133</a:t>
            </a:r>
            <a:endParaRPr lang="en-US" sz="7200" dirty="0"/>
          </a:p>
        </p:txBody>
      </p:sp>
    </p:spTree>
    <p:extLst>
      <p:ext uri="{BB962C8B-B14F-4D97-AF65-F5344CB8AC3E}">
        <p14:creationId xmlns:p14="http://schemas.microsoft.com/office/powerpoint/2010/main" val="24301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E37A4-0D98-BDC9-1771-18E9AD9899E6}"/>
              </a:ext>
            </a:extLst>
          </p:cNvPr>
          <p:cNvSpPr>
            <a:spLocks noGrp="1"/>
          </p:cNvSpPr>
          <p:nvPr>
            <p:ph idx="1"/>
          </p:nvPr>
        </p:nvSpPr>
        <p:spPr/>
        <p:txBody>
          <a:bodyPr>
            <a:normAutofit/>
          </a:bodyPr>
          <a:lstStyle/>
          <a:p>
            <a:pPr algn="ctr">
              <a:lnSpc>
                <a:spcPct val="150000"/>
              </a:lnSpc>
            </a:pPr>
            <a:r>
              <a:rPr kumimoji="0" lang="en-US" sz="4400" b="0" i="0" u="none" strike="noStrike" kern="1200" cap="none" spc="50" normalizeH="0" baseline="0" noProof="0" dirty="0">
                <a:ln w="0"/>
                <a:effectLst>
                  <a:innerShdw blurRad="63500" dist="50800" dir="13500000">
                    <a:srgbClr val="000000">
                      <a:alpha val="50000"/>
                    </a:srgbClr>
                  </a:innerShdw>
                </a:effectLst>
                <a:uLnTx/>
                <a:uFillTx/>
                <a:latin typeface="Aptos Display" panose="020B0004020202020204" pitchFamily="34" charset="0"/>
              </a:rPr>
              <a:t>Songs of Ascents #15</a:t>
            </a:r>
          </a:p>
          <a:p>
            <a:pPr algn="ctr">
              <a:lnSpc>
                <a:spcPct val="150000"/>
              </a:lnSpc>
            </a:pPr>
            <a:r>
              <a:rPr kumimoji="0" lang="en-US" sz="72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psalm 134</a:t>
            </a:r>
            <a:endParaRPr lang="en-US" sz="7200" dirty="0"/>
          </a:p>
        </p:txBody>
      </p:sp>
    </p:spTree>
    <p:extLst>
      <p:ext uri="{BB962C8B-B14F-4D97-AF65-F5344CB8AC3E}">
        <p14:creationId xmlns:p14="http://schemas.microsoft.com/office/powerpoint/2010/main" val="12387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A4ED6C-8A48-421A-ADF2-3AFB31B0387B}" type="slidenum">
              <a:rPr lang="en-US">
                <a:solidFill>
                  <a:prstClr val="black">
                    <a:tint val="75000"/>
                  </a:prstClr>
                </a:solidFill>
                <a:latin typeface="Calibri"/>
              </a:rPr>
              <a:pPr/>
              <a:t>40</a:t>
            </a:fld>
            <a:endParaRPr lang="en-US">
              <a:solidFill>
                <a:prstClr val="black">
                  <a:tint val="75000"/>
                </a:prstClr>
              </a:solidFill>
              <a:latin typeface="Calibri"/>
            </a:endParaRPr>
          </a:p>
        </p:txBody>
      </p:sp>
    </p:spTree>
    <p:extLst>
      <p:ext uri="{BB962C8B-B14F-4D97-AF65-F5344CB8AC3E}">
        <p14:creationId xmlns:p14="http://schemas.microsoft.com/office/powerpoint/2010/main" val="220638132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30ADD-28FE-93E3-76C8-DEA9278D48D6}"/>
              </a:ext>
            </a:extLst>
          </p:cNvPr>
          <p:cNvSpPr txBox="1"/>
          <p:nvPr/>
        </p:nvSpPr>
        <p:spPr>
          <a:xfrm>
            <a:off x="478277" y="2274838"/>
            <a:ext cx="1123544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“Unless the Lord builds the house, those who build it labor in vain. Unless the Lord watches over the city, the watchman stays awake in vain.”</a:t>
            </a:r>
          </a:p>
        </p:txBody>
      </p:sp>
    </p:spTree>
    <p:extLst>
      <p:ext uri="{BB962C8B-B14F-4D97-AF65-F5344CB8AC3E}">
        <p14:creationId xmlns:p14="http://schemas.microsoft.com/office/powerpoint/2010/main" val="322712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3456BF-29B5-06CB-B209-637B2AF857D8}"/>
              </a:ext>
            </a:extLst>
          </p:cNvPr>
          <p:cNvSpPr>
            <a:spLocks noGrp="1"/>
          </p:cNvSpPr>
          <p:nvPr>
            <p:ph type="sldNum" sz="quarter" idx="12"/>
          </p:nvPr>
        </p:nvSpPr>
        <p:spPr/>
        <p:txBody>
          <a:bodyPr/>
          <a:lstStyle/>
          <a:p>
            <a:fld id="{0AA4ED6C-8A48-421A-ADF2-3AFB31B0387B}" type="slidenum">
              <a:rPr lang="en-US" smtClean="0"/>
              <a:pPr/>
              <a:t>41</a:t>
            </a:fld>
            <a:endParaRPr lang="en-US"/>
          </a:p>
        </p:txBody>
      </p:sp>
      <p:pic>
        <p:nvPicPr>
          <p:cNvPr id="1026" name="Picture 2" descr="youre-so-vain">
            <a:extLst>
              <a:ext uri="{FF2B5EF4-FFF2-40B4-BE49-F238E27FC236}">
                <a16:creationId xmlns:a16="http://schemas.microsoft.com/office/drawing/2014/main" id="{D42B2A78-E9F6-2213-CC68-1481C01B1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0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30ADD-28FE-93E3-76C8-DEA9278D48D6}"/>
              </a:ext>
            </a:extLst>
          </p:cNvPr>
          <p:cNvSpPr txBox="1"/>
          <p:nvPr/>
        </p:nvSpPr>
        <p:spPr>
          <a:xfrm>
            <a:off x="478277" y="2274838"/>
            <a:ext cx="1123544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“If you, O Lord, should mark iniquities, O Lord, who could stand? But with you there is forgiveness, that you may be feared. . . . I wait for the Lord, my soul waits, and in his word I hope.”</a:t>
            </a:r>
          </a:p>
        </p:txBody>
      </p:sp>
    </p:spTree>
    <p:extLst>
      <p:ext uri="{BB962C8B-B14F-4D97-AF65-F5344CB8AC3E}">
        <p14:creationId xmlns:p14="http://schemas.microsoft.com/office/powerpoint/2010/main" val="6985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30ADD-28FE-93E3-76C8-DEA9278D48D6}"/>
              </a:ext>
            </a:extLst>
          </p:cNvPr>
          <p:cNvSpPr txBox="1"/>
          <p:nvPr/>
        </p:nvSpPr>
        <p:spPr>
          <a:xfrm>
            <a:off x="478277" y="2274838"/>
            <a:ext cx="112354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“Behold, how good and pleasant it is when brothers dwell together in unity.”</a:t>
            </a:r>
          </a:p>
        </p:txBody>
      </p:sp>
    </p:spTree>
    <p:extLst>
      <p:ext uri="{BB962C8B-B14F-4D97-AF65-F5344CB8AC3E}">
        <p14:creationId xmlns:p14="http://schemas.microsoft.com/office/powerpoint/2010/main" val="15415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4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05609-C122-03DC-674F-1B854C5D1504}"/>
              </a:ext>
            </a:extLst>
          </p:cNvPr>
          <p:cNvSpPr txBox="1"/>
          <p:nvPr/>
        </p:nvSpPr>
        <p:spPr>
          <a:xfrm>
            <a:off x="956553" y="612845"/>
            <a:ext cx="11235447" cy="5632311"/>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120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121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96B24">
                    <a:lumMod val="40000"/>
                    <a:lumOff val="60000"/>
                  </a:srgbClr>
                </a:solidFill>
                <a:effectLst/>
                <a:uLnTx/>
                <a:uFillTx/>
                <a:latin typeface="Aptos" panose="02110004020202020204"/>
                <a:ea typeface="+mn-ea"/>
                <a:cs typeface="+mn-cs"/>
              </a:rPr>
              <a:t>Psalm 122 – King 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123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96B24">
                    <a:lumMod val="40000"/>
                    <a:lumOff val="60000"/>
                  </a:srgbClr>
                </a:solidFill>
                <a:effectLst/>
                <a:uLnTx/>
                <a:uFillTx/>
                <a:latin typeface="Aptos" panose="02110004020202020204"/>
                <a:ea typeface="+mn-ea"/>
                <a:cs typeface="+mn-cs"/>
              </a:rPr>
              <a:t>Psalm 124 – King 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125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126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A02B93">
                    <a:lumMod val="60000"/>
                    <a:lumOff val="40000"/>
                  </a:srgbClr>
                </a:solidFill>
                <a:effectLst/>
                <a:uLnTx/>
                <a:uFillTx/>
                <a:latin typeface="Aptos" panose="02110004020202020204"/>
                <a:ea typeface="+mn-ea"/>
                <a:cs typeface="+mn-cs"/>
              </a:rPr>
              <a:t>Psalm 127 – King Solomon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128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129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130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96B24">
                    <a:lumMod val="40000"/>
                    <a:lumOff val="60000"/>
                  </a:srgbClr>
                </a:solidFill>
                <a:effectLst/>
                <a:uLnTx/>
                <a:uFillTx/>
                <a:latin typeface="Aptos" panose="02110004020202020204"/>
                <a:ea typeface="+mn-ea"/>
                <a:cs typeface="+mn-cs"/>
              </a:rPr>
              <a:t>Psalm 131 – King 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132 –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96B24">
                    <a:lumMod val="40000"/>
                    <a:lumOff val="60000"/>
                  </a:srgbClr>
                </a:solidFill>
                <a:effectLst/>
                <a:uLnTx/>
                <a:uFillTx/>
                <a:latin typeface="Aptos" panose="02110004020202020204"/>
                <a:ea typeface="+mn-ea"/>
                <a:cs typeface="+mn-cs"/>
              </a:rPr>
              <a:t>Psalm 133 – King 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Psalm 134 - Unknown</a:t>
            </a:r>
          </a:p>
        </p:txBody>
      </p:sp>
    </p:spTree>
    <p:extLst>
      <p:ext uri="{BB962C8B-B14F-4D97-AF65-F5344CB8AC3E}">
        <p14:creationId xmlns:p14="http://schemas.microsoft.com/office/powerpoint/2010/main" val="189458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E790-7866-4C8F-9674-193F05928982}"/>
              </a:ext>
            </a:extLst>
          </p:cNvPr>
          <p:cNvSpPr>
            <a:spLocks noGrp="1"/>
          </p:cNvSpPr>
          <p:nvPr>
            <p:ph type="ctrTitle"/>
          </p:nvPr>
        </p:nvSpPr>
        <p:spPr/>
        <p:txBody>
          <a:bodyPr/>
          <a:lstStyle/>
          <a:p>
            <a:r>
              <a:rPr kumimoji="0" lang="en-US" sz="8800" b="0" i="0" u="none" strike="noStrike" kern="1200" cap="none" spc="50" normalizeH="0" baseline="0" noProof="0" dirty="0">
                <a:ln w="0"/>
                <a:gradFill flip="none" rotWithShape="1">
                  <a:gsLst>
                    <a:gs pos="0">
                      <a:srgbClr val="FFE59B">
                        <a:shade val="30000"/>
                        <a:satMod val="115000"/>
                      </a:srgbClr>
                    </a:gs>
                    <a:gs pos="50000">
                      <a:srgbClr val="FFE59B">
                        <a:shade val="67500"/>
                        <a:satMod val="115000"/>
                      </a:srgbClr>
                    </a:gs>
                    <a:gs pos="100000">
                      <a:srgbClr val="FFE59B">
                        <a:shade val="100000"/>
                        <a:satMod val="115000"/>
                      </a:srgbClr>
                    </a:gs>
                  </a:gsLst>
                  <a:lin ang="16200000" scaled="1"/>
                  <a:tileRect/>
                </a:gradFill>
                <a:effectLst>
                  <a:innerShdw blurRad="63500" dist="50800" dir="13500000">
                    <a:srgbClr val="000000">
                      <a:alpha val="50000"/>
                    </a:srgbClr>
                  </a:innerShdw>
                </a:effectLst>
                <a:uLnTx/>
                <a:uFillTx/>
                <a:latin typeface="Boucherie Block" panose="020F0502020204030204" pitchFamily="2" charset="0"/>
                <a:ea typeface="+mn-ea"/>
                <a:cs typeface="+mn-cs"/>
              </a:rPr>
              <a:t>A Song of Ascents</a:t>
            </a:r>
            <a:br>
              <a:rPr lang="en-US" sz="6000" dirty="0"/>
            </a:br>
            <a:endParaRPr lang="en-US" dirty="0"/>
          </a:p>
        </p:txBody>
      </p:sp>
      <p:sp>
        <p:nvSpPr>
          <p:cNvPr id="7" name="Subtitle 6">
            <a:extLst>
              <a:ext uri="{FF2B5EF4-FFF2-40B4-BE49-F238E27FC236}">
                <a16:creationId xmlns:a16="http://schemas.microsoft.com/office/drawing/2014/main" id="{D69CE1B1-77EA-03B5-A100-638BA264980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856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28988</TotalTime>
  <Words>724</Words>
  <Application>Microsoft Office PowerPoint</Application>
  <PresentationFormat>Widescreen</PresentationFormat>
  <Paragraphs>103</Paragraphs>
  <Slides>40</Slides>
  <Notes>11</Notes>
  <HiddenSlides>0</HiddenSlides>
  <MMClips>0</MMClips>
  <ScaleCrop>false</ScaleCrop>
  <HeadingPairs>
    <vt:vector size="8" baseType="variant">
      <vt:variant>
        <vt:lpstr>Fonts Used</vt:lpstr>
      </vt:variant>
      <vt:variant>
        <vt:i4>5</vt:i4>
      </vt:variant>
      <vt:variant>
        <vt:lpstr>Theme</vt:lpstr>
      </vt:variant>
      <vt:variant>
        <vt:i4>10</vt:i4>
      </vt:variant>
      <vt:variant>
        <vt:lpstr>Slide Titles</vt:lpstr>
      </vt:variant>
      <vt:variant>
        <vt:i4>40</vt:i4>
      </vt:variant>
      <vt:variant>
        <vt:lpstr>Custom Shows</vt:lpstr>
      </vt:variant>
      <vt:variant>
        <vt:i4>1</vt:i4>
      </vt:variant>
    </vt:vector>
  </HeadingPairs>
  <TitlesOfParts>
    <vt:vector size="56" baseType="lpstr">
      <vt:lpstr>Aptos</vt:lpstr>
      <vt:lpstr>Aptos Display</vt:lpstr>
      <vt:lpstr>Arial</vt:lpstr>
      <vt:lpstr>Boucherie Block</vt:lpstr>
      <vt:lpstr>Calibri</vt:lpstr>
      <vt:lpstr>1_WJB1</vt:lpstr>
      <vt:lpstr>7_WJB1</vt:lpstr>
      <vt:lpstr>WJB1</vt:lpstr>
      <vt:lpstr>8_WJB1</vt:lpstr>
      <vt:lpstr>9_WJB1</vt:lpstr>
      <vt:lpstr>10_WJB1</vt:lpstr>
      <vt:lpstr>11_WJB1</vt:lpstr>
      <vt:lpstr>12_WJB1</vt:lpstr>
      <vt:lpstr>13_WJB1</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Song of Ascents </vt:lpstr>
      <vt:lpstr>A Song of Ascents </vt:lpstr>
      <vt:lpstr> </vt:lpstr>
      <vt:lpstr> </vt:lpstr>
      <vt:lpstr>Ascents </vt:lpstr>
      <vt:lpstr>Ascents </vt:lpstr>
      <vt:lpstr>Ascents </vt:lpstr>
      <vt:lpstr>Ezra 7:9 (ESV) </vt:lpstr>
      <vt:lpstr>Ascents </vt:lpstr>
      <vt:lpstr>PowerPoint Presentation</vt:lpstr>
      <vt:lpstr>Sukkah 5:4 </vt:lpstr>
      <vt:lpstr>Ascents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1716</cp:revision>
  <cp:lastPrinted>2024-06-16T12:22:53Z</cp:lastPrinted>
  <dcterms:created xsi:type="dcterms:W3CDTF">2021-01-08T23:52:50Z</dcterms:created>
  <dcterms:modified xsi:type="dcterms:W3CDTF">2024-07-02T18:14:38Z</dcterms:modified>
</cp:coreProperties>
</file>