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  <p:sldMasterId id="2147484001" r:id="rId8"/>
    <p:sldMasterId id="2147484019" r:id="rId9"/>
    <p:sldMasterId id="2147484020" r:id="rId10"/>
  </p:sldMasterIdLst>
  <p:notesMasterIdLst>
    <p:notesMasterId r:id="rId14"/>
  </p:notesMasterIdLst>
  <p:handoutMasterIdLst>
    <p:handoutMasterId r:id="rId15"/>
  </p:handoutMasterIdLst>
  <p:sldIdLst>
    <p:sldId id="6853" r:id="rId11"/>
    <p:sldId id="265" r:id="rId12"/>
    <p:sldId id="6854" r:id="rId13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342"/>
    <a:srgbClr val="4D1547"/>
    <a:srgbClr val="941651"/>
    <a:srgbClr val="A80000"/>
    <a:srgbClr val="020501"/>
    <a:srgbClr val="350E31"/>
    <a:srgbClr val="7B0000"/>
    <a:srgbClr val="750000"/>
    <a:srgbClr val="530000"/>
    <a:srgbClr val="5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223" autoAdjust="0"/>
    <p:restoredTop sz="95000" autoAdjust="0"/>
  </p:normalViewPr>
  <p:slideViewPr>
    <p:cSldViewPr>
      <p:cViewPr varScale="1">
        <p:scale>
          <a:sx n="68" d="100"/>
          <a:sy n="68" d="100"/>
        </p:scale>
        <p:origin x="62" y="27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16274-5F6B-4159-86F6-A546B76FFD5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040E5-A8FB-446B-A335-BAA19D985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234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16274-5F6B-4159-86F6-A546B76FFD5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040E5-A8FB-446B-A335-BAA19D985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21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6274-5F6B-4159-86F6-A546B76FFD50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40E5-A8FB-446B-A335-BAA19D98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4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450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64045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8C0B6-F74F-DD3A-3E89-05518470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413"/>
            <a:ext cx="10515600" cy="538055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Age of Innocence </a:t>
            </a:r>
          </a:p>
          <a:p>
            <a:pPr marL="514350" indent="-514350">
              <a:buAutoNum type="arabicPeriod"/>
            </a:pPr>
            <a:r>
              <a:rPr lang="en-US" sz="3600" dirty="0"/>
              <a:t>Age of Conscience </a:t>
            </a:r>
          </a:p>
          <a:p>
            <a:pPr marL="514350" indent="-514350">
              <a:buAutoNum type="arabicPeriod"/>
            </a:pPr>
            <a:r>
              <a:rPr lang="en-US" sz="3600" dirty="0"/>
              <a:t>Age of Human Government </a:t>
            </a:r>
          </a:p>
          <a:p>
            <a:pPr marL="514350" indent="-514350">
              <a:buAutoNum type="arabicPeriod"/>
            </a:pPr>
            <a:r>
              <a:rPr lang="en-US" sz="3600" dirty="0"/>
              <a:t>Age of Promise </a:t>
            </a:r>
          </a:p>
          <a:p>
            <a:pPr marL="514350" indent="-514350">
              <a:buAutoNum type="arabicPeriod"/>
            </a:pPr>
            <a:r>
              <a:rPr lang="en-US" sz="3600" dirty="0"/>
              <a:t>Age of the Mosaic Law</a:t>
            </a:r>
          </a:p>
          <a:p>
            <a:pPr marL="514350" indent="-514350">
              <a:buAutoNum type="arabicPeriod"/>
            </a:pPr>
            <a:r>
              <a:rPr lang="en-US" sz="3600" dirty="0"/>
              <a:t>Age of the Church</a:t>
            </a:r>
          </a:p>
          <a:p>
            <a:pPr marL="514350" indent="-514350">
              <a:buAutoNum type="arabicPeriod"/>
            </a:pPr>
            <a:r>
              <a:rPr lang="en-US" sz="3600" dirty="0"/>
              <a:t>Age of the Kingdom</a:t>
            </a:r>
          </a:p>
        </p:txBody>
      </p:sp>
    </p:spTree>
    <p:extLst>
      <p:ext uri="{BB962C8B-B14F-4D97-AF65-F5344CB8AC3E}">
        <p14:creationId xmlns:p14="http://schemas.microsoft.com/office/powerpoint/2010/main" val="19791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0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8C0B6-F74F-DD3A-3E89-05518470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Covenant of Redemption</a:t>
            </a:r>
          </a:p>
          <a:p>
            <a:pPr marL="514350" indent="-514350">
              <a:buAutoNum type="arabicPeriod"/>
            </a:pPr>
            <a:r>
              <a:rPr lang="en-US" sz="3600" dirty="0"/>
              <a:t>Covenant of Works</a:t>
            </a:r>
          </a:p>
          <a:p>
            <a:pPr marL="514350" indent="-514350">
              <a:buAutoNum type="arabicPeriod"/>
            </a:pPr>
            <a:r>
              <a:rPr lang="en-US" sz="3600" dirty="0"/>
              <a:t>Covenant of Grace</a:t>
            </a:r>
          </a:p>
        </p:txBody>
      </p:sp>
    </p:spTree>
    <p:extLst>
      <p:ext uri="{BB962C8B-B14F-4D97-AF65-F5344CB8AC3E}">
        <p14:creationId xmlns:p14="http://schemas.microsoft.com/office/powerpoint/2010/main" val="196920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29233</TotalTime>
  <Words>35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Arial</vt:lpstr>
      <vt:lpstr>Calibri</vt:lpstr>
      <vt:lpstr>Calibri Light</vt:lpstr>
      <vt:lpstr>1_WJB1</vt:lpstr>
      <vt:lpstr>7_WJB1</vt:lpstr>
      <vt:lpstr>WJB1</vt:lpstr>
      <vt:lpstr>8_WJB1</vt:lpstr>
      <vt:lpstr>9_WJB1</vt:lpstr>
      <vt:lpstr>10_WJB1</vt:lpstr>
      <vt:lpstr>11_WJB1</vt:lpstr>
      <vt:lpstr>12_WJB1</vt:lpstr>
      <vt:lpstr>13_WJB1</vt:lpstr>
      <vt:lpstr>2_Office Theme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1735</cp:revision>
  <cp:lastPrinted>2024-07-21T12:35:26Z</cp:lastPrinted>
  <dcterms:created xsi:type="dcterms:W3CDTF">2021-01-08T23:52:50Z</dcterms:created>
  <dcterms:modified xsi:type="dcterms:W3CDTF">2024-07-21T20:42:06Z</dcterms:modified>
</cp:coreProperties>
</file>