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835" r:id="rId1"/>
    <p:sldMasterId id="2147483880" r:id="rId2"/>
    <p:sldMasterId id="2147483887" r:id="rId3"/>
    <p:sldMasterId id="2147483914" r:id="rId4"/>
    <p:sldMasterId id="2147483958" r:id="rId5"/>
    <p:sldMasterId id="2147483967" r:id="rId6"/>
    <p:sldMasterId id="2147483996" r:id="rId7"/>
    <p:sldMasterId id="2147484001" r:id="rId8"/>
    <p:sldMasterId id="2147484019" r:id="rId9"/>
    <p:sldMasterId id="2147484020" r:id="rId10"/>
  </p:sldMasterIdLst>
  <p:notesMasterIdLst>
    <p:notesMasterId r:id="rId14"/>
  </p:notesMasterIdLst>
  <p:handoutMasterIdLst>
    <p:handoutMasterId r:id="rId15"/>
  </p:handoutMasterIdLst>
  <p:sldIdLst>
    <p:sldId id="6853" r:id="rId11"/>
    <p:sldId id="265" r:id="rId12"/>
    <p:sldId id="6854" r:id="rId13"/>
  </p:sldIdLst>
  <p:sldSz cx="12192000" cy="6858000"/>
  <p:notesSz cx="6950075" cy="9236075"/>
  <p:custShowLst>
    <p:custShow name="Memes" id="0">
      <p:sldLst/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342"/>
    <a:srgbClr val="4D1547"/>
    <a:srgbClr val="941651"/>
    <a:srgbClr val="A80000"/>
    <a:srgbClr val="020501"/>
    <a:srgbClr val="350E31"/>
    <a:srgbClr val="7B0000"/>
    <a:srgbClr val="750000"/>
    <a:srgbClr val="530000"/>
    <a:srgbClr val="5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8223" autoAdjust="0"/>
    <p:restoredTop sz="95000" autoAdjust="0"/>
  </p:normalViewPr>
  <p:slideViewPr>
    <p:cSldViewPr>
      <p:cViewPr varScale="1">
        <p:scale>
          <a:sx n="68" d="100"/>
          <a:sy n="68" d="100"/>
        </p:scale>
        <p:origin x="62" y="274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32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1674" y="-84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Master" Target="slideMasters/slideMaster10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11699" cy="461804"/>
          </a:xfrm>
          <a:prstGeom prst="rect">
            <a:avLst/>
          </a:prstGeom>
        </p:spPr>
        <p:txBody>
          <a:bodyPr vert="horz" lIns="92474" tIns="46235" rIns="92474" bIns="4623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71" y="0"/>
            <a:ext cx="3011699" cy="461804"/>
          </a:xfrm>
          <a:prstGeom prst="rect">
            <a:avLst/>
          </a:prstGeom>
        </p:spPr>
        <p:txBody>
          <a:bodyPr vert="horz" lIns="92474" tIns="46235" rIns="92474" bIns="46235" rtlCol="0"/>
          <a:lstStyle>
            <a:lvl1pPr algn="r">
              <a:defRPr sz="1200"/>
            </a:lvl1pPr>
          </a:lstStyle>
          <a:p>
            <a:fld id="{BA261189-8F52-444B-890B-269A83425068}" type="datetimeFigureOut">
              <a:rPr lang="en-US" smtClean="0"/>
              <a:pPr/>
              <a:t>7/21/2024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772668"/>
            <a:ext cx="3011699" cy="461804"/>
          </a:xfrm>
          <a:prstGeom prst="rect">
            <a:avLst/>
          </a:prstGeom>
        </p:spPr>
        <p:txBody>
          <a:bodyPr vert="horz" lIns="92474" tIns="46235" rIns="92474" bIns="4623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71" y="8772668"/>
            <a:ext cx="3011699" cy="461804"/>
          </a:xfrm>
          <a:prstGeom prst="rect">
            <a:avLst/>
          </a:prstGeom>
        </p:spPr>
        <p:txBody>
          <a:bodyPr vert="horz" lIns="92474" tIns="46235" rIns="92474" bIns="46235" rtlCol="0" anchor="b"/>
          <a:lstStyle>
            <a:lvl1pPr algn="r">
              <a:defRPr sz="1200"/>
            </a:lvl1pPr>
          </a:lstStyle>
          <a:p>
            <a:fld id="{186FB555-BB8E-49AE-B117-4AF281875F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625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11699" cy="461804"/>
          </a:xfrm>
          <a:prstGeom prst="rect">
            <a:avLst/>
          </a:prstGeom>
        </p:spPr>
        <p:txBody>
          <a:bodyPr vert="horz" lIns="92474" tIns="46235" rIns="92474" bIns="4623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71" y="0"/>
            <a:ext cx="3011699" cy="461804"/>
          </a:xfrm>
          <a:prstGeom prst="rect">
            <a:avLst/>
          </a:prstGeom>
        </p:spPr>
        <p:txBody>
          <a:bodyPr vert="horz" lIns="92474" tIns="46235" rIns="92474" bIns="46235" rtlCol="0"/>
          <a:lstStyle>
            <a:lvl1pPr algn="r">
              <a:defRPr sz="1200"/>
            </a:lvl1pPr>
          </a:lstStyle>
          <a:p>
            <a:fld id="{57277A89-0140-4E3B-8429-21E784784C77}" type="datetimeFigureOut">
              <a:rPr lang="en-US" smtClean="0"/>
              <a:pPr/>
              <a:t>7/21/2024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92150"/>
            <a:ext cx="61563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74" tIns="46235" rIns="92474" bIns="4623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74" tIns="46235" rIns="92474" bIns="4623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772668"/>
            <a:ext cx="3011699" cy="461804"/>
          </a:xfrm>
          <a:prstGeom prst="rect">
            <a:avLst/>
          </a:prstGeom>
        </p:spPr>
        <p:txBody>
          <a:bodyPr vert="horz" lIns="92474" tIns="46235" rIns="92474" bIns="4623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71" y="8772668"/>
            <a:ext cx="3011699" cy="461804"/>
          </a:xfrm>
          <a:prstGeom prst="rect">
            <a:avLst/>
          </a:prstGeom>
        </p:spPr>
        <p:txBody>
          <a:bodyPr vert="horz" lIns="92474" tIns="46235" rIns="92474" bIns="46235" rtlCol="0" anchor="b"/>
          <a:lstStyle>
            <a:lvl1pPr algn="r">
              <a:defRPr sz="1200"/>
            </a:lvl1pPr>
          </a:lstStyle>
          <a:p>
            <a:fld id="{ED4FF1BE-2FA6-48B7-A734-A21F96AC4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6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_wj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800" y="228602"/>
            <a:ext cx="10668000" cy="1470025"/>
          </a:xfrm>
        </p:spPr>
        <p:txBody>
          <a:bodyPr>
            <a:normAutofit/>
          </a:bodyPr>
          <a:lstStyle>
            <a:lvl1pPr>
              <a:defRPr sz="5000" cap="small" baseline="0">
                <a:solidFill>
                  <a:schemeClr val="bg1"/>
                </a:solidFill>
                <a:effectLst>
                  <a:outerShdw blurRad="50800" dist="88900" dir="2700000" algn="tl" rotWithShape="0">
                    <a:schemeClr val="bg1">
                      <a:lumMod val="95000"/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133600"/>
            <a:ext cx="10566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08000" y="1905000"/>
            <a:ext cx="11277600" cy="0"/>
          </a:xfrm>
          <a:prstGeom prst="line">
            <a:avLst/>
          </a:prstGeom>
          <a:ln w="101600" cap="rnd">
            <a:solidFill>
              <a:schemeClr val="tx2">
                <a:lumMod val="60000"/>
                <a:lumOff val="40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4471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3C8A-C51C-465B-9EAC-54AF508F6415}" type="datetimeFigureOut">
              <a:rPr lang="en-US" smtClean="0"/>
              <a:pPr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ED6C-8A48-421A-ADF2-3AFB31B038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687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_wj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800" y="228602"/>
            <a:ext cx="10668000" cy="1470025"/>
          </a:xfrm>
        </p:spPr>
        <p:txBody>
          <a:bodyPr>
            <a:normAutofit/>
          </a:bodyPr>
          <a:lstStyle>
            <a:lvl1pPr>
              <a:defRPr sz="3751" cap="small" baseline="0">
                <a:solidFill>
                  <a:schemeClr val="bg1"/>
                </a:solidFill>
                <a:effectLst>
                  <a:outerShdw blurRad="50800" dist="88900" dir="2700000" algn="tl" rotWithShape="0">
                    <a:schemeClr val="bg1">
                      <a:lumMod val="95000"/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133600"/>
            <a:ext cx="10566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  <a:lvl2pPr marL="342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08000" y="1905000"/>
            <a:ext cx="11277600" cy="0"/>
          </a:xfrm>
          <a:prstGeom prst="line">
            <a:avLst/>
          </a:prstGeom>
          <a:ln w="101600" cap="rnd">
            <a:solidFill>
              <a:schemeClr val="tx2">
                <a:lumMod val="60000"/>
                <a:lumOff val="40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>
            <a:off x="508000" y="1905000"/>
            <a:ext cx="11277600" cy="0"/>
          </a:xfrm>
          <a:prstGeom prst="line">
            <a:avLst/>
          </a:prstGeom>
          <a:ln w="101600" cap="rnd">
            <a:solidFill>
              <a:schemeClr val="tx2">
                <a:lumMod val="60000"/>
                <a:lumOff val="40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89197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_wj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800" y="228601"/>
            <a:ext cx="10668000" cy="1470025"/>
          </a:xfrm>
        </p:spPr>
        <p:txBody>
          <a:bodyPr>
            <a:normAutofit/>
          </a:bodyPr>
          <a:lstStyle>
            <a:lvl1pPr>
              <a:defRPr sz="5000" cap="small" baseline="0">
                <a:solidFill>
                  <a:schemeClr val="bg1"/>
                </a:solidFill>
                <a:effectLst>
                  <a:outerShdw blurRad="50800" dist="88900" dir="2700000" algn="tl" rotWithShape="0">
                    <a:schemeClr val="bg1">
                      <a:lumMod val="95000"/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133600"/>
            <a:ext cx="10566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08000" y="1905000"/>
            <a:ext cx="11277600" cy="0"/>
          </a:xfrm>
          <a:prstGeom prst="line">
            <a:avLst/>
          </a:prstGeom>
          <a:ln w="101600" cap="rnd">
            <a:solidFill>
              <a:schemeClr val="tx2">
                <a:lumMod val="60000"/>
                <a:lumOff val="40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5893980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in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8600"/>
            <a:ext cx="11049000" cy="6248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43147454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30FD-499F-4894-AD62-C3DDA6D91343}" type="datetime1">
              <a:rPr lang="en-US" smtClean="0"/>
              <a:pPr/>
              <a:t>7/21/2024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E2D22-DD58-44C8-9B17-5965D8DB29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458332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49819-26D9-4639-ACD9-1778E09FE223}" type="datetime1">
              <a:rPr lang="en-US" smtClean="0"/>
              <a:pPr/>
              <a:t>7/21/2024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E2D22-DD58-44C8-9B17-5965D8DB29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827368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1BF5A-C490-4208-8FDD-AE8DF5A71761}" type="datetime1">
              <a:rPr lang="en-US" smtClean="0"/>
              <a:pPr/>
              <a:t>7/21/2024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E2D22-DD58-44C8-9B17-5965D8DB29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601798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25850-DE81-411D-BAB1-33C2310A1D88}" type="datetime1">
              <a:rPr lang="en-US" smtClean="0"/>
              <a:pPr/>
              <a:t>7/21/2024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E2D22-DD58-44C8-9B17-5965D8DB29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6949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9CDB-3680-41C0-BCE2-341E59B8CBBC}" type="datetime1">
              <a:rPr lang="en-US" smtClean="0"/>
              <a:pPr/>
              <a:t>7/21/2024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E2D22-DD58-44C8-9B17-5965D8DB29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546201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16AF-8146-43CC-99FA-DAB7087B2826}" type="datetime1">
              <a:rPr lang="en-US" smtClean="0"/>
              <a:pPr/>
              <a:t>7/21/2024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E2D22-DD58-44C8-9B17-5965D8DB29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897606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in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228600"/>
            <a:ext cx="11785600" cy="624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085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3C8A-C51C-465B-9EAC-54AF508F6415}" type="datetimeFigureOut">
              <a:rPr lang="en-US" smtClean="0"/>
              <a:pPr/>
              <a:t>7/21/2024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ED6C-8A48-421A-ADF2-3AFB31B038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455604"/>
      </p:ext>
    </p:extLst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16274-5F6B-4159-86F6-A546B76FFD50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8040E5-A8FB-446B-A335-BAA19D9858D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72348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16274-5F6B-4159-86F6-A546B76FFD50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8040E5-A8FB-446B-A335-BAA19D9858D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7215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30FD-499F-4894-AD62-C3DDA6D91343}" type="datetime1">
              <a:rPr lang="en-US" smtClean="0"/>
              <a:pPr/>
              <a:t>7/21/2024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E2D22-DD58-44C8-9B17-5965D8DB29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973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49819-26D9-4639-ACD9-1778E09FE223}" type="datetime1">
              <a:rPr lang="en-US" smtClean="0"/>
              <a:pPr/>
              <a:t>7/21/2024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E2D22-DD58-44C8-9B17-5965D8DB29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232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1BF5A-C490-4208-8FDD-AE8DF5A71761}" type="datetime1">
              <a:rPr lang="en-US" smtClean="0"/>
              <a:pPr/>
              <a:t>7/21/2024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E2D22-DD58-44C8-9B17-5965D8DB29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754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25850-DE81-411D-BAB1-33C2310A1D88}" type="datetime1">
              <a:rPr lang="en-US" smtClean="0"/>
              <a:pPr/>
              <a:t>7/21/2024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E2D22-DD58-44C8-9B17-5965D8DB29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277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9CDB-3680-41C0-BCE2-341E59B8CBBC}" type="datetime1">
              <a:rPr lang="en-US" smtClean="0"/>
              <a:pPr/>
              <a:t>7/21/2024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E2D22-DD58-44C8-9B17-5965D8DB29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607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16AF-8146-43CC-99FA-DAB7087B2826}" type="datetime1">
              <a:rPr lang="en-US" smtClean="0"/>
              <a:pPr/>
              <a:t>7/21/2024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E2D22-DD58-44C8-9B17-5965D8DB29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367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3C8A-C51C-465B-9EAC-54AF508F6415}" type="datetimeFigureOut">
              <a:rPr lang="en-US" smtClean="0"/>
              <a:pPr/>
              <a:t>7/21/2024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ED6C-8A48-421A-ADF2-3AFB31B038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356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theme" Target="../theme/theme10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99CDB-3680-41C0-BCE2-341E59B8CBBC}" type="datetime1">
              <a:rPr lang="en-US" smtClean="0"/>
              <a:pPr/>
              <a:t>7/21/2024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E2D22-DD58-44C8-9B17-5965D8DB29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489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ts val="0"/>
        </a:spcBef>
        <a:spcAft>
          <a:spcPts val="1200"/>
        </a:spcAft>
        <a:buFontTx/>
        <a:buNone/>
        <a:defRPr sz="36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ts val="0"/>
        </a:spcBef>
        <a:spcAft>
          <a:spcPts val="1200"/>
        </a:spcAft>
        <a:buFontTx/>
        <a:buNone/>
        <a:defRPr sz="32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ts val="0"/>
        </a:spcBef>
        <a:spcAft>
          <a:spcPts val="1200"/>
        </a:spcAft>
        <a:buFontTx/>
        <a:buNone/>
        <a:defRPr sz="2800" kern="1200" baseline="0">
          <a:solidFill>
            <a:schemeClr val="bg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ts val="0"/>
        </a:spcBef>
        <a:spcAft>
          <a:spcPts val="1200"/>
        </a:spcAft>
        <a:buFontTx/>
        <a:buNone/>
        <a:defRPr sz="24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ts val="0"/>
        </a:spcBef>
        <a:spcAft>
          <a:spcPts val="1200"/>
        </a:spcAft>
        <a:buFontTx/>
        <a:buNone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16274-5F6B-4159-86F6-A546B76FFD50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040E5-A8FB-446B-A335-BAA19D985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944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21" r:id="rId1"/>
    <p:sldLayoutId id="214748402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99CDB-3680-41C0-BCE2-341E59B8CBBC}" type="datetime1">
              <a:rPr lang="en-US" smtClean="0"/>
              <a:pPr/>
              <a:t>7/21/2024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E2D22-DD58-44C8-9B17-5965D8DB29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890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</p:sldLayoutIdLst>
  <p:transition spd="med">
    <p:fade/>
  </p:transition>
  <p:hf hdr="0" ftr="0" dt="0"/>
  <p:txStyles>
    <p:titleStyle>
      <a:lvl1pPr algn="ctr" defTabSz="685783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ts val="0"/>
        </a:spcBef>
        <a:spcAft>
          <a:spcPts val="900"/>
        </a:spcAft>
        <a:buFontTx/>
        <a:buNone/>
        <a:defRPr sz="27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ts val="0"/>
        </a:spcBef>
        <a:spcAft>
          <a:spcPts val="900"/>
        </a:spcAft>
        <a:buFontTx/>
        <a:buNone/>
        <a:defRPr sz="24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spcBef>
          <a:spcPts val="0"/>
        </a:spcBef>
        <a:spcAft>
          <a:spcPts val="900"/>
        </a:spcAft>
        <a:buFontTx/>
        <a:buNone/>
        <a:defRPr sz="2100" kern="1200" baseline="0">
          <a:solidFill>
            <a:schemeClr val="bg1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spcBef>
          <a:spcPts val="0"/>
        </a:spcBef>
        <a:spcAft>
          <a:spcPts val="900"/>
        </a:spcAft>
        <a:buFontTx/>
        <a:buNone/>
        <a:defRPr sz="18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ts val="0"/>
        </a:spcBef>
        <a:spcAft>
          <a:spcPts val="900"/>
        </a:spcAft>
        <a:buFontTx/>
        <a:buNone/>
        <a:defRPr sz="15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99CDB-3680-41C0-BCE2-341E59B8CBBC}" type="datetime1">
              <a:rPr lang="en-US" smtClean="0"/>
              <a:pPr/>
              <a:t>7/21/2024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E2D22-DD58-44C8-9B17-5965D8DB29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99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</p:sldLayoutIdLst>
  <p:transition spd="med">
    <p:fade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1200"/>
        </a:spcAft>
        <a:buFontTx/>
        <a:buNone/>
        <a:defRPr sz="36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1200"/>
        </a:spcAft>
        <a:buFontTx/>
        <a:buNone/>
        <a:defRPr sz="32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1200"/>
        </a:spcAft>
        <a:buFontTx/>
        <a:buNone/>
        <a:defRPr sz="2800" kern="1200" baseline="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1200"/>
        </a:spcAft>
        <a:buFontTx/>
        <a:buNone/>
        <a:defRPr sz="24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1200"/>
        </a:spcAft>
        <a:buFontTx/>
        <a:buNone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99CDB-3680-41C0-BCE2-341E59B8CBBC}" type="datetime1">
              <a:rPr lang="en-US" smtClean="0"/>
              <a:pPr/>
              <a:t>7/21/2024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E2D22-DD58-44C8-9B17-5965D8DB29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012493"/>
      </p:ext>
    </p:extLst>
  </p:cSld>
  <p:clrMap bg1="lt1" tx1="dk1" bg2="lt2" tx2="dk2" accent1="accent1" accent2="accent2" accent3="accent3" accent4="accent4" accent5="accent5" accent6="accent6" hlink="hlink" folHlink="folHlink"/>
  <p:transition spd="med">
    <p:fade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1200"/>
        </a:spcAft>
        <a:buFontTx/>
        <a:buNone/>
        <a:defRPr sz="36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1200"/>
        </a:spcAft>
        <a:buFontTx/>
        <a:buNone/>
        <a:defRPr sz="32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1200"/>
        </a:spcAft>
        <a:buFontTx/>
        <a:buNone/>
        <a:defRPr sz="2800" kern="1200" baseline="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1200"/>
        </a:spcAft>
        <a:buFontTx/>
        <a:buNone/>
        <a:defRPr sz="24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1200"/>
        </a:spcAft>
        <a:buFontTx/>
        <a:buNone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99CDB-3680-41C0-BCE2-341E59B8CBBC}" type="datetime1">
              <a:rPr lang="en-US" smtClean="0"/>
              <a:pPr/>
              <a:t>7/21/2024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E2D22-DD58-44C8-9B17-5965D8DB29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965851"/>
      </p:ext>
    </p:extLst>
  </p:cSld>
  <p:clrMap bg1="lt1" tx1="dk1" bg2="lt2" tx2="dk2" accent1="accent1" accent2="accent2" accent3="accent3" accent4="accent4" accent5="accent5" accent6="accent6" hlink="hlink" folHlink="folHlink"/>
  <p:transition spd="med">
    <p:fade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1200"/>
        </a:spcAft>
        <a:buFontTx/>
        <a:buNone/>
        <a:defRPr sz="36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1200"/>
        </a:spcAft>
        <a:buFontTx/>
        <a:buNone/>
        <a:defRPr sz="32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1200"/>
        </a:spcAft>
        <a:buFontTx/>
        <a:buNone/>
        <a:defRPr sz="2800" kern="1200" baseline="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1200"/>
        </a:spcAft>
        <a:buFontTx/>
        <a:buNone/>
        <a:defRPr sz="24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1200"/>
        </a:spcAft>
        <a:buFontTx/>
        <a:buNone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99CDB-3680-41C0-BCE2-341E59B8CBBC}" type="datetime1">
              <a:rPr lang="en-US" smtClean="0"/>
              <a:pPr/>
              <a:t>7/21/2024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E2D22-DD58-44C8-9B17-5965D8DB29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039417"/>
      </p:ext>
    </p:extLst>
  </p:cSld>
  <p:clrMap bg1="lt1" tx1="dk1" bg2="lt2" tx2="dk2" accent1="accent1" accent2="accent2" accent3="accent3" accent4="accent4" accent5="accent5" accent6="accent6" hlink="hlink" folHlink="folHlink"/>
  <p:transition spd="med">
    <p:fade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1200"/>
        </a:spcAft>
        <a:buFontTx/>
        <a:buNone/>
        <a:defRPr sz="36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1200"/>
        </a:spcAft>
        <a:buFontTx/>
        <a:buNone/>
        <a:defRPr sz="32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1200"/>
        </a:spcAft>
        <a:buFontTx/>
        <a:buNone/>
        <a:defRPr sz="2800" kern="1200" baseline="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1200"/>
        </a:spcAft>
        <a:buFontTx/>
        <a:buNone/>
        <a:defRPr sz="24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1200"/>
        </a:spcAft>
        <a:buFontTx/>
        <a:buNone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99CDB-3680-41C0-BCE2-341E59B8CBBC}" type="datetime1">
              <a:rPr lang="en-US" smtClean="0"/>
              <a:pPr/>
              <a:t>7/21/2024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E2D22-DD58-44C8-9B17-5965D8DB29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258468"/>
      </p:ext>
    </p:extLst>
  </p:cSld>
  <p:clrMap bg1="lt1" tx1="dk1" bg2="lt2" tx2="dk2" accent1="accent1" accent2="accent2" accent3="accent3" accent4="accent4" accent5="accent5" accent6="accent6" hlink="hlink" folHlink="folHlink"/>
  <p:transition spd="med">
    <p:fade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1200"/>
        </a:spcAft>
        <a:buFontTx/>
        <a:buNone/>
        <a:defRPr sz="36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1200"/>
        </a:spcAft>
        <a:buFontTx/>
        <a:buNone/>
        <a:defRPr sz="32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1200"/>
        </a:spcAft>
        <a:buFontTx/>
        <a:buNone/>
        <a:defRPr sz="2800" kern="1200" baseline="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1200"/>
        </a:spcAft>
        <a:buFontTx/>
        <a:buNone/>
        <a:defRPr sz="24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1200"/>
        </a:spcAft>
        <a:buFontTx/>
        <a:buNone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99CDB-3680-41C0-BCE2-341E59B8CBBC}" type="datetime1">
              <a:rPr lang="en-US" smtClean="0"/>
              <a:pPr/>
              <a:t>7/21/2024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E2D22-DD58-44C8-9B17-5965D8DB29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445017"/>
      </p:ext>
    </p:extLst>
  </p:cSld>
  <p:clrMap bg1="lt1" tx1="dk1" bg2="lt2" tx2="dk2" accent1="accent1" accent2="accent2" accent3="accent3" accent4="accent4" accent5="accent5" accent6="accent6" hlink="hlink" folHlink="folHlink"/>
  <p:transition spd="med">
    <p:fade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1200"/>
        </a:spcAft>
        <a:buFontTx/>
        <a:buNone/>
        <a:defRPr sz="36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1200"/>
        </a:spcAft>
        <a:buFontTx/>
        <a:buNone/>
        <a:defRPr sz="32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1200"/>
        </a:spcAft>
        <a:buFontTx/>
        <a:buNone/>
        <a:defRPr sz="2800" kern="1200" baseline="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1200"/>
        </a:spcAft>
        <a:buFontTx/>
        <a:buNone/>
        <a:defRPr sz="24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1200"/>
        </a:spcAft>
        <a:buFontTx/>
        <a:buNone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99CDB-3680-41C0-BCE2-341E59B8CBBC}" type="datetime1">
              <a:rPr lang="en-US" smtClean="0"/>
              <a:pPr/>
              <a:t>7/21/2024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E2D22-DD58-44C8-9B17-5965D8DB29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964045"/>
      </p:ext>
    </p:extLst>
  </p:cSld>
  <p:clrMap bg1="lt1" tx1="dk1" bg2="lt2" tx2="dk2" accent1="accent1" accent2="accent2" accent3="accent3" accent4="accent4" accent5="accent5" accent6="accent6" hlink="hlink" folHlink="folHlink"/>
  <p:transition spd="med">
    <p:fade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1200"/>
        </a:spcAft>
        <a:buFontTx/>
        <a:buNone/>
        <a:defRPr sz="36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1200"/>
        </a:spcAft>
        <a:buFontTx/>
        <a:buNone/>
        <a:defRPr sz="32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1200"/>
        </a:spcAft>
        <a:buFontTx/>
        <a:buNone/>
        <a:defRPr sz="2800" kern="1200" baseline="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1200"/>
        </a:spcAft>
        <a:buFontTx/>
        <a:buNone/>
        <a:defRPr sz="24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1200"/>
        </a:spcAft>
        <a:buFontTx/>
        <a:buNone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8C0B6-F74F-DD3A-3E89-055184702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6413"/>
            <a:ext cx="10515600" cy="538055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3600" dirty="0"/>
              <a:t>Age of Innocence </a:t>
            </a:r>
          </a:p>
          <a:p>
            <a:pPr marL="514350" indent="-514350">
              <a:buAutoNum type="arabicPeriod"/>
            </a:pPr>
            <a:r>
              <a:rPr lang="en-US" sz="3600" dirty="0"/>
              <a:t>Age of Conscience </a:t>
            </a:r>
          </a:p>
          <a:p>
            <a:pPr marL="514350" indent="-514350">
              <a:buAutoNum type="arabicPeriod"/>
            </a:pPr>
            <a:r>
              <a:rPr lang="en-US" sz="3600" dirty="0"/>
              <a:t>Age of Human Government </a:t>
            </a:r>
          </a:p>
          <a:p>
            <a:pPr marL="514350" indent="-514350">
              <a:buAutoNum type="arabicPeriod"/>
            </a:pPr>
            <a:r>
              <a:rPr lang="en-US" sz="3600" dirty="0"/>
              <a:t>Age of Promise </a:t>
            </a:r>
          </a:p>
          <a:p>
            <a:pPr marL="514350" indent="-514350">
              <a:buAutoNum type="arabicPeriod"/>
            </a:pPr>
            <a:r>
              <a:rPr lang="en-US" sz="3600" dirty="0"/>
              <a:t>Age of the Mosaic Law</a:t>
            </a:r>
          </a:p>
          <a:p>
            <a:pPr marL="514350" indent="-514350">
              <a:buAutoNum type="arabicPeriod"/>
            </a:pPr>
            <a:r>
              <a:rPr lang="en-US" sz="3600" dirty="0"/>
              <a:t>Age of the Church</a:t>
            </a:r>
          </a:p>
          <a:p>
            <a:pPr marL="514350" indent="-514350">
              <a:buAutoNum type="arabicPeriod"/>
            </a:pPr>
            <a:r>
              <a:rPr lang="en-US" sz="3600" dirty="0"/>
              <a:t>Age of the Kingdom</a:t>
            </a:r>
          </a:p>
        </p:txBody>
      </p:sp>
    </p:spTree>
    <p:extLst>
      <p:ext uri="{BB962C8B-B14F-4D97-AF65-F5344CB8AC3E}">
        <p14:creationId xmlns:p14="http://schemas.microsoft.com/office/powerpoint/2010/main" val="1979167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9067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8C0B6-F74F-DD3A-3E89-055184702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5845"/>
            <a:ext cx="10515600" cy="4761118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3600" dirty="0"/>
              <a:t>Covenant of Redemption</a:t>
            </a:r>
          </a:p>
          <a:p>
            <a:pPr marL="514350" indent="-514350">
              <a:buAutoNum type="arabicPeriod"/>
            </a:pPr>
            <a:r>
              <a:rPr lang="en-US" sz="3600" dirty="0"/>
              <a:t>Covenant of Works</a:t>
            </a:r>
          </a:p>
          <a:p>
            <a:pPr marL="514350" indent="-514350">
              <a:buAutoNum type="arabicPeriod"/>
            </a:pPr>
            <a:r>
              <a:rPr lang="en-US" sz="3600" dirty="0"/>
              <a:t>Covenant of Grace</a:t>
            </a:r>
          </a:p>
        </p:txBody>
      </p:sp>
    </p:spTree>
    <p:extLst>
      <p:ext uri="{BB962C8B-B14F-4D97-AF65-F5344CB8AC3E}">
        <p14:creationId xmlns:p14="http://schemas.microsoft.com/office/powerpoint/2010/main" val="1969208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WJB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WJB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WJB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8_WJB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9_WJB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0_WJB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1_WJB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2_WJB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3_WJB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29233</TotalTime>
  <Words>35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3</vt:i4>
      </vt:variant>
      <vt:variant>
        <vt:lpstr>Custom Shows</vt:lpstr>
      </vt:variant>
      <vt:variant>
        <vt:i4>1</vt:i4>
      </vt:variant>
    </vt:vector>
  </HeadingPairs>
  <TitlesOfParts>
    <vt:vector size="17" baseType="lpstr">
      <vt:lpstr>Arial</vt:lpstr>
      <vt:lpstr>Calibri</vt:lpstr>
      <vt:lpstr>Calibri Light</vt:lpstr>
      <vt:lpstr>1_WJB1</vt:lpstr>
      <vt:lpstr>7_WJB1</vt:lpstr>
      <vt:lpstr>WJB1</vt:lpstr>
      <vt:lpstr>8_WJB1</vt:lpstr>
      <vt:lpstr>9_WJB1</vt:lpstr>
      <vt:lpstr>10_WJB1</vt:lpstr>
      <vt:lpstr>11_WJB1</vt:lpstr>
      <vt:lpstr>12_WJB1</vt:lpstr>
      <vt:lpstr>13_WJB1</vt:lpstr>
      <vt:lpstr>2_Office Theme</vt:lpstr>
      <vt:lpstr>PowerPoint Presentation</vt:lpstr>
      <vt:lpstr>PowerPoint Presentation</vt:lpstr>
      <vt:lpstr>PowerPoint Presentation</vt:lpstr>
      <vt:lpstr>Memes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 ∙ E ∙ S ∙ T </dc:title>
  <dc:creator>Wendell Brane</dc:creator>
  <cp:lastModifiedBy>Joshua Miles</cp:lastModifiedBy>
  <cp:revision>1735</cp:revision>
  <cp:lastPrinted>2024-07-21T12:35:26Z</cp:lastPrinted>
  <dcterms:created xsi:type="dcterms:W3CDTF">2021-01-08T23:52:50Z</dcterms:created>
  <dcterms:modified xsi:type="dcterms:W3CDTF">2024-07-21T20:42:06Z</dcterms:modified>
</cp:coreProperties>
</file>