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835" r:id="rId1"/>
    <p:sldMasterId id="2147483880" r:id="rId2"/>
    <p:sldMasterId id="2147483887" r:id="rId3"/>
    <p:sldMasterId id="2147483914" r:id="rId4"/>
    <p:sldMasterId id="2147483958" r:id="rId5"/>
    <p:sldMasterId id="2147483967" r:id="rId6"/>
    <p:sldMasterId id="2147483996" r:id="rId7"/>
    <p:sldMasterId id="2147484001" r:id="rId8"/>
    <p:sldMasterId id="2147484019" r:id="rId9"/>
    <p:sldMasterId id="2147484026" r:id="rId10"/>
  </p:sldMasterIdLst>
  <p:notesMasterIdLst>
    <p:notesMasterId r:id="rId50"/>
  </p:notesMasterIdLst>
  <p:handoutMasterIdLst>
    <p:handoutMasterId r:id="rId51"/>
  </p:handoutMasterIdLst>
  <p:sldIdLst>
    <p:sldId id="886" r:id="rId11"/>
    <p:sldId id="876" r:id="rId12"/>
    <p:sldId id="885" r:id="rId13"/>
    <p:sldId id="887" r:id="rId14"/>
    <p:sldId id="894" r:id="rId15"/>
    <p:sldId id="895" r:id="rId16"/>
    <p:sldId id="896" r:id="rId17"/>
    <p:sldId id="897" r:id="rId18"/>
    <p:sldId id="898" r:id="rId19"/>
    <p:sldId id="899" r:id="rId20"/>
    <p:sldId id="900" r:id="rId21"/>
    <p:sldId id="901" r:id="rId22"/>
    <p:sldId id="908" r:id="rId23"/>
    <p:sldId id="925" r:id="rId24"/>
    <p:sldId id="907" r:id="rId25"/>
    <p:sldId id="902" r:id="rId26"/>
    <p:sldId id="903" r:id="rId27"/>
    <p:sldId id="904" r:id="rId28"/>
    <p:sldId id="906" r:id="rId29"/>
    <p:sldId id="905" r:id="rId30"/>
    <p:sldId id="909" r:id="rId31"/>
    <p:sldId id="910" r:id="rId32"/>
    <p:sldId id="912" r:id="rId33"/>
    <p:sldId id="911" r:id="rId34"/>
    <p:sldId id="913" r:id="rId35"/>
    <p:sldId id="914" r:id="rId36"/>
    <p:sldId id="923" r:id="rId37"/>
    <p:sldId id="915" r:id="rId38"/>
    <p:sldId id="927" r:id="rId39"/>
    <p:sldId id="877" r:id="rId40"/>
    <p:sldId id="924" r:id="rId41"/>
    <p:sldId id="918" r:id="rId42"/>
    <p:sldId id="917" r:id="rId43"/>
    <p:sldId id="926" r:id="rId44"/>
    <p:sldId id="919" r:id="rId45"/>
    <p:sldId id="920" r:id="rId46"/>
    <p:sldId id="921" r:id="rId47"/>
    <p:sldId id="922" r:id="rId48"/>
    <p:sldId id="916" r:id="rId49"/>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71342"/>
    <a:srgbClr val="4D1547"/>
    <a:srgbClr val="941651"/>
    <a:srgbClr val="A80000"/>
    <a:srgbClr val="020501"/>
    <a:srgbClr val="350E31"/>
    <a:srgbClr val="7B0000"/>
    <a:srgbClr val="750000"/>
    <a:srgbClr val="530000"/>
    <a:srgbClr val="5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243" autoAdjust="0"/>
    <p:restoredTop sz="94965" autoAdjust="0"/>
  </p:normalViewPr>
  <p:slideViewPr>
    <p:cSldViewPr>
      <p:cViewPr varScale="1">
        <p:scale>
          <a:sx n="103" d="100"/>
          <a:sy n="103" d="100"/>
        </p:scale>
        <p:origin x="176" y="456"/>
      </p:cViewPr>
      <p:guideLst>
        <p:guide orient="horz" pos="2160"/>
        <p:guide pos="3840"/>
      </p:guideLst>
    </p:cSldViewPr>
  </p:slideViewPr>
  <p:outlineViewPr>
    <p:cViewPr>
      <p:scale>
        <a:sx n="33" d="100"/>
        <a:sy n="33" d="100"/>
      </p:scale>
      <p:origin x="0" y="-432"/>
    </p:cViewPr>
  </p:outlineViewPr>
  <p:notesTextViewPr>
    <p:cViewPr>
      <p:scale>
        <a:sx n="3" d="2"/>
        <a:sy n="3" d="2"/>
      </p:scale>
      <p:origin x="0" y="0"/>
    </p:cViewPr>
  </p:notesTextViewPr>
  <p:sorterViewPr>
    <p:cViewPr varScale="1">
      <p:scale>
        <a:sx n="1" d="1"/>
        <a:sy n="1" d="1"/>
      </p:scale>
      <p:origin x="0" y="-3720"/>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71"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8/18/2024</a:t>
            </a:fld>
            <a:endParaRPr lang="en-US"/>
          </a:p>
        </p:txBody>
      </p:sp>
      <p:sp>
        <p:nvSpPr>
          <p:cNvPr id="4" name="Footer Placeholder 3"/>
          <p:cNvSpPr>
            <a:spLocks noGrp="1"/>
          </p:cNvSpPr>
          <p:nvPr>
            <p:ph type="ftr" sz="quarter" idx="2"/>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71"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71"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8/18/2024</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71"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D3C8A-C51C-465B-9EAC-54AF508F6415}" type="datetimeFigureOut">
              <a:rPr lang="en-US" smtClean="0"/>
              <a:pPr/>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52968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3751"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91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89398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1049000" cy="624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31474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8/18/2024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645833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8/18/2024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18482736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8/18/2024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3260179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8/18/2024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2835694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8/18/2024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95654620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8/18/2024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5658976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8/18/2024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281545560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4pPr>
              <a:buClr>
                <a:srgbClr val="B8E000"/>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78155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332391"/>
            <a:ext cx="8534400" cy="125314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33109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9839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50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069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844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88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9659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6337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8/18/2024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8/18/2024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8/18/2024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8/18/2024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8/18/2024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8/18/2024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8/18/2024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1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8/18/2024</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32" indent="-285744" algn="l" defTabSz="914377"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2971" indent="-228594" algn="l" defTabSz="914377"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160" indent="-228594" algn="l" defTabSz="914377"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349" indent="-228594" algn="l" defTabSz="914377"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8306140"/>
      </p:ext>
    </p:extLst>
  </p:cSld>
  <p:clrMap bg1="dk1" tx1="lt1" bg2="dk2" tx2="lt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3200" b="0" i="0" kern="1200" cap="all" spc="50" normalizeH="0">
          <a:solidFill>
            <a:srgbClr val="B8E000"/>
          </a:solidFill>
          <a:latin typeface="Futura Bd BT"/>
          <a:ea typeface="+mj-ea"/>
          <a:cs typeface="Futura Bd BT"/>
        </a:defRPr>
      </a:lvl1pPr>
    </p:titleStyle>
    <p:bodyStyle>
      <a:lvl1pPr marL="342900" indent="-342900" algn="l" defTabSz="457200" rtl="0" eaLnBrk="1" latinLnBrk="0" hangingPunct="1">
        <a:spcBef>
          <a:spcPct val="20000"/>
        </a:spcBef>
        <a:buClr>
          <a:srgbClr val="E2C655"/>
        </a:buClr>
        <a:buFont typeface="Arial"/>
        <a:buChar char="•"/>
        <a:defRPr sz="2800" b="0" i="0" kern="1200">
          <a:solidFill>
            <a:schemeClr val="bg1"/>
          </a:solidFill>
          <a:latin typeface="Futura"/>
          <a:ea typeface="+mn-ea"/>
          <a:cs typeface="Futura"/>
        </a:defRPr>
      </a:lvl1pPr>
      <a:lvl2pPr marL="742950" indent="-285750" algn="l" defTabSz="457200" rtl="0" eaLnBrk="1" latinLnBrk="0" hangingPunct="1">
        <a:spcBef>
          <a:spcPct val="20000"/>
        </a:spcBef>
        <a:buFont typeface="Arial"/>
        <a:buChar char="–"/>
        <a:defRPr sz="2800" b="0" i="0" kern="1200">
          <a:solidFill>
            <a:schemeClr val="bg1"/>
          </a:solidFill>
          <a:latin typeface="Futura Light"/>
          <a:ea typeface="+mn-ea"/>
          <a:cs typeface="Futura Light"/>
        </a:defRPr>
      </a:lvl2pPr>
      <a:lvl3pPr marL="1143000" indent="-228600" algn="l" defTabSz="457200" rtl="0" eaLnBrk="1" latinLnBrk="0" hangingPunct="1">
        <a:spcBef>
          <a:spcPct val="20000"/>
        </a:spcBef>
        <a:buClr>
          <a:srgbClr val="E2C655"/>
        </a:buClr>
        <a:buFont typeface="Arial"/>
        <a:buChar char="•"/>
        <a:defRPr sz="2400" b="0" i="0" kern="1200">
          <a:solidFill>
            <a:schemeClr val="bg1"/>
          </a:solidFill>
          <a:latin typeface="Futura Light"/>
          <a:ea typeface="+mn-ea"/>
          <a:cs typeface="Futura Light"/>
        </a:defRPr>
      </a:lvl3pPr>
      <a:lvl4pPr marL="1600200" indent="-228600" algn="l" defTabSz="457200" rtl="0" eaLnBrk="1" latinLnBrk="0" hangingPunct="1">
        <a:spcBef>
          <a:spcPct val="20000"/>
        </a:spcBef>
        <a:buClr>
          <a:srgbClr val="B8E000"/>
        </a:buClr>
        <a:buFont typeface="Arial"/>
        <a:buChar char="–"/>
        <a:defRPr sz="2000" b="0" i="0" kern="1200">
          <a:solidFill>
            <a:schemeClr val="bg1"/>
          </a:solidFill>
          <a:latin typeface="Futura Light"/>
          <a:ea typeface="+mn-ea"/>
          <a:cs typeface="Futura Light"/>
        </a:defRPr>
      </a:lvl4pPr>
      <a:lvl5pPr marL="2057400" indent="-228600" algn="l" defTabSz="457200" rtl="0" eaLnBrk="1" latinLnBrk="0" hangingPunct="1">
        <a:spcBef>
          <a:spcPct val="20000"/>
        </a:spcBef>
        <a:buClr>
          <a:srgbClr val="E2C655"/>
        </a:buClr>
        <a:buFont typeface="Arial"/>
        <a:buChar char="»"/>
        <a:defRPr sz="2000" b="0" i="0" kern="1200">
          <a:solidFill>
            <a:schemeClr val="bg1"/>
          </a:solidFill>
          <a:latin typeface="Futura Light"/>
          <a:ea typeface="+mn-ea"/>
          <a:cs typeface="Futur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599CDB-3680-41C0-BCE2-341E59B8CBBC}" type="datetime1">
              <a:rPr lang="en-US" smtClean="0"/>
              <a:pPr/>
              <a:t>8/18/2024</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211890582"/>
      </p:ext>
    </p:extLst>
  </p:cSld>
  <p:clrMap bg1="lt1" tx1="dk1" bg2="lt2" tx2="dk2" accent1="accent1" accent2="accent2" accent3="accent3" accent4="accent4" accent5="accent5" accent6="accent6" hlink="hlink" folHlink="folHlink"/>
  <p:sldLayoutIdLst>
    <p:sldLayoutId id="2147483882" r:id="rId1"/>
    <p:sldLayoutId id="2147483883" r:id="rId2"/>
  </p:sldLayoutIdLst>
  <p:transition spd="med">
    <p:fade/>
  </p:transition>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ts val="0"/>
        </a:spcBef>
        <a:spcAft>
          <a:spcPts val="900"/>
        </a:spcAft>
        <a:buFontTx/>
        <a:buNone/>
        <a:defRPr sz="2700" kern="1200" baseline="0">
          <a:solidFill>
            <a:schemeClr val="bg1"/>
          </a:solidFill>
          <a:latin typeface="+mn-lt"/>
          <a:ea typeface="+mn-ea"/>
          <a:cs typeface="+mn-cs"/>
        </a:defRPr>
      </a:lvl1pPr>
      <a:lvl2pPr marL="557199" indent="-214308" algn="l" defTabSz="685783" rtl="0" eaLnBrk="1" latinLnBrk="0" hangingPunct="1">
        <a:spcBef>
          <a:spcPts val="0"/>
        </a:spcBef>
        <a:spcAft>
          <a:spcPts val="900"/>
        </a:spcAft>
        <a:buFontTx/>
        <a:buNone/>
        <a:defRPr sz="2400" kern="1200" baseline="0">
          <a:solidFill>
            <a:schemeClr val="bg1"/>
          </a:solidFill>
          <a:latin typeface="+mn-lt"/>
          <a:ea typeface="+mn-ea"/>
          <a:cs typeface="+mn-cs"/>
        </a:defRPr>
      </a:lvl2pPr>
      <a:lvl3pPr marL="857229" indent="-171446" algn="l" defTabSz="685783" rtl="0" eaLnBrk="1" latinLnBrk="0" hangingPunct="1">
        <a:spcBef>
          <a:spcPts val="0"/>
        </a:spcBef>
        <a:spcAft>
          <a:spcPts val="900"/>
        </a:spcAft>
        <a:buFontTx/>
        <a:buNone/>
        <a:defRPr sz="2100" kern="1200" baseline="0">
          <a:solidFill>
            <a:schemeClr val="bg1"/>
          </a:solidFill>
          <a:latin typeface="+mn-lt"/>
          <a:ea typeface="+mn-ea"/>
          <a:cs typeface="+mn-cs"/>
        </a:defRPr>
      </a:lvl3pPr>
      <a:lvl4pPr marL="1200121" indent="-171446" algn="l" defTabSz="685783" rtl="0" eaLnBrk="1" latinLnBrk="0" hangingPunct="1">
        <a:spcBef>
          <a:spcPts val="0"/>
        </a:spcBef>
        <a:spcAft>
          <a:spcPts val="900"/>
        </a:spcAft>
        <a:buFontTx/>
        <a:buNone/>
        <a:defRPr sz="1800" kern="1200" baseline="0">
          <a:solidFill>
            <a:schemeClr val="bg1"/>
          </a:solidFill>
          <a:latin typeface="+mn-lt"/>
          <a:ea typeface="+mn-ea"/>
          <a:cs typeface="+mn-cs"/>
        </a:defRPr>
      </a:lvl4pPr>
      <a:lvl5pPr marL="1543012" indent="-171446" algn="l" defTabSz="685783" rtl="0" eaLnBrk="1" latinLnBrk="0" hangingPunct="1">
        <a:spcBef>
          <a:spcPts val="0"/>
        </a:spcBef>
        <a:spcAft>
          <a:spcPts val="900"/>
        </a:spcAft>
        <a:buFontTx/>
        <a:buNone/>
        <a:defRPr sz="1500" kern="1200" baseline="0">
          <a:solidFill>
            <a:schemeClr val="bg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8/18/2024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03799596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8/18/2024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890012493"/>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8/18/2024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545965851"/>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8/18/2024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910394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8/18/2024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1258468"/>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8/18/2024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7624450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8/18/2024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935964045"/>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inting of a person sitting in a chair&#10;&#10;Description automatically generated">
            <a:extLst>
              <a:ext uri="{FF2B5EF4-FFF2-40B4-BE49-F238E27FC236}">
                <a16:creationId xmlns:a16="http://schemas.microsoft.com/office/drawing/2014/main" id="{50065798-3393-5657-00A2-151939428B01}"/>
              </a:ext>
            </a:extLst>
          </p:cNvPr>
          <p:cNvPicPr>
            <a:picLocks noChangeAspect="1"/>
          </p:cNvPicPr>
          <p:nvPr/>
        </p:nvPicPr>
        <p:blipFill rotWithShape="1">
          <a:blip r:embed="rId2"/>
          <a:srcRect t="5624" b="47936"/>
          <a:stretch/>
        </p:blipFill>
        <p:spPr>
          <a:xfrm>
            <a:off x="0" y="0"/>
            <a:ext cx="12192000" cy="6858000"/>
          </a:xfrm>
          <a:prstGeom prst="rect">
            <a:avLst/>
          </a:prstGeom>
        </p:spPr>
      </p:pic>
    </p:spTree>
    <p:extLst>
      <p:ext uri="{BB962C8B-B14F-4D97-AF65-F5344CB8AC3E}">
        <p14:creationId xmlns:p14="http://schemas.microsoft.com/office/powerpoint/2010/main" val="102285365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robe&#10;&#10;Description automatically generated">
            <a:extLst>
              <a:ext uri="{FF2B5EF4-FFF2-40B4-BE49-F238E27FC236}">
                <a16:creationId xmlns:a16="http://schemas.microsoft.com/office/drawing/2014/main" id="{4BD195F3-AA0B-DFF5-E2AA-41C820A9A57E}"/>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Tree>
    <p:extLst>
      <p:ext uri="{BB962C8B-B14F-4D97-AF65-F5344CB8AC3E}">
        <p14:creationId xmlns:p14="http://schemas.microsoft.com/office/powerpoint/2010/main" val="99653236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in a white robe&#10;&#10;Description automatically generated">
            <a:extLst>
              <a:ext uri="{FF2B5EF4-FFF2-40B4-BE49-F238E27FC236}">
                <a16:creationId xmlns:a16="http://schemas.microsoft.com/office/drawing/2014/main" id="{F527427B-5E86-D127-3B32-4E8F69DD2F3D}"/>
              </a:ext>
            </a:extLst>
          </p:cNvPr>
          <p:cNvPicPr>
            <a:picLocks noChangeAspect="1"/>
          </p:cNvPicPr>
          <p:nvPr/>
        </p:nvPicPr>
        <p:blipFill rotWithShape="1">
          <a:blip r:embed="rId2">
            <a:alphaModFix amt="20000"/>
            <a:extLst>
              <a:ext uri="{BEBA8EAE-BF5A-486C-A8C5-ECC9F3942E4B}">
                <a14:imgProps xmlns:a14="http://schemas.microsoft.com/office/drawing/2010/main">
                  <a14:imgLayer r:embed="rId3">
                    <a14:imgEffect>
                      <a14:brightnessContrast bright="-46000" contrast="40000"/>
                    </a14:imgEffect>
                  </a14:imgLayer>
                </a14:imgProps>
              </a:ext>
            </a:extLst>
          </a:blip>
          <a:srcRect t="37894"/>
          <a:stretch/>
        </p:blipFill>
        <p:spPr>
          <a:xfrm>
            <a:off x="0" y="2598821"/>
            <a:ext cx="12192000" cy="4259179"/>
          </a:xfrm>
          <a:prstGeom prst="rect">
            <a:avLst/>
          </a:prstGeom>
        </p:spPr>
      </p:pic>
      <p:pic>
        <p:nvPicPr>
          <p:cNvPr id="5" name="Picture 4" descr="A painting of a clown&#10;&#10;Description automatically generated">
            <a:extLst>
              <a:ext uri="{FF2B5EF4-FFF2-40B4-BE49-F238E27FC236}">
                <a16:creationId xmlns:a16="http://schemas.microsoft.com/office/drawing/2014/main" id="{37FD7978-DE7E-08D7-1BF3-27B2CBEFBF39}"/>
              </a:ext>
            </a:extLst>
          </p:cNvPr>
          <p:cNvPicPr>
            <a:picLocks noChangeAspect="1"/>
          </p:cNvPicPr>
          <p:nvPr/>
        </p:nvPicPr>
        <p:blipFill rotWithShape="1">
          <a:blip r:embed="rId4"/>
          <a:srcRect l="10991" t="13612" r="9950" b="24802"/>
          <a:stretch/>
        </p:blipFill>
        <p:spPr>
          <a:xfrm>
            <a:off x="-1" y="-1"/>
            <a:ext cx="6602819" cy="6858001"/>
          </a:xfrm>
          <a:prstGeom prst="rect">
            <a:avLst/>
          </a:prstGeom>
        </p:spPr>
      </p:pic>
    </p:spTree>
    <p:extLst>
      <p:ext uri="{BB962C8B-B14F-4D97-AF65-F5344CB8AC3E}">
        <p14:creationId xmlns:p14="http://schemas.microsoft.com/office/powerpoint/2010/main" val="348073739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robe&#10;&#10;Description automatically generated">
            <a:extLst>
              <a:ext uri="{FF2B5EF4-FFF2-40B4-BE49-F238E27FC236}">
                <a16:creationId xmlns:a16="http://schemas.microsoft.com/office/drawing/2014/main" id="{3437EF26-EA5A-697B-1B66-E55E41BD910B}"/>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Tree>
    <p:extLst>
      <p:ext uri="{BB962C8B-B14F-4D97-AF65-F5344CB8AC3E}">
        <p14:creationId xmlns:p14="http://schemas.microsoft.com/office/powerpoint/2010/main" val="271046489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robe&#10;&#10;Description automatically generated">
            <a:extLst>
              <a:ext uri="{FF2B5EF4-FFF2-40B4-BE49-F238E27FC236}">
                <a16:creationId xmlns:a16="http://schemas.microsoft.com/office/drawing/2014/main" id="{60ACB488-A3A4-A96C-A7AB-3531EA93D05B}"/>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B69031B8-0399-9175-24F6-336964C00C3C}"/>
              </a:ext>
            </a:extLst>
          </p:cNvPr>
          <p:cNvPicPr>
            <a:picLocks noChangeAspect="1"/>
          </p:cNvPicPr>
          <p:nvPr/>
        </p:nvPicPr>
        <p:blipFill>
          <a:blip r:embed="rId4">
            <a:lum bright="70000" contrast="-70000"/>
          </a:blip>
          <a:stretch>
            <a:fillRect/>
          </a:stretch>
        </p:blipFill>
        <p:spPr>
          <a:xfrm>
            <a:off x="689772" y="671082"/>
            <a:ext cx="4877481" cy="4877481"/>
          </a:xfrm>
          <a:prstGeom prst="rect">
            <a:avLst/>
          </a:prstGeom>
        </p:spPr>
      </p:pic>
    </p:spTree>
    <p:extLst>
      <p:ext uri="{BB962C8B-B14F-4D97-AF65-F5344CB8AC3E}">
        <p14:creationId xmlns:p14="http://schemas.microsoft.com/office/powerpoint/2010/main" val="392046664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robe&#10;&#10;Description automatically generated">
            <a:extLst>
              <a:ext uri="{FF2B5EF4-FFF2-40B4-BE49-F238E27FC236}">
                <a16:creationId xmlns:a16="http://schemas.microsoft.com/office/drawing/2014/main" id="{78DB62CC-60D0-EA88-1E43-0ABBB069B75A}"/>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B69031B8-0399-9175-24F6-336964C00C3C}"/>
              </a:ext>
            </a:extLst>
          </p:cNvPr>
          <p:cNvPicPr>
            <a:picLocks noChangeAspect="1"/>
          </p:cNvPicPr>
          <p:nvPr/>
        </p:nvPicPr>
        <p:blipFill>
          <a:blip r:embed="rId4">
            <a:lum bright="70000" contrast="-70000"/>
          </a:blip>
          <a:stretch>
            <a:fillRect/>
          </a:stretch>
        </p:blipFill>
        <p:spPr>
          <a:xfrm>
            <a:off x="689772" y="671082"/>
            <a:ext cx="4877481" cy="4877481"/>
          </a:xfrm>
          <a:prstGeom prst="rect">
            <a:avLst/>
          </a:prstGeom>
        </p:spPr>
      </p:pic>
      <p:sp>
        <p:nvSpPr>
          <p:cNvPr id="5" name="TextBox 4">
            <a:extLst>
              <a:ext uri="{FF2B5EF4-FFF2-40B4-BE49-F238E27FC236}">
                <a16:creationId xmlns:a16="http://schemas.microsoft.com/office/drawing/2014/main" id="{0AE570CA-25EB-A734-A684-90BAD12DB87A}"/>
              </a:ext>
            </a:extLst>
          </p:cNvPr>
          <p:cNvSpPr txBox="1"/>
          <p:nvPr/>
        </p:nvSpPr>
        <p:spPr>
          <a:xfrm>
            <a:off x="2196142" y="5646617"/>
            <a:ext cx="1864741"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SERVILE</a:t>
            </a:r>
          </a:p>
        </p:txBody>
      </p:sp>
    </p:spTree>
    <p:extLst>
      <p:ext uri="{BB962C8B-B14F-4D97-AF65-F5344CB8AC3E}">
        <p14:creationId xmlns:p14="http://schemas.microsoft.com/office/powerpoint/2010/main" val="271670611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robe&#10;&#10;Description automatically generated">
            <a:extLst>
              <a:ext uri="{FF2B5EF4-FFF2-40B4-BE49-F238E27FC236}">
                <a16:creationId xmlns:a16="http://schemas.microsoft.com/office/drawing/2014/main" id="{34275002-16C7-6BC5-A0FB-A02BAA697A30}"/>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Tree>
    <p:extLst>
      <p:ext uri="{BB962C8B-B14F-4D97-AF65-F5344CB8AC3E}">
        <p14:creationId xmlns:p14="http://schemas.microsoft.com/office/powerpoint/2010/main" val="325178063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robe&#10;&#10;Description automatically generated">
            <a:extLst>
              <a:ext uri="{FF2B5EF4-FFF2-40B4-BE49-F238E27FC236}">
                <a16:creationId xmlns:a16="http://schemas.microsoft.com/office/drawing/2014/main" id="{0B35551D-7DDA-035B-D787-033E98F033E2}"/>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
        <p:nvSpPr>
          <p:cNvPr id="5" name="TextBox 4">
            <a:extLst>
              <a:ext uri="{FF2B5EF4-FFF2-40B4-BE49-F238E27FC236}">
                <a16:creationId xmlns:a16="http://schemas.microsoft.com/office/drawing/2014/main" id="{9D0D6C9A-6B88-6B5C-FF3F-05168322A26E}"/>
              </a:ext>
            </a:extLst>
          </p:cNvPr>
          <p:cNvSpPr txBox="1"/>
          <p:nvPr/>
        </p:nvSpPr>
        <p:spPr>
          <a:xfrm>
            <a:off x="669130" y="420484"/>
            <a:ext cx="10853740" cy="60170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Calibri"/>
                <a:ea typeface="+mn-ea"/>
                <a:cs typeface="+mn-cs"/>
              </a:rPr>
              <a:t>ISAIAH 11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1 There shall come forth a shoot from the stump of Jesse,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    and a branch from his roots shall bear fruit.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2 And the Spirit of the Lord shall rest upon him,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    the Spirit of wisdom and understanding,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    the Spirit of counsel and might,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    the Spirit of knowledge and the fear of the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3 And his delight shall be in the fear of the Lord. …</a:t>
            </a:r>
          </a:p>
        </p:txBody>
      </p:sp>
    </p:spTree>
    <p:extLst>
      <p:ext uri="{BB962C8B-B14F-4D97-AF65-F5344CB8AC3E}">
        <p14:creationId xmlns:p14="http://schemas.microsoft.com/office/powerpoint/2010/main" val="310170496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robe&#10;&#10;Description automatically generated">
            <a:extLst>
              <a:ext uri="{FF2B5EF4-FFF2-40B4-BE49-F238E27FC236}">
                <a16:creationId xmlns:a16="http://schemas.microsoft.com/office/drawing/2014/main" id="{C012F080-8376-667A-DD97-8BE33EC46042}"/>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Tree>
    <p:extLst>
      <p:ext uri="{BB962C8B-B14F-4D97-AF65-F5344CB8AC3E}">
        <p14:creationId xmlns:p14="http://schemas.microsoft.com/office/powerpoint/2010/main" val="362622583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robe&#10;&#10;Description automatically generated">
            <a:extLst>
              <a:ext uri="{FF2B5EF4-FFF2-40B4-BE49-F238E27FC236}">
                <a16:creationId xmlns:a16="http://schemas.microsoft.com/office/drawing/2014/main" id="{E8D6BC6E-8DBD-4794-1D63-F3C87DEAC408}"/>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
        <p:nvSpPr>
          <p:cNvPr id="5" name="TextBox 4">
            <a:extLst>
              <a:ext uri="{FF2B5EF4-FFF2-40B4-BE49-F238E27FC236}">
                <a16:creationId xmlns:a16="http://schemas.microsoft.com/office/drawing/2014/main" id="{9D0D6C9A-6B88-6B5C-FF3F-05168322A26E}"/>
              </a:ext>
            </a:extLst>
          </p:cNvPr>
          <p:cNvSpPr txBox="1"/>
          <p:nvPr/>
        </p:nvSpPr>
        <p:spPr>
          <a:xfrm>
            <a:off x="1015186" y="1429270"/>
            <a:ext cx="10161627" cy="224676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“My Father, if it is possible, may this cup be taken from me. Yet not as I will, but as you will.”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Calibri"/>
                <a:ea typeface="+mn-ea"/>
                <a:cs typeface="+mn-cs"/>
              </a:rPr>
              <a:t>- Mt 26:39</a:t>
            </a:r>
          </a:p>
        </p:txBody>
      </p:sp>
    </p:spTree>
    <p:extLst>
      <p:ext uri="{BB962C8B-B14F-4D97-AF65-F5344CB8AC3E}">
        <p14:creationId xmlns:p14="http://schemas.microsoft.com/office/powerpoint/2010/main" val="185517589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robe&#10;&#10;Description automatically generated">
            <a:extLst>
              <a:ext uri="{FF2B5EF4-FFF2-40B4-BE49-F238E27FC236}">
                <a16:creationId xmlns:a16="http://schemas.microsoft.com/office/drawing/2014/main" id="{AC1752FE-5821-5B9E-4692-CAB66622B65C}"/>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Tree>
    <p:extLst>
      <p:ext uri="{BB962C8B-B14F-4D97-AF65-F5344CB8AC3E}">
        <p14:creationId xmlns:p14="http://schemas.microsoft.com/office/powerpoint/2010/main" val="423067700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inting of a person sitting in a chair&#10;&#10;Description automatically generated">
            <a:extLst>
              <a:ext uri="{FF2B5EF4-FFF2-40B4-BE49-F238E27FC236}">
                <a16:creationId xmlns:a16="http://schemas.microsoft.com/office/drawing/2014/main" id="{50065798-3393-5657-00A2-151939428B01}"/>
              </a:ext>
            </a:extLst>
          </p:cNvPr>
          <p:cNvPicPr>
            <a:picLocks noChangeAspect="1"/>
          </p:cNvPicPr>
          <p:nvPr/>
        </p:nvPicPr>
        <p:blipFill rotWithShape="1">
          <a:blip r:embed="rId2"/>
          <a:srcRect t="34547" b="19014"/>
          <a:stretch/>
        </p:blipFill>
        <p:spPr>
          <a:xfrm>
            <a:off x="0" y="0"/>
            <a:ext cx="12192000" cy="6858000"/>
          </a:xfrm>
          <a:prstGeom prst="rect">
            <a:avLst/>
          </a:prstGeom>
        </p:spPr>
      </p:pic>
      <p:pic>
        <p:nvPicPr>
          <p:cNvPr id="2" name="Picture 1" descr="A person in a white robe&#10;&#10;Description automatically generated">
            <a:extLst>
              <a:ext uri="{FF2B5EF4-FFF2-40B4-BE49-F238E27FC236}">
                <a16:creationId xmlns:a16="http://schemas.microsoft.com/office/drawing/2014/main" id="{F527427B-5E86-D127-3B32-4E8F69DD2F3D}"/>
              </a:ext>
            </a:extLst>
          </p:cNvPr>
          <p:cNvPicPr>
            <a:picLocks noChangeAspect="1"/>
          </p:cNvPicPr>
          <p:nvPr/>
        </p:nvPicPr>
        <p:blipFill rotWithShape="1">
          <a:blip r:embed="rId3">
            <a:alphaModFix amt="35000"/>
            <a:extLst>
              <a:ext uri="{BEBA8EAE-BF5A-486C-A8C5-ECC9F3942E4B}">
                <a14:imgProps xmlns:a14="http://schemas.microsoft.com/office/drawing/2010/main">
                  <a14:imgLayer r:embed="rId4">
                    <a14:imgEffect>
                      <a14:brightnessContrast bright="-40000" contrast="40000"/>
                    </a14:imgEffect>
                  </a14:imgLayer>
                </a14:imgProps>
              </a:ext>
            </a:extLst>
          </a:blip>
          <a:srcRect t="37894"/>
          <a:stretch/>
        </p:blipFill>
        <p:spPr>
          <a:xfrm>
            <a:off x="0" y="2598821"/>
            <a:ext cx="12192000" cy="4259179"/>
          </a:xfrm>
          <a:prstGeom prst="rect">
            <a:avLst/>
          </a:prstGeom>
        </p:spPr>
      </p:pic>
    </p:spTree>
    <p:extLst>
      <p:ext uri="{BB962C8B-B14F-4D97-AF65-F5344CB8AC3E}">
        <p14:creationId xmlns:p14="http://schemas.microsoft.com/office/powerpoint/2010/main" val="129706822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0D6C9A-6B88-6B5C-FF3F-05168322A26E}"/>
              </a:ext>
            </a:extLst>
          </p:cNvPr>
          <p:cNvSpPr txBox="1"/>
          <p:nvPr/>
        </p:nvSpPr>
        <p:spPr>
          <a:xfrm>
            <a:off x="1015186" y="1475436"/>
            <a:ext cx="10161627" cy="224676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“For this reason the Father loves me, because I lay down my life that I may take it up again.”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Calibri"/>
                <a:ea typeface="+mn-ea"/>
                <a:cs typeface="+mn-cs"/>
              </a:rPr>
              <a:t>- Jn 10:17</a:t>
            </a:r>
          </a:p>
        </p:txBody>
      </p:sp>
      <p:pic>
        <p:nvPicPr>
          <p:cNvPr id="3" name="Picture 2" descr="A person in a white robe&#10;&#10;Description automatically generated">
            <a:extLst>
              <a:ext uri="{FF2B5EF4-FFF2-40B4-BE49-F238E27FC236}">
                <a16:creationId xmlns:a16="http://schemas.microsoft.com/office/drawing/2014/main" id="{D65234C9-94D2-3100-580F-7DA68DC4B763}"/>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Tree>
    <p:extLst>
      <p:ext uri="{BB962C8B-B14F-4D97-AF65-F5344CB8AC3E}">
        <p14:creationId xmlns:p14="http://schemas.microsoft.com/office/powerpoint/2010/main" val="383071038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robe&#10;&#10;Description automatically generated">
            <a:extLst>
              <a:ext uri="{FF2B5EF4-FFF2-40B4-BE49-F238E27FC236}">
                <a16:creationId xmlns:a16="http://schemas.microsoft.com/office/drawing/2014/main" id="{62EEF3DE-D9C4-F6DC-288E-643275F51DDF}"/>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B69031B8-0399-9175-24F6-336964C00C3C}"/>
              </a:ext>
            </a:extLst>
          </p:cNvPr>
          <p:cNvPicPr>
            <a:picLocks noChangeAspect="1"/>
          </p:cNvPicPr>
          <p:nvPr/>
        </p:nvPicPr>
        <p:blipFill>
          <a:blip r:embed="rId4">
            <a:lum bright="70000" contrast="-70000"/>
          </a:blip>
          <a:stretch>
            <a:fillRect/>
          </a:stretch>
        </p:blipFill>
        <p:spPr>
          <a:xfrm>
            <a:off x="689772" y="671082"/>
            <a:ext cx="4877481" cy="4877481"/>
          </a:xfrm>
          <a:prstGeom prst="rect">
            <a:avLst/>
          </a:prstGeom>
        </p:spPr>
      </p:pic>
      <p:sp>
        <p:nvSpPr>
          <p:cNvPr id="5" name="TextBox 4">
            <a:extLst>
              <a:ext uri="{FF2B5EF4-FFF2-40B4-BE49-F238E27FC236}">
                <a16:creationId xmlns:a16="http://schemas.microsoft.com/office/drawing/2014/main" id="{0AE570CA-25EB-A734-A684-90BAD12DB87A}"/>
              </a:ext>
            </a:extLst>
          </p:cNvPr>
          <p:cNvSpPr txBox="1"/>
          <p:nvPr/>
        </p:nvSpPr>
        <p:spPr>
          <a:xfrm>
            <a:off x="2196142" y="5646617"/>
            <a:ext cx="1864741"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SERVILE</a:t>
            </a:r>
          </a:p>
        </p:txBody>
      </p:sp>
    </p:spTree>
    <p:extLst>
      <p:ext uri="{BB962C8B-B14F-4D97-AF65-F5344CB8AC3E}">
        <p14:creationId xmlns:p14="http://schemas.microsoft.com/office/powerpoint/2010/main" val="254538116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robe&#10;&#10;Description automatically generated">
            <a:extLst>
              <a:ext uri="{FF2B5EF4-FFF2-40B4-BE49-F238E27FC236}">
                <a16:creationId xmlns:a16="http://schemas.microsoft.com/office/drawing/2014/main" id="{A67B9FCD-9AAC-C91D-69C7-7AF8BE74E0FF}"/>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B69031B8-0399-9175-24F6-336964C00C3C}"/>
              </a:ext>
            </a:extLst>
          </p:cNvPr>
          <p:cNvPicPr>
            <a:picLocks noChangeAspect="1"/>
          </p:cNvPicPr>
          <p:nvPr/>
        </p:nvPicPr>
        <p:blipFill>
          <a:blip r:embed="rId4">
            <a:lum bright="70000" contrast="-70000"/>
          </a:blip>
          <a:stretch>
            <a:fillRect/>
          </a:stretch>
        </p:blipFill>
        <p:spPr>
          <a:xfrm>
            <a:off x="689772" y="671082"/>
            <a:ext cx="4877481" cy="4877481"/>
          </a:xfrm>
          <a:prstGeom prst="rect">
            <a:avLst/>
          </a:prstGeom>
        </p:spPr>
      </p:pic>
      <p:sp>
        <p:nvSpPr>
          <p:cNvPr id="5" name="TextBox 4">
            <a:extLst>
              <a:ext uri="{FF2B5EF4-FFF2-40B4-BE49-F238E27FC236}">
                <a16:creationId xmlns:a16="http://schemas.microsoft.com/office/drawing/2014/main" id="{0AE570CA-25EB-A734-A684-90BAD12DB87A}"/>
              </a:ext>
            </a:extLst>
          </p:cNvPr>
          <p:cNvSpPr txBox="1"/>
          <p:nvPr/>
        </p:nvSpPr>
        <p:spPr>
          <a:xfrm>
            <a:off x="2196142" y="5646617"/>
            <a:ext cx="1864741"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SERVILE</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00193AA0-2C08-71C6-B7DF-654E70028825}"/>
              </a:ext>
            </a:extLst>
          </p:cNvPr>
          <p:cNvPicPr>
            <a:picLocks noChangeAspect="1"/>
          </p:cNvPicPr>
          <p:nvPr/>
        </p:nvPicPr>
        <p:blipFill>
          <a:blip r:embed="rId5">
            <a:lum bright="70000" contrast="-70000"/>
          </a:blip>
          <a:stretch>
            <a:fillRect/>
          </a:stretch>
        </p:blipFill>
        <p:spPr>
          <a:xfrm>
            <a:off x="7243049" y="1137272"/>
            <a:ext cx="4259179" cy="4259179"/>
          </a:xfrm>
          <a:prstGeom prst="rect">
            <a:avLst/>
          </a:prstGeom>
        </p:spPr>
      </p:pic>
      <p:sp>
        <p:nvSpPr>
          <p:cNvPr id="8" name="TextBox 7">
            <a:extLst>
              <a:ext uri="{FF2B5EF4-FFF2-40B4-BE49-F238E27FC236}">
                <a16:creationId xmlns:a16="http://schemas.microsoft.com/office/drawing/2014/main" id="{FD9791A7-09AC-7526-0BEE-E2FFFD6CF1BE}"/>
              </a:ext>
            </a:extLst>
          </p:cNvPr>
          <p:cNvSpPr txBox="1"/>
          <p:nvPr/>
        </p:nvSpPr>
        <p:spPr>
          <a:xfrm>
            <a:off x="8654332" y="5646617"/>
            <a:ext cx="1436612"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FILIAL</a:t>
            </a:r>
          </a:p>
        </p:txBody>
      </p:sp>
      <p:cxnSp>
        <p:nvCxnSpPr>
          <p:cNvPr id="6" name="Straight Connector 5">
            <a:extLst>
              <a:ext uri="{FF2B5EF4-FFF2-40B4-BE49-F238E27FC236}">
                <a16:creationId xmlns:a16="http://schemas.microsoft.com/office/drawing/2014/main" id="{BE23A8EF-385B-96F2-FB7B-4306559EC3AB}"/>
              </a:ext>
            </a:extLst>
          </p:cNvPr>
          <p:cNvCxnSpPr>
            <a:cxnSpLocks/>
          </p:cNvCxnSpPr>
          <p:nvPr/>
        </p:nvCxnSpPr>
        <p:spPr>
          <a:xfrm>
            <a:off x="6745857" y="-112143"/>
            <a:ext cx="0" cy="6970143"/>
          </a:xfrm>
          <a:prstGeom prst="line">
            <a:avLst/>
          </a:prstGeom>
          <a:ln>
            <a:solidFill>
              <a:srgbClr val="B8E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332632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robe&#10;&#10;Description automatically generated">
            <a:extLst>
              <a:ext uri="{FF2B5EF4-FFF2-40B4-BE49-F238E27FC236}">
                <a16:creationId xmlns:a16="http://schemas.microsoft.com/office/drawing/2014/main" id="{EF0F3281-4F7A-32AE-7175-D5DECD2119C1}"/>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Tree>
    <p:extLst>
      <p:ext uri="{BB962C8B-B14F-4D97-AF65-F5344CB8AC3E}">
        <p14:creationId xmlns:p14="http://schemas.microsoft.com/office/powerpoint/2010/main" val="226962654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robe&#10;&#10;Description automatically generated">
            <a:extLst>
              <a:ext uri="{FF2B5EF4-FFF2-40B4-BE49-F238E27FC236}">
                <a16:creationId xmlns:a16="http://schemas.microsoft.com/office/drawing/2014/main" id="{6F60C1FD-B995-D6E8-27A4-A111A4594A0D}"/>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
        <p:nvSpPr>
          <p:cNvPr id="4" name="TextBox 3">
            <a:extLst>
              <a:ext uri="{FF2B5EF4-FFF2-40B4-BE49-F238E27FC236}">
                <a16:creationId xmlns:a16="http://schemas.microsoft.com/office/drawing/2014/main" id="{8762351E-B30F-3BCE-517F-282D214ABD75}"/>
              </a:ext>
            </a:extLst>
          </p:cNvPr>
          <p:cNvSpPr txBox="1"/>
          <p:nvPr/>
        </p:nvSpPr>
        <p:spPr>
          <a:xfrm>
            <a:off x="2312720" y="315515"/>
            <a:ext cx="7566559" cy="65556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Calibri"/>
                <a:ea typeface="+mn-ea"/>
                <a:cs typeface="+mn-cs"/>
              </a:rPr>
              <a:t>PSALM 130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1</a:t>
            </a:r>
            <a:r>
              <a:rPr kumimoji="0" lang="en-US" sz="3500" b="1" i="0" u="none" strike="noStrike" kern="1200" cap="none" spc="0" normalizeH="0" baseline="0" noProof="0" dirty="0">
                <a:ln>
                  <a:noFill/>
                </a:ln>
                <a:solidFill>
                  <a:prstClr val="white"/>
                </a:solidFill>
                <a:effectLst/>
                <a:uLnTx/>
                <a:uFillTx/>
                <a:latin typeface="Calibri"/>
                <a:ea typeface="+mn-ea"/>
                <a:cs typeface="+mn-cs"/>
              </a:rPr>
              <a:t> Out of the depths I cry to you, O Lord!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2</a:t>
            </a:r>
            <a:r>
              <a:rPr kumimoji="0" lang="en-US" sz="3500" b="1" i="0" u="none" strike="noStrike" kern="1200" cap="none" spc="0" normalizeH="0" baseline="0" noProof="0" dirty="0">
                <a:ln>
                  <a:noFill/>
                </a:ln>
                <a:solidFill>
                  <a:prstClr val="white"/>
                </a:solidFill>
                <a:effectLst/>
                <a:uLnTx/>
                <a:uFillTx/>
                <a:latin typeface="Calibri"/>
                <a:ea typeface="+mn-ea"/>
                <a:cs typeface="+mn-cs"/>
              </a:rPr>
              <a:t>      O Lord, hear my voice!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Let your ears be attentive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       to the voice of my pleas for mercy!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3</a:t>
            </a:r>
            <a:r>
              <a:rPr kumimoji="0" lang="en-US" sz="3500" b="1" i="0" u="none" strike="noStrike" kern="1200" cap="none" spc="0" normalizeH="0" baseline="0" noProof="0" dirty="0">
                <a:ln>
                  <a:noFill/>
                </a:ln>
                <a:solidFill>
                  <a:prstClr val="white"/>
                </a:solidFill>
                <a:effectLst/>
                <a:uLnTx/>
                <a:uFillTx/>
                <a:latin typeface="Calibri"/>
                <a:ea typeface="+mn-ea"/>
                <a:cs typeface="+mn-cs"/>
              </a:rPr>
              <a:t> If you, O Lord, should mark iniquities,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       O Lord, who could stand?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4</a:t>
            </a:r>
            <a:r>
              <a:rPr kumimoji="0" lang="en-US" sz="3500" b="1" i="0" u="none" strike="noStrike" kern="1200" cap="none" spc="0" normalizeH="0" baseline="0" noProof="0" dirty="0">
                <a:ln>
                  <a:noFill/>
                </a:ln>
                <a:solidFill>
                  <a:prstClr val="white"/>
                </a:solidFill>
                <a:effectLst/>
                <a:uLnTx/>
                <a:uFillTx/>
                <a:latin typeface="Calibri"/>
                <a:ea typeface="+mn-ea"/>
                <a:cs typeface="+mn-cs"/>
              </a:rPr>
              <a:t> </a:t>
            </a:r>
            <a:r>
              <a:rPr kumimoji="0" lang="en-US" sz="3500" b="1" i="0" u="none" strike="noStrike" kern="1200" cap="none" spc="0" normalizeH="0" baseline="0" noProof="0" dirty="0">
                <a:ln>
                  <a:noFill/>
                </a:ln>
                <a:solidFill>
                  <a:prstClr val="black"/>
                </a:solidFill>
                <a:effectLst/>
                <a:highlight>
                  <a:srgbClr val="B8E000"/>
                </a:highlight>
                <a:uLnTx/>
                <a:uFillTx/>
                <a:latin typeface="Calibri"/>
                <a:ea typeface="+mn-ea"/>
                <a:cs typeface="+mn-cs"/>
              </a:rPr>
              <a:t>But with you there is forgiveness,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black"/>
                </a:solidFill>
                <a:effectLst/>
                <a:highlight>
                  <a:srgbClr val="B8E000"/>
                </a:highlight>
                <a:uLnTx/>
                <a:uFillTx/>
                <a:latin typeface="Calibri"/>
                <a:ea typeface="+mn-ea"/>
                <a:cs typeface="+mn-cs"/>
              </a:rPr>
              <a:t>       that you may be feared.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1801323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white robe&#10;&#10;Description automatically generated">
            <a:extLst>
              <a:ext uri="{FF2B5EF4-FFF2-40B4-BE49-F238E27FC236}">
                <a16:creationId xmlns:a16="http://schemas.microsoft.com/office/drawing/2014/main" id="{C4050D36-74AC-29C8-F077-7B224F80F272}"/>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
        <p:nvSpPr>
          <p:cNvPr id="3" name="TextBox 2">
            <a:extLst>
              <a:ext uri="{FF2B5EF4-FFF2-40B4-BE49-F238E27FC236}">
                <a16:creationId xmlns:a16="http://schemas.microsoft.com/office/drawing/2014/main" id="{106E4609-E2B2-C888-D696-28061DD7E53A}"/>
              </a:ext>
            </a:extLst>
          </p:cNvPr>
          <p:cNvSpPr txBox="1"/>
          <p:nvPr/>
        </p:nvSpPr>
        <p:spPr>
          <a:xfrm>
            <a:off x="1916501" y="379561"/>
            <a:ext cx="8358998" cy="60170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5</a:t>
            </a:r>
            <a:r>
              <a:rPr kumimoji="0" lang="en-US" sz="3500" b="1" i="0" u="none" strike="noStrike" kern="1200" cap="none" spc="0" normalizeH="0" baseline="0" noProof="0" dirty="0">
                <a:ln>
                  <a:noFill/>
                </a:ln>
                <a:solidFill>
                  <a:prstClr val="white"/>
                </a:solidFill>
                <a:effectLst/>
                <a:uLnTx/>
                <a:uFillTx/>
                <a:latin typeface="Calibri"/>
                <a:ea typeface="+mn-ea"/>
                <a:cs typeface="+mn-cs"/>
              </a:rPr>
              <a:t> I wait for the Lord, my soul waits,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       and in his word I hope;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6</a:t>
            </a:r>
            <a:r>
              <a:rPr kumimoji="0" lang="en-US" sz="3500" b="1" i="0" u="none" strike="noStrike" kern="1200" cap="none" spc="0" normalizeH="0" baseline="0" noProof="0" dirty="0">
                <a:ln>
                  <a:noFill/>
                </a:ln>
                <a:solidFill>
                  <a:prstClr val="white"/>
                </a:solidFill>
                <a:effectLst/>
                <a:uLnTx/>
                <a:uFillTx/>
                <a:latin typeface="Calibri"/>
                <a:ea typeface="+mn-ea"/>
                <a:cs typeface="+mn-cs"/>
              </a:rPr>
              <a:t> my soul waits for the Lord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       more than watchmen for the morning,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       more than watchmen for the morning.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7</a:t>
            </a:r>
            <a:r>
              <a:rPr kumimoji="0" lang="en-US" sz="3500" b="1" i="0" u="none" strike="noStrike" kern="1200" cap="none" spc="0" normalizeH="0" baseline="0" noProof="0" dirty="0">
                <a:ln>
                  <a:noFill/>
                </a:ln>
                <a:solidFill>
                  <a:prstClr val="white"/>
                </a:solidFill>
                <a:effectLst/>
                <a:uLnTx/>
                <a:uFillTx/>
                <a:latin typeface="Calibri"/>
                <a:ea typeface="+mn-ea"/>
                <a:cs typeface="+mn-cs"/>
              </a:rPr>
              <a:t> O Israel, hope in the Lord!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       For with the Lord there is steadfast love,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       and with him is plentiful redemption.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8</a:t>
            </a:r>
            <a:r>
              <a:rPr kumimoji="0" lang="en-US" sz="3500" b="1" i="0" u="none" strike="noStrike" kern="1200" cap="none" spc="0" normalizeH="0" baseline="0" noProof="0" dirty="0">
                <a:ln>
                  <a:noFill/>
                </a:ln>
                <a:solidFill>
                  <a:prstClr val="white"/>
                </a:solidFill>
                <a:effectLst/>
                <a:uLnTx/>
                <a:uFillTx/>
                <a:latin typeface="Calibri"/>
                <a:ea typeface="+mn-ea"/>
                <a:cs typeface="+mn-cs"/>
              </a:rPr>
              <a:t> And he will redeem Israel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       from all his iniquities.</a:t>
            </a:r>
          </a:p>
        </p:txBody>
      </p:sp>
    </p:spTree>
    <p:extLst>
      <p:ext uri="{BB962C8B-B14F-4D97-AF65-F5344CB8AC3E}">
        <p14:creationId xmlns:p14="http://schemas.microsoft.com/office/powerpoint/2010/main" val="236214922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robe&#10;&#10;Description automatically generated">
            <a:extLst>
              <a:ext uri="{FF2B5EF4-FFF2-40B4-BE49-F238E27FC236}">
                <a16:creationId xmlns:a16="http://schemas.microsoft.com/office/drawing/2014/main" id="{2AC7397F-2167-B6D2-FC0C-C16C927E62C3}"/>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Tree>
    <p:extLst>
      <p:ext uri="{BB962C8B-B14F-4D97-AF65-F5344CB8AC3E}">
        <p14:creationId xmlns:p14="http://schemas.microsoft.com/office/powerpoint/2010/main" val="244962757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white robe&#10;&#10;Description automatically generated">
            <a:extLst>
              <a:ext uri="{FF2B5EF4-FFF2-40B4-BE49-F238E27FC236}">
                <a16:creationId xmlns:a16="http://schemas.microsoft.com/office/drawing/2014/main" id="{4EEAA422-89A1-2A5B-C25A-B9F4A6F328A0}"/>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
        <p:nvSpPr>
          <p:cNvPr id="3" name="TextBox 2">
            <a:extLst>
              <a:ext uri="{FF2B5EF4-FFF2-40B4-BE49-F238E27FC236}">
                <a16:creationId xmlns:a16="http://schemas.microsoft.com/office/drawing/2014/main" id="{4FB92A4D-0465-E480-1ECE-A57924CA2C8B}"/>
              </a:ext>
            </a:extLst>
          </p:cNvPr>
          <p:cNvSpPr txBox="1"/>
          <p:nvPr/>
        </p:nvSpPr>
        <p:spPr>
          <a:xfrm>
            <a:off x="1649802" y="959093"/>
            <a:ext cx="8892396" cy="49398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a:t>
            </a:r>
            <a:r>
              <a:rPr kumimoji="0" lang="en-US" sz="3500" b="1" i="0" u="none" strike="noStrike" kern="1200" cap="none" spc="0" normalizeH="0" baseline="30000" noProof="0" dirty="0">
                <a:ln>
                  <a:noFill/>
                </a:ln>
                <a:solidFill>
                  <a:prstClr val="white"/>
                </a:solidFill>
                <a:effectLst/>
                <a:uLnTx/>
                <a:uFillTx/>
                <a:latin typeface="Calibri"/>
                <a:ea typeface="+mn-ea"/>
                <a:cs typeface="+mn-cs"/>
              </a:rPr>
              <a:t>32</a:t>
            </a:r>
            <a:r>
              <a:rPr kumimoji="0" lang="en-US" sz="3500" b="1" i="0" u="none" strike="noStrike" kern="1200" cap="none" spc="0" normalizeH="0" baseline="0" noProof="0" dirty="0">
                <a:ln>
                  <a:noFill/>
                </a:ln>
                <a:solidFill>
                  <a:prstClr val="white"/>
                </a:solidFill>
                <a:effectLst/>
                <a:uLnTx/>
                <a:uFillTx/>
                <a:latin typeface="Calibri"/>
                <a:ea typeface="+mn-ea"/>
                <a:cs typeface="+mn-cs"/>
              </a:rPr>
              <a:t> And what more shall I say? For time would fail me to tell of Gideon, Barak, Samson, Jephthah, of David and Samuel and the prophets— </a:t>
            </a:r>
            <a:r>
              <a:rPr kumimoji="0" lang="en-US" sz="3500" b="1" i="0" u="none" strike="noStrike" kern="1200" cap="none" spc="0" normalizeH="0" baseline="30000" noProof="0" dirty="0">
                <a:ln>
                  <a:noFill/>
                </a:ln>
                <a:solidFill>
                  <a:prstClr val="white"/>
                </a:solidFill>
                <a:effectLst/>
                <a:uLnTx/>
                <a:uFillTx/>
                <a:latin typeface="Calibri"/>
                <a:ea typeface="+mn-ea"/>
                <a:cs typeface="+mn-cs"/>
              </a:rPr>
              <a:t>33</a:t>
            </a:r>
            <a:r>
              <a:rPr kumimoji="0" lang="en-US" sz="3500" b="1" i="0" u="none" strike="noStrike" kern="1200" cap="none" spc="0" normalizeH="0" baseline="0" noProof="0" dirty="0">
                <a:ln>
                  <a:noFill/>
                </a:ln>
                <a:solidFill>
                  <a:prstClr val="white"/>
                </a:solidFill>
                <a:effectLst/>
                <a:uLnTx/>
                <a:uFillTx/>
                <a:latin typeface="Calibri"/>
                <a:ea typeface="+mn-ea"/>
                <a:cs typeface="+mn-cs"/>
              </a:rPr>
              <a:t> who through faith conquered kingdoms, enforced justice, obtained promises, stopped the mouths of lions, </a:t>
            </a:r>
            <a:r>
              <a:rPr kumimoji="0" lang="en-US" sz="3500" b="1" i="0" u="none" strike="noStrike" kern="1200" cap="none" spc="0" normalizeH="0" baseline="30000" noProof="0" dirty="0">
                <a:ln>
                  <a:noFill/>
                </a:ln>
                <a:solidFill>
                  <a:prstClr val="white"/>
                </a:solidFill>
                <a:effectLst/>
                <a:uLnTx/>
                <a:uFillTx/>
                <a:latin typeface="Calibri"/>
                <a:ea typeface="+mn-ea"/>
                <a:cs typeface="+mn-cs"/>
              </a:rPr>
              <a:t>34</a:t>
            </a:r>
            <a:r>
              <a:rPr kumimoji="0" lang="en-US" sz="3500" b="1" i="0" u="none" strike="noStrike" kern="1200" cap="none" spc="0" normalizeH="0" baseline="0" noProof="0" dirty="0">
                <a:ln>
                  <a:noFill/>
                </a:ln>
                <a:solidFill>
                  <a:prstClr val="white"/>
                </a:solidFill>
                <a:effectLst/>
                <a:uLnTx/>
                <a:uFillTx/>
                <a:latin typeface="Calibri"/>
                <a:ea typeface="+mn-ea"/>
                <a:cs typeface="+mn-cs"/>
              </a:rPr>
              <a:t> quenched the power of fire, escaped the edge of the sword, were made strong out of weakness, became mighty in war, put foreign armies to flight. </a:t>
            </a:r>
          </a:p>
        </p:txBody>
      </p:sp>
    </p:spTree>
    <p:extLst>
      <p:ext uri="{BB962C8B-B14F-4D97-AF65-F5344CB8AC3E}">
        <p14:creationId xmlns:p14="http://schemas.microsoft.com/office/powerpoint/2010/main" val="309255948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white robe&#10;&#10;Description automatically generated">
            <a:extLst>
              <a:ext uri="{FF2B5EF4-FFF2-40B4-BE49-F238E27FC236}">
                <a16:creationId xmlns:a16="http://schemas.microsoft.com/office/drawing/2014/main" id="{4509E32D-E322-24CF-817E-5F19A87A91CC}"/>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
        <p:nvSpPr>
          <p:cNvPr id="3" name="TextBox 2">
            <a:extLst>
              <a:ext uri="{FF2B5EF4-FFF2-40B4-BE49-F238E27FC236}">
                <a16:creationId xmlns:a16="http://schemas.microsoft.com/office/drawing/2014/main" id="{4FB92A4D-0465-E480-1ECE-A57924CA2C8B}"/>
              </a:ext>
            </a:extLst>
          </p:cNvPr>
          <p:cNvSpPr txBox="1"/>
          <p:nvPr/>
        </p:nvSpPr>
        <p:spPr>
          <a:xfrm>
            <a:off x="1649802" y="1355020"/>
            <a:ext cx="8892396" cy="27853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35</a:t>
            </a:r>
            <a:r>
              <a:rPr kumimoji="0" lang="en-US" sz="3500" b="1" i="0" u="none" strike="noStrike" kern="1200" cap="none" spc="0" normalizeH="0" baseline="0" noProof="0" dirty="0">
                <a:ln>
                  <a:noFill/>
                </a:ln>
                <a:solidFill>
                  <a:prstClr val="white"/>
                </a:solidFill>
                <a:effectLst/>
                <a:uLnTx/>
                <a:uFillTx/>
                <a:latin typeface="Calibri"/>
                <a:ea typeface="+mn-ea"/>
                <a:cs typeface="+mn-cs"/>
              </a:rPr>
              <a:t> Women received back their dead by resurrection. Some were tortured, refusing to accept release, so that they might rise again to a better life. </a:t>
            </a:r>
            <a:r>
              <a:rPr kumimoji="0" lang="en-US" sz="3500" b="1" i="0" u="none" strike="noStrike" kern="1200" cap="none" spc="0" normalizeH="0" baseline="30000" noProof="0" dirty="0">
                <a:ln>
                  <a:noFill/>
                </a:ln>
                <a:solidFill>
                  <a:prstClr val="white"/>
                </a:solidFill>
                <a:effectLst/>
                <a:uLnTx/>
                <a:uFillTx/>
                <a:latin typeface="Calibri"/>
                <a:ea typeface="+mn-ea"/>
                <a:cs typeface="+mn-cs"/>
              </a:rPr>
              <a:t>36</a:t>
            </a:r>
            <a:r>
              <a:rPr kumimoji="0" lang="en-US" sz="3500" b="1" i="0" u="none" strike="noStrike" kern="1200" cap="none" spc="0" normalizeH="0" baseline="0" noProof="0" dirty="0">
                <a:ln>
                  <a:noFill/>
                </a:ln>
                <a:solidFill>
                  <a:prstClr val="white"/>
                </a:solidFill>
                <a:effectLst/>
                <a:uLnTx/>
                <a:uFillTx/>
                <a:latin typeface="Calibri"/>
                <a:ea typeface="+mn-ea"/>
                <a:cs typeface="+mn-cs"/>
              </a:rPr>
              <a:t> Others suffered mocking and flogging, and even chains and imprisonment. </a:t>
            </a:r>
            <a:endParaRPr kumimoji="0" lang="en-US" sz="35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5284394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white robe&#10;&#10;Description automatically generated">
            <a:extLst>
              <a:ext uri="{FF2B5EF4-FFF2-40B4-BE49-F238E27FC236}">
                <a16:creationId xmlns:a16="http://schemas.microsoft.com/office/drawing/2014/main" id="{4509E32D-E322-24CF-817E-5F19A87A91CC}"/>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
        <p:nvSpPr>
          <p:cNvPr id="3" name="TextBox 2">
            <a:extLst>
              <a:ext uri="{FF2B5EF4-FFF2-40B4-BE49-F238E27FC236}">
                <a16:creationId xmlns:a16="http://schemas.microsoft.com/office/drawing/2014/main" id="{4FB92A4D-0465-E480-1ECE-A57924CA2C8B}"/>
              </a:ext>
            </a:extLst>
          </p:cNvPr>
          <p:cNvSpPr txBox="1"/>
          <p:nvPr/>
        </p:nvSpPr>
        <p:spPr>
          <a:xfrm>
            <a:off x="1649802" y="742544"/>
            <a:ext cx="8892396" cy="49398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37</a:t>
            </a:r>
            <a:r>
              <a:rPr kumimoji="0" lang="en-US" sz="3500" b="1" i="0" u="none" strike="noStrike" kern="1200" cap="none" spc="0" normalizeH="0" baseline="0" noProof="0" dirty="0">
                <a:ln>
                  <a:noFill/>
                </a:ln>
                <a:solidFill>
                  <a:prstClr val="white"/>
                </a:solidFill>
                <a:effectLst/>
                <a:uLnTx/>
                <a:uFillTx/>
                <a:latin typeface="Calibri"/>
                <a:ea typeface="+mn-ea"/>
                <a:cs typeface="+mn-cs"/>
              </a:rPr>
              <a:t> They were stoned, they were sawn in two, they were killed with the sword. They went about in skins of sheep and goats, destitute, afflicted, mistreated—</a:t>
            </a:r>
            <a:r>
              <a:rPr kumimoji="0" lang="en-US" sz="3500" b="1" i="0" u="none" strike="noStrike" kern="1200" cap="none" spc="0" normalizeH="0" baseline="30000" noProof="0" dirty="0">
                <a:ln>
                  <a:noFill/>
                </a:ln>
                <a:solidFill>
                  <a:prstClr val="white"/>
                </a:solidFill>
                <a:effectLst/>
                <a:uLnTx/>
                <a:uFillTx/>
                <a:latin typeface="Calibri"/>
                <a:ea typeface="+mn-ea"/>
                <a:cs typeface="+mn-cs"/>
              </a:rPr>
              <a:t>38 </a:t>
            </a:r>
            <a:r>
              <a:rPr kumimoji="0" lang="en-US" sz="3500" b="1" i="0" u="none" strike="noStrike" kern="1200" cap="none" spc="0" normalizeH="0" baseline="0" noProof="0" dirty="0">
                <a:ln>
                  <a:noFill/>
                </a:ln>
                <a:solidFill>
                  <a:prstClr val="white"/>
                </a:solidFill>
                <a:effectLst/>
                <a:uLnTx/>
                <a:uFillTx/>
                <a:latin typeface="Calibri"/>
                <a:ea typeface="+mn-ea"/>
                <a:cs typeface="+mn-cs"/>
              </a:rPr>
              <a:t>of whom the world was not worthy—wandering about in deserts and mountains, and in dens and caves of the earth.”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Calibri"/>
                <a:ea typeface="+mn-ea"/>
                <a:cs typeface="+mn-cs"/>
              </a:rPr>
              <a:t>- Heb 11:32-38</a:t>
            </a:r>
          </a:p>
        </p:txBody>
      </p:sp>
    </p:spTree>
    <p:extLst>
      <p:ext uri="{BB962C8B-B14F-4D97-AF65-F5344CB8AC3E}">
        <p14:creationId xmlns:p14="http://schemas.microsoft.com/office/powerpoint/2010/main" val="414672535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in a white robe&#10;&#10;Description automatically generated">
            <a:extLst>
              <a:ext uri="{FF2B5EF4-FFF2-40B4-BE49-F238E27FC236}">
                <a16:creationId xmlns:a16="http://schemas.microsoft.com/office/drawing/2014/main" id="{F527427B-5E86-D127-3B32-4E8F69DD2F3D}"/>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
        <p:nvSpPr>
          <p:cNvPr id="3" name="TextBox 2">
            <a:extLst>
              <a:ext uri="{FF2B5EF4-FFF2-40B4-BE49-F238E27FC236}">
                <a16:creationId xmlns:a16="http://schemas.microsoft.com/office/drawing/2014/main" id="{898C5ED9-AE9C-4F9E-80D8-EC8A808EB88D}"/>
              </a:ext>
            </a:extLst>
          </p:cNvPr>
          <p:cNvSpPr txBox="1"/>
          <p:nvPr/>
        </p:nvSpPr>
        <p:spPr>
          <a:xfrm>
            <a:off x="0" y="408632"/>
            <a:ext cx="12192000" cy="232371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“But the midwives feared God and did not do as the king of Egypt commanded them, but let the male children live.”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Calibri"/>
                <a:ea typeface="+mn-ea"/>
                <a:cs typeface="+mn-cs"/>
              </a:rPr>
              <a:t>- Ex 1:17</a:t>
            </a:r>
          </a:p>
        </p:txBody>
      </p:sp>
    </p:spTree>
    <p:extLst>
      <p:ext uri="{BB962C8B-B14F-4D97-AF65-F5344CB8AC3E}">
        <p14:creationId xmlns:p14="http://schemas.microsoft.com/office/powerpoint/2010/main" val="106155698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36025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white drawing of a person&#10;&#10;Description automatically generated">
            <a:extLst>
              <a:ext uri="{FF2B5EF4-FFF2-40B4-BE49-F238E27FC236}">
                <a16:creationId xmlns:a16="http://schemas.microsoft.com/office/drawing/2014/main" id="{36F7A48C-8D4B-FE17-422A-1F13DDEE1C4B}"/>
              </a:ext>
            </a:extLst>
          </p:cNvPr>
          <p:cNvPicPr>
            <a:picLocks noChangeAspect="1"/>
          </p:cNvPicPr>
          <p:nvPr/>
        </p:nvPicPr>
        <p:blipFill>
          <a:blip r:embed="rId2"/>
          <a:stretch>
            <a:fillRect/>
          </a:stretch>
        </p:blipFill>
        <p:spPr>
          <a:xfrm>
            <a:off x="0" y="2428050"/>
            <a:ext cx="3429000" cy="4286250"/>
          </a:xfrm>
          <a:prstGeom prst="rect">
            <a:avLst/>
          </a:prstGeom>
          <a:effectLst>
            <a:softEdge rad="635000"/>
          </a:effectLst>
        </p:spPr>
      </p:pic>
    </p:spTree>
    <p:extLst>
      <p:ext uri="{BB962C8B-B14F-4D97-AF65-F5344CB8AC3E}">
        <p14:creationId xmlns:p14="http://schemas.microsoft.com/office/powerpoint/2010/main" val="429261809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white drawing of a person&#10;&#10;Description automatically generated">
            <a:extLst>
              <a:ext uri="{FF2B5EF4-FFF2-40B4-BE49-F238E27FC236}">
                <a16:creationId xmlns:a16="http://schemas.microsoft.com/office/drawing/2014/main" id="{36F7A48C-8D4B-FE17-422A-1F13DDEE1C4B}"/>
              </a:ext>
            </a:extLst>
          </p:cNvPr>
          <p:cNvPicPr>
            <a:picLocks noChangeAspect="1"/>
          </p:cNvPicPr>
          <p:nvPr/>
        </p:nvPicPr>
        <p:blipFill>
          <a:blip r:embed="rId2"/>
          <a:stretch>
            <a:fillRect/>
          </a:stretch>
        </p:blipFill>
        <p:spPr>
          <a:xfrm>
            <a:off x="0" y="2428050"/>
            <a:ext cx="3429000" cy="4286250"/>
          </a:xfrm>
          <a:prstGeom prst="rect">
            <a:avLst/>
          </a:prstGeom>
          <a:effectLst>
            <a:softEdge rad="635000"/>
          </a:effectLst>
        </p:spPr>
      </p:pic>
      <p:sp>
        <p:nvSpPr>
          <p:cNvPr id="10" name="TextBox 9">
            <a:extLst>
              <a:ext uri="{FF2B5EF4-FFF2-40B4-BE49-F238E27FC236}">
                <a16:creationId xmlns:a16="http://schemas.microsoft.com/office/drawing/2014/main" id="{C06E4FE1-7196-746E-9EA4-3708428A01A5}"/>
              </a:ext>
            </a:extLst>
          </p:cNvPr>
          <p:cNvSpPr txBox="1"/>
          <p:nvPr/>
        </p:nvSpPr>
        <p:spPr>
          <a:xfrm>
            <a:off x="3429000" y="342391"/>
            <a:ext cx="8563154" cy="240065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a:ea typeface="+mn-ea"/>
                <a:cs typeface="+mn-cs"/>
              </a:rPr>
              <a:t>“Whatever the nature of their admission, I am convinced that their stubbornness and unshakable obstinacy ought not to go unpunished.”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a:ea typeface="+mn-ea"/>
                <a:cs typeface="+mn-cs"/>
              </a:rPr>
              <a:t>- Pliny the Younger</a:t>
            </a:r>
          </a:p>
        </p:txBody>
      </p:sp>
    </p:spTree>
    <p:extLst>
      <p:ext uri="{BB962C8B-B14F-4D97-AF65-F5344CB8AC3E}">
        <p14:creationId xmlns:p14="http://schemas.microsoft.com/office/powerpoint/2010/main" val="62748643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and tie&#10;&#10;Description automatically generated">
            <a:extLst>
              <a:ext uri="{FF2B5EF4-FFF2-40B4-BE49-F238E27FC236}">
                <a16:creationId xmlns:a16="http://schemas.microsoft.com/office/drawing/2014/main" id="{00D07D79-1D09-E7F8-DB4F-FAB19CFA1890}"/>
              </a:ext>
            </a:extLst>
          </p:cNvPr>
          <p:cNvPicPr>
            <a:picLocks noChangeAspect="1"/>
          </p:cNvPicPr>
          <p:nvPr/>
        </p:nvPicPr>
        <p:blipFill>
          <a:blip r:embed="rId2">
            <a:duotone>
              <a:prstClr val="black"/>
              <a:srgbClr val="D9C3A5">
                <a:tint val="50000"/>
                <a:satMod val="180000"/>
              </a:srgbClr>
            </a:duotone>
          </a:blip>
          <a:stretch>
            <a:fillRect/>
          </a:stretch>
        </p:blipFill>
        <p:spPr>
          <a:xfrm>
            <a:off x="3156002" y="1604512"/>
            <a:ext cx="9035998" cy="5253487"/>
          </a:xfrm>
          <a:prstGeom prst="rect">
            <a:avLst/>
          </a:prstGeom>
        </p:spPr>
      </p:pic>
    </p:spTree>
    <p:extLst>
      <p:ext uri="{BB962C8B-B14F-4D97-AF65-F5344CB8AC3E}">
        <p14:creationId xmlns:p14="http://schemas.microsoft.com/office/powerpoint/2010/main" val="348183916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and tie&#10;&#10;Description automatically generated">
            <a:extLst>
              <a:ext uri="{FF2B5EF4-FFF2-40B4-BE49-F238E27FC236}">
                <a16:creationId xmlns:a16="http://schemas.microsoft.com/office/drawing/2014/main" id="{00D07D79-1D09-E7F8-DB4F-FAB19CFA1890}"/>
              </a:ext>
            </a:extLst>
          </p:cNvPr>
          <p:cNvPicPr>
            <a:picLocks noChangeAspect="1"/>
          </p:cNvPicPr>
          <p:nvPr/>
        </p:nvPicPr>
        <p:blipFill>
          <a:blip r:embed="rId2">
            <a:duotone>
              <a:prstClr val="black"/>
              <a:srgbClr val="D9C3A5">
                <a:tint val="50000"/>
                <a:satMod val="180000"/>
              </a:srgbClr>
            </a:duotone>
          </a:blip>
          <a:stretch>
            <a:fillRect/>
          </a:stretch>
        </p:blipFill>
        <p:spPr>
          <a:xfrm>
            <a:off x="3156002" y="1604512"/>
            <a:ext cx="9035998" cy="5253487"/>
          </a:xfrm>
          <a:prstGeom prst="rect">
            <a:avLst/>
          </a:prstGeom>
        </p:spPr>
      </p:pic>
      <p:sp>
        <p:nvSpPr>
          <p:cNvPr id="2" name="TextBox 1">
            <a:extLst>
              <a:ext uri="{FF2B5EF4-FFF2-40B4-BE49-F238E27FC236}">
                <a16:creationId xmlns:a16="http://schemas.microsoft.com/office/drawing/2014/main" id="{A915D529-231B-27FF-A151-76CCA2D727C2}"/>
              </a:ext>
            </a:extLst>
          </p:cNvPr>
          <p:cNvSpPr txBox="1"/>
          <p:nvPr/>
        </p:nvSpPr>
        <p:spPr>
          <a:xfrm>
            <a:off x="184202" y="215356"/>
            <a:ext cx="5943600" cy="240065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a:ea typeface="+mn-ea"/>
                <a:cs typeface="+mn-cs"/>
              </a:rPr>
              <a:t>“Would we be convicted today for being stubborn, tenacious, unbending and obstinate?”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a:ea typeface="+mn-ea"/>
                <a:cs typeface="+mn-cs"/>
              </a:rPr>
              <a:t>- </a:t>
            </a:r>
            <a:r>
              <a:rPr kumimoji="0" lang="en-US" sz="3000" b="0" i="0" u="none" strike="noStrike" kern="1200" cap="none" spc="0" normalizeH="0" baseline="0" noProof="0" dirty="0" err="1">
                <a:ln>
                  <a:noFill/>
                </a:ln>
                <a:solidFill>
                  <a:prstClr val="white"/>
                </a:solidFill>
                <a:effectLst/>
                <a:uLnTx/>
                <a:uFillTx/>
                <a:latin typeface="Calibri"/>
                <a:ea typeface="+mn-ea"/>
                <a:cs typeface="+mn-cs"/>
              </a:rPr>
              <a:t>Os</a:t>
            </a:r>
            <a:r>
              <a:rPr kumimoji="0" lang="en-US" sz="3000" b="0" i="0" u="none" strike="noStrike" kern="1200" cap="none" spc="0" normalizeH="0" baseline="0" noProof="0" dirty="0">
                <a:ln>
                  <a:noFill/>
                </a:ln>
                <a:solidFill>
                  <a:prstClr val="white"/>
                </a:solidFill>
                <a:effectLst/>
                <a:uLnTx/>
                <a:uFillTx/>
                <a:latin typeface="Calibri"/>
                <a:ea typeface="+mn-ea"/>
                <a:cs typeface="+mn-cs"/>
              </a:rPr>
              <a:t> Guinness, </a:t>
            </a:r>
            <a:r>
              <a:rPr kumimoji="0" lang="en-US" sz="3000" b="0" i="1" u="none" strike="noStrike" kern="1200" cap="none" spc="0" normalizeH="0" baseline="0" noProof="0" dirty="0">
                <a:ln>
                  <a:noFill/>
                </a:ln>
                <a:solidFill>
                  <a:prstClr val="white"/>
                </a:solidFill>
                <a:effectLst/>
                <a:uLnTx/>
                <a:uFillTx/>
                <a:latin typeface="Calibri"/>
                <a:ea typeface="+mn-ea"/>
                <a:cs typeface="+mn-cs"/>
              </a:rPr>
              <a:t>Impossible People</a:t>
            </a:r>
            <a:endParaRPr kumimoji="0" lang="en-US" sz="3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8728036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and tie&#10;&#10;Description automatically generated">
            <a:extLst>
              <a:ext uri="{FF2B5EF4-FFF2-40B4-BE49-F238E27FC236}">
                <a16:creationId xmlns:a16="http://schemas.microsoft.com/office/drawing/2014/main" id="{00D07D79-1D09-E7F8-DB4F-FAB19CFA1890}"/>
              </a:ext>
            </a:extLst>
          </p:cNvPr>
          <p:cNvPicPr>
            <a:picLocks noChangeAspect="1"/>
          </p:cNvPicPr>
          <p:nvPr/>
        </p:nvPicPr>
        <p:blipFill>
          <a:blip r:embed="rId2">
            <a:duotone>
              <a:prstClr val="black"/>
              <a:srgbClr val="D9C3A5">
                <a:tint val="50000"/>
                <a:satMod val="180000"/>
              </a:srgbClr>
            </a:duotone>
          </a:blip>
          <a:stretch>
            <a:fillRect/>
          </a:stretch>
        </p:blipFill>
        <p:spPr>
          <a:xfrm>
            <a:off x="3156002" y="1604512"/>
            <a:ext cx="9035998" cy="5253487"/>
          </a:xfrm>
          <a:prstGeom prst="rect">
            <a:avLst/>
          </a:prstGeom>
        </p:spPr>
      </p:pic>
      <p:sp>
        <p:nvSpPr>
          <p:cNvPr id="2" name="TextBox 1">
            <a:extLst>
              <a:ext uri="{FF2B5EF4-FFF2-40B4-BE49-F238E27FC236}">
                <a16:creationId xmlns:a16="http://schemas.microsoft.com/office/drawing/2014/main" id="{D7043E5E-B0B7-A6D4-BB9D-BC09CA1C4722}"/>
              </a:ext>
            </a:extLst>
          </p:cNvPr>
          <p:cNvSpPr txBox="1"/>
          <p:nvPr/>
        </p:nvSpPr>
        <p:spPr>
          <a:xfrm>
            <a:off x="77638" y="215356"/>
            <a:ext cx="7867291"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a:ea typeface="+mn-ea"/>
                <a:cs typeface="+mn-cs"/>
              </a:rPr>
              <a:t>“… Christians with hearts that can melt with compassion, but with faces like flint and backbones of steel who are unmanipulable, unbribable, undeterrable and unclubbable, without ever losing the gentleness, the mercy, the grace and compassion of our Lord.”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a:ea typeface="+mn-ea"/>
                <a:cs typeface="+mn-cs"/>
              </a:rPr>
              <a:t>- </a:t>
            </a:r>
            <a:r>
              <a:rPr kumimoji="0" lang="en-US" sz="3000" b="0" i="0" u="none" strike="noStrike" kern="1200" cap="none" spc="0" normalizeH="0" baseline="0" noProof="0" dirty="0" err="1">
                <a:ln>
                  <a:noFill/>
                </a:ln>
                <a:solidFill>
                  <a:prstClr val="white"/>
                </a:solidFill>
                <a:effectLst/>
                <a:uLnTx/>
                <a:uFillTx/>
                <a:latin typeface="Calibri"/>
                <a:ea typeface="+mn-ea"/>
                <a:cs typeface="+mn-cs"/>
              </a:rPr>
              <a:t>Os</a:t>
            </a:r>
            <a:r>
              <a:rPr kumimoji="0" lang="en-US" sz="3000" b="0" i="0" u="none" strike="noStrike" kern="1200" cap="none" spc="0" normalizeH="0" baseline="0" noProof="0" dirty="0">
                <a:ln>
                  <a:noFill/>
                </a:ln>
                <a:solidFill>
                  <a:prstClr val="white"/>
                </a:solidFill>
                <a:effectLst/>
                <a:uLnTx/>
                <a:uFillTx/>
                <a:latin typeface="Calibri"/>
                <a:ea typeface="+mn-ea"/>
                <a:cs typeface="+mn-cs"/>
              </a:rPr>
              <a:t> Guinness, </a:t>
            </a:r>
            <a:r>
              <a:rPr kumimoji="0" lang="en-US" sz="3000" b="0" i="1" u="none" strike="noStrike" kern="1200" cap="none" spc="0" normalizeH="0" baseline="0" noProof="0" dirty="0">
                <a:ln>
                  <a:noFill/>
                </a:ln>
                <a:solidFill>
                  <a:prstClr val="white"/>
                </a:solidFill>
                <a:effectLst/>
                <a:uLnTx/>
                <a:uFillTx/>
                <a:latin typeface="Calibri"/>
                <a:ea typeface="+mn-ea"/>
                <a:cs typeface="+mn-cs"/>
              </a:rPr>
              <a:t>Impossible People</a:t>
            </a:r>
            <a:endParaRPr kumimoji="0" lang="en-US" sz="3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7693902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robe&#10;&#10;Description automatically generated">
            <a:extLst>
              <a:ext uri="{FF2B5EF4-FFF2-40B4-BE49-F238E27FC236}">
                <a16:creationId xmlns:a16="http://schemas.microsoft.com/office/drawing/2014/main" id="{43C036F4-00A6-E937-8A96-CEC1BEA7B687}"/>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Tree>
    <p:extLst>
      <p:ext uri="{BB962C8B-B14F-4D97-AF65-F5344CB8AC3E}">
        <p14:creationId xmlns:p14="http://schemas.microsoft.com/office/powerpoint/2010/main" val="62178191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6A5F93-912C-C9D9-1123-F951B7912DAD}"/>
              </a:ext>
            </a:extLst>
          </p:cNvPr>
          <p:cNvGrpSpPr/>
          <p:nvPr/>
        </p:nvGrpSpPr>
        <p:grpSpPr>
          <a:xfrm>
            <a:off x="4822648" y="254479"/>
            <a:ext cx="7133262" cy="2178170"/>
            <a:chOff x="4641493" y="918713"/>
            <a:chExt cx="7133262" cy="2178170"/>
          </a:xfrm>
        </p:grpSpPr>
        <p:pic>
          <p:nvPicPr>
            <p:cNvPr id="4" name="Picture 3">
              <a:extLst>
                <a:ext uri="{FF2B5EF4-FFF2-40B4-BE49-F238E27FC236}">
                  <a16:creationId xmlns:a16="http://schemas.microsoft.com/office/drawing/2014/main" id="{D7AFE9F4-1807-248D-BB96-B3C6BC06EFA3}"/>
                </a:ext>
              </a:extLst>
            </p:cNvPr>
            <p:cNvPicPr>
              <a:picLocks noChangeAspect="1"/>
            </p:cNvPicPr>
            <p:nvPr/>
          </p:nvPicPr>
          <p:blipFill rotWithShape="1">
            <a:blip r:embed="rId2"/>
            <a:srcRect t="72201" b="13694"/>
            <a:stretch/>
          </p:blipFill>
          <p:spPr>
            <a:xfrm>
              <a:off x="4641493" y="918713"/>
              <a:ext cx="7133262" cy="2178170"/>
            </a:xfrm>
            <a:prstGeom prst="rect">
              <a:avLst/>
            </a:prstGeom>
          </p:spPr>
        </p:pic>
        <p:sp>
          <p:nvSpPr>
            <p:cNvPr id="5" name="Rectangle 4">
              <a:extLst>
                <a:ext uri="{FF2B5EF4-FFF2-40B4-BE49-F238E27FC236}">
                  <a16:creationId xmlns:a16="http://schemas.microsoft.com/office/drawing/2014/main" id="{45682FE6-27B2-ED93-6870-36894B4E7824}"/>
                </a:ext>
              </a:extLst>
            </p:cNvPr>
            <p:cNvSpPr/>
            <p:nvPr/>
          </p:nvSpPr>
          <p:spPr>
            <a:xfrm>
              <a:off x="4744528" y="2264434"/>
              <a:ext cx="707366" cy="40112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3" name="Picture 2" descr="A person in a white robe&#10;&#10;Description automatically generated">
            <a:extLst>
              <a:ext uri="{FF2B5EF4-FFF2-40B4-BE49-F238E27FC236}">
                <a16:creationId xmlns:a16="http://schemas.microsoft.com/office/drawing/2014/main" id="{B8E8B415-5C36-CFE3-B00A-1BC742576AC8}"/>
              </a:ext>
            </a:extLst>
          </p:cNvPr>
          <p:cNvPicPr>
            <a:picLocks noChangeAspect="1"/>
          </p:cNvPicPr>
          <p:nvPr/>
        </p:nvPicPr>
        <p:blipFill rotWithShape="1">
          <a:blip r:embed="rId3">
            <a:alphaModFix amt="35000"/>
            <a:extLst>
              <a:ext uri="{BEBA8EAE-BF5A-486C-A8C5-ECC9F3942E4B}">
                <a14:imgProps xmlns:a14="http://schemas.microsoft.com/office/drawing/2010/main">
                  <a14:imgLayer r:embed="rId4">
                    <a14:imgEffect>
                      <a14:brightnessContrast bright="-40000" contrast="40000"/>
                    </a14:imgEffect>
                  </a14:imgLayer>
                </a14:imgProps>
              </a:ext>
            </a:extLst>
          </a:blip>
          <a:srcRect t="37894"/>
          <a:stretch/>
        </p:blipFill>
        <p:spPr>
          <a:xfrm>
            <a:off x="0" y="2598821"/>
            <a:ext cx="12192000" cy="4259179"/>
          </a:xfrm>
          <a:prstGeom prst="rect">
            <a:avLst/>
          </a:prstGeom>
        </p:spPr>
      </p:pic>
    </p:spTree>
    <p:extLst>
      <p:ext uri="{BB962C8B-B14F-4D97-AF65-F5344CB8AC3E}">
        <p14:creationId xmlns:p14="http://schemas.microsoft.com/office/powerpoint/2010/main" val="28359085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robe&#10;&#10;Description automatically generated">
            <a:extLst>
              <a:ext uri="{FF2B5EF4-FFF2-40B4-BE49-F238E27FC236}">
                <a16:creationId xmlns:a16="http://schemas.microsoft.com/office/drawing/2014/main" id="{A633D27F-FF59-6DFF-BACB-6E22A909F2BD}"/>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Tree>
    <p:extLst>
      <p:ext uri="{BB962C8B-B14F-4D97-AF65-F5344CB8AC3E}">
        <p14:creationId xmlns:p14="http://schemas.microsoft.com/office/powerpoint/2010/main" val="282125850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in a white robe&#10;&#10;Description automatically generated">
            <a:extLst>
              <a:ext uri="{FF2B5EF4-FFF2-40B4-BE49-F238E27FC236}">
                <a16:creationId xmlns:a16="http://schemas.microsoft.com/office/drawing/2014/main" id="{A9D4FF87-7611-B7FF-0F0D-9050123FCE1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8562459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in a white robe&#10;&#10;Description automatically generated">
            <a:extLst>
              <a:ext uri="{FF2B5EF4-FFF2-40B4-BE49-F238E27FC236}">
                <a16:creationId xmlns:a16="http://schemas.microsoft.com/office/drawing/2014/main" id="{F527427B-5E86-D127-3B32-4E8F69DD2F3D}"/>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
        <p:nvSpPr>
          <p:cNvPr id="3" name="TextBox 2">
            <a:extLst>
              <a:ext uri="{FF2B5EF4-FFF2-40B4-BE49-F238E27FC236}">
                <a16:creationId xmlns:a16="http://schemas.microsoft.com/office/drawing/2014/main" id="{898C5ED9-AE9C-4F9E-80D8-EC8A808EB88D}"/>
              </a:ext>
            </a:extLst>
          </p:cNvPr>
          <p:cNvSpPr txBox="1"/>
          <p:nvPr/>
        </p:nvSpPr>
        <p:spPr>
          <a:xfrm>
            <a:off x="0" y="408632"/>
            <a:ext cx="12192000" cy="232371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“But the midwives</a:t>
            </a:r>
            <a:r>
              <a:rPr kumimoji="0" lang="en-US" sz="3500" b="1" i="0" u="none" strike="noStrike" kern="1200" cap="none" spc="0" normalizeH="0" baseline="0" noProof="0" dirty="0">
                <a:ln>
                  <a:noFill/>
                </a:ln>
                <a:solidFill>
                  <a:prstClr val="black"/>
                </a:solidFill>
                <a:effectLst/>
                <a:highlight>
                  <a:srgbClr val="B8E000"/>
                </a:highlight>
                <a:uLnTx/>
                <a:uFillTx/>
                <a:latin typeface="Calibri"/>
                <a:ea typeface="+mn-ea"/>
                <a:cs typeface="+mn-cs"/>
              </a:rPr>
              <a:t> feared God </a:t>
            </a:r>
            <a:r>
              <a:rPr kumimoji="0" lang="en-US" sz="3500" b="1" i="0" u="none" strike="noStrike" kern="1200" cap="none" spc="0" normalizeH="0" baseline="0" noProof="0" dirty="0">
                <a:ln>
                  <a:noFill/>
                </a:ln>
                <a:solidFill>
                  <a:prstClr val="white"/>
                </a:solidFill>
                <a:effectLst/>
                <a:uLnTx/>
                <a:uFillTx/>
                <a:latin typeface="Calibri"/>
                <a:ea typeface="+mn-ea"/>
                <a:cs typeface="+mn-cs"/>
              </a:rPr>
              <a:t>and did not do as the king of Egypt commanded them, but let the male children live.”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Calibri"/>
                <a:ea typeface="+mn-ea"/>
                <a:cs typeface="+mn-cs"/>
              </a:rPr>
              <a:t>- Ex 1:17</a:t>
            </a:r>
          </a:p>
        </p:txBody>
      </p:sp>
    </p:spTree>
    <p:extLst>
      <p:ext uri="{BB962C8B-B14F-4D97-AF65-F5344CB8AC3E}">
        <p14:creationId xmlns:p14="http://schemas.microsoft.com/office/powerpoint/2010/main" val="243667056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in a white robe&#10;&#10;Description automatically generated">
            <a:extLst>
              <a:ext uri="{FF2B5EF4-FFF2-40B4-BE49-F238E27FC236}">
                <a16:creationId xmlns:a16="http://schemas.microsoft.com/office/drawing/2014/main" id="{C7676D9C-8B7E-DE83-3767-117F12F39F3F}"/>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Tree>
    <p:extLst>
      <p:ext uri="{BB962C8B-B14F-4D97-AF65-F5344CB8AC3E}">
        <p14:creationId xmlns:p14="http://schemas.microsoft.com/office/powerpoint/2010/main" val="342692326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robe&#10;&#10;Description automatically generated">
            <a:extLst>
              <a:ext uri="{FF2B5EF4-FFF2-40B4-BE49-F238E27FC236}">
                <a16:creationId xmlns:a16="http://schemas.microsoft.com/office/drawing/2014/main" id="{878704BB-8BAF-DBC7-CB46-62E2B5A1B381}"/>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
        <p:nvSpPr>
          <p:cNvPr id="4" name="TextBox 3">
            <a:extLst>
              <a:ext uri="{FF2B5EF4-FFF2-40B4-BE49-F238E27FC236}">
                <a16:creationId xmlns:a16="http://schemas.microsoft.com/office/drawing/2014/main" id="{20321A0D-3989-0A45-7586-69F5670BD353}"/>
              </a:ext>
            </a:extLst>
          </p:cNvPr>
          <p:cNvSpPr txBox="1"/>
          <p:nvPr/>
        </p:nvSpPr>
        <p:spPr>
          <a:xfrm>
            <a:off x="2312720" y="315515"/>
            <a:ext cx="7491218" cy="386259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Calibri"/>
                <a:ea typeface="+mn-ea"/>
                <a:cs typeface="+mn-cs"/>
              </a:rPr>
              <a:t>PSALM 130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1</a:t>
            </a:r>
            <a:r>
              <a:rPr kumimoji="0" lang="en-US" sz="3500" b="1" i="0" u="none" strike="noStrike" kern="1200" cap="none" spc="0" normalizeH="0" baseline="0" noProof="0" dirty="0">
                <a:ln>
                  <a:noFill/>
                </a:ln>
                <a:solidFill>
                  <a:prstClr val="white"/>
                </a:solidFill>
                <a:effectLst/>
                <a:uLnTx/>
                <a:uFillTx/>
                <a:latin typeface="Calibri"/>
                <a:ea typeface="+mn-ea"/>
                <a:cs typeface="+mn-cs"/>
              </a:rPr>
              <a:t> Out of the depths I cry to you, O Lord!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2</a:t>
            </a:r>
            <a:r>
              <a:rPr kumimoji="0" lang="en-US" sz="3500" b="1" i="0" u="none" strike="noStrike" kern="1200" cap="none" spc="0" normalizeH="0" baseline="0" noProof="0" dirty="0">
                <a:ln>
                  <a:noFill/>
                </a:ln>
                <a:solidFill>
                  <a:prstClr val="white"/>
                </a:solidFill>
                <a:effectLst/>
                <a:uLnTx/>
                <a:uFillTx/>
                <a:latin typeface="Calibri"/>
                <a:ea typeface="+mn-ea"/>
                <a:cs typeface="+mn-cs"/>
              </a:rPr>
              <a:t>      O Lord, hear my voice!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Let your ears be attentive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       to the voice of my pleas for mercy!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0665490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robe&#10;&#10;Description automatically generated">
            <a:extLst>
              <a:ext uri="{FF2B5EF4-FFF2-40B4-BE49-F238E27FC236}">
                <a16:creationId xmlns:a16="http://schemas.microsoft.com/office/drawing/2014/main" id="{2FC1AEC2-78E6-BAD6-2EF0-ACD8295E3018}"/>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
        <p:nvSpPr>
          <p:cNvPr id="5" name="TextBox 4">
            <a:extLst>
              <a:ext uri="{FF2B5EF4-FFF2-40B4-BE49-F238E27FC236}">
                <a16:creationId xmlns:a16="http://schemas.microsoft.com/office/drawing/2014/main" id="{C6E9CDBD-3A53-5B42-C1BF-A1148D6ACAF6}"/>
              </a:ext>
            </a:extLst>
          </p:cNvPr>
          <p:cNvSpPr txBox="1"/>
          <p:nvPr/>
        </p:nvSpPr>
        <p:spPr>
          <a:xfrm>
            <a:off x="2312720" y="315515"/>
            <a:ext cx="7491218" cy="547842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Calibri"/>
                <a:ea typeface="+mn-ea"/>
                <a:cs typeface="+mn-cs"/>
              </a:rPr>
              <a:t>PSALM 130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1</a:t>
            </a:r>
            <a:r>
              <a:rPr kumimoji="0" lang="en-US" sz="3500" b="1" i="0" u="none" strike="noStrike" kern="1200" cap="none" spc="0" normalizeH="0" baseline="0" noProof="0" dirty="0">
                <a:ln>
                  <a:noFill/>
                </a:ln>
                <a:solidFill>
                  <a:prstClr val="white"/>
                </a:solidFill>
                <a:effectLst/>
                <a:uLnTx/>
                <a:uFillTx/>
                <a:latin typeface="Calibri"/>
                <a:ea typeface="+mn-ea"/>
                <a:cs typeface="+mn-cs"/>
              </a:rPr>
              <a:t> Out of the depths I cry to you, O Lord!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2</a:t>
            </a:r>
            <a:r>
              <a:rPr kumimoji="0" lang="en-US" sz="3500" b="1" i="0" u="none" strike="noStrike" kern="1200" cap="none" spc="0" normalizeH="0" baseline="0" noProof="0" dirty="0">
                <a:ln>
                  <a:noFill/>
                </a:ln>
                <a:solidFill>
                  <a:prstClr val="white"/>
                </a:solidFill>
                <a:effectLst/>
                <a:uLnTx/>
                <a:uFillTx/>
                <a:latin typeface="Calibri"/>
                <a:ea typeface="+mn-ea"/>
                <a:cs typeface="+mn-cs"/>
              </a:rPr>
              <a:t>      O Lord, hear my voice!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Let your ears be attentive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       to the voice of my pleas for mercy!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3</a:t>
            </a:r>
            <a:r>
              <a:rPr kumimoji="0" lang="en-US" sz="3500" b="1" i="0" u="none" strike="noStrike" kern="1200" cap="none" spc="0" normalizeH="0" baseline="0" noProof="0" dirty="0">
                <a:ln>
                  <a:noFill/>
                </a:ln>
                <a:solidFill>
                  <a:prstClr val="white"/>
                </a:solidFill>
                <a:effectLst/>
                <a:uLnTx/>
                <a:uFillTx/>
                <a:latin typeface="Calibri"/>
                <a:ea typeface="+mn-ea"/>
                <a:cs typeface="+mn-cs"/>
              </a:rPr>
              <a:t> If you, O Lord, should mark iniquities,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       O Lord, who could stand?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3108260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robe&#10;&#10;Description automatically generated">
            <a:extLst>
              <a:ext uri="{FF2B5EF4-FFF2-40B4-BE49-F238E27FC236}">
                <a16:creationId xmlns:a16="http://schemas.microsoft.com/office/drawing/2014/main" id="{18329C8B-DBAE-F591-8015-B855FEA4700B}"/>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
        <p:nvSpPr>
          <p:cNvPr id="4" name="TextBox 3">
            <a:extLst>
              <a:ext uri="{FF2B5EF4-FFF2-40B4-BE49-F238E27FC236}">
                <a16:creationId xmlns:a16="http://schemas.microsoft.com/office/drawing/2014/main" id="{8E4CBDB4-9E61-160B-9292-423A70313230}"/>
              </a:ext>
            </a:extLst>
          </p:cNvPr>
          <p:cNvSpPr txBox="1"/>
          <p:nvPr/>
        </p:nvSpPr>
        <p:spPr>
          <a:xfrm>
            <a:off x="2312720" y="315515"/>
            <a:ext cx="7491218" cy="60170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Calibri"/>
                <a:ea typeface="+mn-ea"/>
                <a:cs typeface="+mn-cs"/>
              </a:rPr>
              <a:t>PSALM 130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1</a:t>
            </a:r>
            <a:r>
              <a:rPr kumimoji="0" lang="en-US" sz="3500" b="1" i="0" u="none" strike="noStrike" kern="1200" cap="none" spc="0" normalizeH="0" baseline="0" noProof="0" dirty="0">
                <a:ln>
                  <a:noFill/>
                </a:ln>
                <a:solidFill>
                  <a:prstClr val="white"/>
                </a:solidFill>
                <a:effectLst/>
                <a:uLnTx/>
                <a:uFillTx/>
                <a:latin typeface="Calibri"/>
                <a:ea typeface="+mn-ea"/>
                <a:cs typeface="+mn-cs"/>
              </a:rPr>
              <a:t> Out of the depths I cry to you, O Lord!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2</a:t>
            </a:r>
            <a:r>
              <a:rPr kumimoji="0" lang="en-US" sz="3500" b="1" i="0" u="none" strike="noStrike" kern="1200" cap="none" spc="0" normalizeH="0" baseline="0" noProof="0" dirty="0">
                <a:ln>
                  <a:noFill/>
                </a:ln>
                <a:solidFill>
                  <a:prstClr val="white"/>
                </a:solidFill>
                <a:effectLst/>
                <a:uLnTx/>
                <a:uFillTx/>
                <a:latin typeface="Calibri"/>
                <a:ea typeface="+mn-ea"/>
                <a:cs typeface="+mn-cs"/>
              </a:rPr>
              <a:t>      O Lord, hear my voice!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Let your ears be attentive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       to the voice of my pleas for mercy!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3</a:t>
            </a:r>
            <a:r>
              <a:rPr kumimoji="0" lang="en-US" sz="3500" b="1" i="0" u="none" strike="noStrike" kern="1200" cap="none" spc="0" normalizeH="0" baseline="0" noProof="0" dirty="0">
                <a:ln>
                  <a:noFill/>
                </a:ln>
                <a:solidFill>
                  <a:prstClr val="white"/>
                </a:solidFill>
                <a:effectLst/>
                <a:uLnTx/>
                <a:uFillTx/>
                <a:latin typeface="Calibri"/>
                <a:ea typeface="+mn-ea"/>
                <a:cs typeface="+mn-cs"/>
              </a:rPr>
              <a:t> If you, O Lord, should mark iniquities,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       O Lord, who could stand?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4</a:t>
            </a:r>
            <a:r>
              <a:rPr kumimoji="0" lang="en-US" sz="3500" b="1" i="0" u="none" strike="noStrike" kern="1200" cap="none" spc="0" normalizeH="0" baseline="0" noProof="0" dirty="0">
                <a:ln>
                  <a:noFill/>
                </a:ln>
                <a:solidFill>
                  <a:prstClr val="white"/>
                </a:solidFill>
                <a:effectLst/>
                <a:uLnTx/>
                <a:uFillTx/>
                <a:latin typeface="Calibri"/>
                <a:ea typeface="+mn-ea"/>
                <a:cs typeface="+mn-cs"/>
              </a:rPr>
              <a:t> But with you there is forgiveness,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       </a:t>
            </a:r>
          </a:p>
        </p:txBody>
      </p:sp>
    </p:spTree>
    <p:extLst>
      <p:ext uri="{BB962C8B-B14F-4D97-AF65-F5344CB8AC3E}">
        <p14:creationId xmlns:p14="http://schemas.microsoft.com/office/powerpoint/2010/main" val="50797649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robe&#10;&#10;Description automatically generated">
            <a:extLst>
              <a:ext uri="{FF2B5EF4-FFF2-40B4-BE49-F238E27FC236}">
                <a16:creationId xmlns:a16="http://schemas.microsoft.com/office/drawing/2014/main" id="{79C92FE5-68A4-234D-7BD1-AB2C7EF81A26}"/>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rcRect t="37894"/>
          <a:stretch/>
        </p:blipFill>
        <p:spPr>
          <a:xfrm>
            <a:off x="0" y="2598821"/>
            <a:ext cx="12192000" cy="4259179"/>
          </a:xfrm>
          <a:prstGeom prst="rect">
            <a:avLst/>
          </a:prstGeom>
        </p:spPr>
      </p:pic>
      <p:sp>
        <p:nvSpPr>
          <p:cNvPr id="4" name="TextBox 3">
            <a:extLst>
              <a:ext uri="{FF2B5EF4-FFF2-40B4-BE49-F238E27FC236}">
                <a16:creationId xmlns:a16="http://schemas.microsoft.com/office/drawing/2014/main" id="{8762351E-B30F-3BCE-517F-282D214ABD75}"/>
              </a:ext>
            </a:extLst>
          </p:cNvPr>
          <p:cNvSpPr txBox="1"/>
          <p:nvPr/>
        </p:nvSpPr>
        <p:spPr>
          <a:xfrm>
            <a:off x="2312720" y="315515"/>
            <a:ext cx="7566559" cy="65556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Calibri"/>
                <a:ea typeface="+mn-ea"/>
                <a:cs typeface="+mn-cs"/>
              </a:rPr>
              <a:t>PSALM 130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1</a:t>
            </a:r>
            <a:r>
              <a:rPr kumimoji="0" lang="en-US" sz="3500" b="1" i="0" u="none" strike="noStrike" kern="1200" cap="none" spc="0" normalizeH="0" baseline="0" noProof="0" dirty="0">
                <a:ln>
                  <a:noFill/>
                </a:ln>
                <a:solidFill>
                  <a:prstClr val="white"/>
                </a:solidFill>
                <a:effectLst/>
                <a:uLnTx/>
                <a:uFillTx/>
                <a:latin typeface="Calibri"/>
                <a:ea typeface="+mn-ea"/>
                <a:cs typeface="+mn-cs"/>
              </a:rPr>
              <a:t> Out of the depths I cry to you, O Lord!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2</a:t>
            </a:r>
            <a:r>
              <a:rPr kumimoji="0" lang="en-US" sz="3500" b="1" i="0" u="none" strike="noStrike" kern="1200" cap="none" spc="0" normalizeH="0" baseline="0" noProof="0" dirty="0">
                <a:ln>
                  <a:noFill/>
                </a:ln>
                <a:solidFill>
                  <a:prstClr val="white"/>
                </a:solidFill>
                <a:effectLst/>
                <a:uLnTx/>
                <a:uFillTx/>
                <a:latin typeface="Calibri"/>
                <a:ea typeface="+mn-ea"/>
                <a:cs typeface="+mn-cs"/>
              </a:rPr>
              <a:t>      O Lord, hear my voice!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Let your ears be attentive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       to the voice of my pleas for mercy!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3</a:t>
            </a:r>
            <a:r>
              <a:rPr kumimoji="0" lang="en-US" sz="3500" b="1" i="0" u="none" strike="noStrike" kern="1200" cap="none" spc="0" normalizeH="0" baseline="0" noProof="0" dirty="0">
                <a:ln>
                  <a:noFill/>
                </a:ln>
                <a:solidFill>
                  <a:prstClr val="white"/>
                </a:solidFill>
                <a:effectLst/>
                <a:uLnTx/>
                <a:uFillTx/>
                <a:latin typeface="Calibri"/>
                <a:ea typeface="+mn-ea"/>
                <a:cs typeface="+mn-cs"/>
              </a:rPr>
              <a:t> If you, O Lord, should mark iniquities,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       O Lord, who could stand?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30000" noProof="0" dirty="0">
                <a:ln>
                  <a:noFill/>
                </a:ln>
                <a:solidFill>
                  <a:prstClr val="white"/>
                </a:solidFill>
                <a:effectLst/>
                <a:uLnTx/>
                <a:uFillTx/>
                <a:latin typeface="Calibri"/>
                <a:ea typeface="+mn-ea"/>
                <a:cs typeface="+mn-cs"/>
              </a:rPr>
              <a:t>4</a:t>
            </a:r>
            <a:r>
              <a:rPr kumimoji="0" lang="en-US" sz="3500" b="1" i="0" u="none" strike="noStrike" kern="1200" cap="none" spc="0" normalizeH="0" baseline="0" noProof="0" dirty="0">
                <a:ln>
                  <a:noFill/>
                </a:ln>
                <a:solidFill>
                  <a:prstClr val="white"/>
                </a:solidFill>
                <a:effectLst/>
                <a:uLnTx/>
                <a:uFillTx/>
                <a:latin typeface="Calibri"/>
                <a:ea typeface="+mn-ea"/>
                <a:cs typeface="+mn-cs"/>
              </a:rPr>
              <a:t> But with you there is forgiveness,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       that you may be feared.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1781145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29350</TotalTime>
  <Words>872</Words>
  <Application>Microsoft Office PowerPoint</Application>
  <PresentationFormat>Widescreen</PresentationFormat>
  <Paragraphs>100</Paragraphs>
  <Slides>39</Slides>
  <Notes>0</Notes>
  <HiddenSlides>0</HiddenSlides>
  <MMClips>0</MMClips>
  <ScaleCrop>false</ScaleCrop>
  <HeadingPairs>
    <vt:vector size="8" baseType="variant">
      <vt:variant>
        <vt:lpstr>Fonts Used</vt:lpstr>
      </vt:variant>
      <vt:variant>
        <vt:i4>5</vt:i4>
      </vt:variant>
      <vt:variant>
        <vt:lpstr>Theme</vt:lpstr>
      </vt:variant>
      <vt:variant>
        <vt:i4>10</vt:i4>
      </vt:variant>
      <vt:variant>
        <vt:lpstr>Slide Titles</vt:lpstr>
      </vt:variant>
      <vt:variant>
        <vt:i4>39</vt:i4>
      </vt:variant>
      <vt:variant>
        <vt:lpstr>Custom Shows</vt:lpstr>
      </vt:variant>
      <vt:variant>
        <vt:i4>1</vt:i4>
      </vt:variant>
    </vt:vector>
  </HeadingPairs>
  <TitlesOfParts>
    <vt:vector size="55" baseType="lpstr">
      <vt:lpstr>Arial</vt:lpstr>
      <vt:lpstr>Calibri</vt:lpstr>
      <vt:lpstr>Futura</vt:lpstr>
      <vt:lpstr>Futura Bd BT</vt:lpstr>
      <vt:lpstr>Futura Light</vt:lpstr>
      <vt:lpstr>1_WJB1</vt:lpstr>
      <vt:lpstr>7_WJB1</vt:lpstr>
      <vt:lpstr>WJB1</vt:lpstr>
      <vt:lpstr>8_WJB1</vt:lpstr>
      <vt:lpstr>9_WJB1</vt:lpstr>
      <vt:lpstr>10_WJB1</vt:lpstr>
      <vt:lpstr>11_WJB1</vt:lpstr>
      <vt:lpstr>12_WJB1</vt:lpstr>
      <vt:lpstr>13_WJB1</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1743</cp:revision>
  <cp:lastPrinted>2024-08-18T12:36:17Z</cp:lastPrinted>
  <dcterms:created xsi:type="dcterms:W3CDTF">2021-01-08T23:52:50Z</dcterms:created>
  <dcterms:modified xsi:type="dcterms:W3CDTF">2024-08-19T01:00:23Z</dcterms:modified>
</cp:coreProperties>
</file>