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 id="2147484001" r:id="rId8"/>
    <p:sldMasterId id="2147484019" r:id="rId9"/>
    <p:sldMasterId id="2147484026" r:id="rId10"/>
  </p:sldMasterIdLst>
  <p:notesMasterIdLst>
    <p:notesMasterId r:id="rId19"/>
  </p:notesMasterIdLst>
  <p:handoutMasterIdLst>
    <p:handoutMasterId r:id="rId20"/>
  </p:handoutMasterIdLst>
  <p:sldIdLst>
    <p:sldId id="405" r:id="rId11"/>
    <p:sldId id="403" r:id="rId12"/>
    <p:sldId id="401" r:id="rId13"/>
    <p:sldId id="402" r:id="rId14"/>
    <p:sldId id="408" r:id="rId15"/>
    <p:sldId id="406" r:id="rId16"/>
    <p:sldId id="407" r:id="rId17"/>
    <p:sldId id="409" r:id="rId18"/>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23" autoAdjust="0"/>
    <p:restoredTop sz="95000" autoAdjust="0"/>
  </p:normalViewPr>
  <p:slideViewPr>
    <p:cSldViewPr>
      <p:cViewPr varScale="1">
        <p:scale>
          <a:sx n="104" d="100"/>
          <a:sy n="104" d="100"/>
        </p:scale>
        <p:origin x="114" y="15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8/4/2024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8/4/2024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8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20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54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40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33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50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9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3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6980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190101025"/>
      </p:ext>
    </p:extLst>
  </p:cSld>
  <p:clrMap bg1="dk1" tx1="lt1" bg2="dk2" tx2="lt2" accent1="accent1" accent2="accent2" accent3="accent3" accent4="accent4" accent5="accent5" accent6="accent6" hlink="hlink" folHlink="folHlink"/>
  <p:sldLayoutIdLst>
    <p:sldLayoutId id="2147484027" r:id="rId1"/>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550863" y="933404"/>
            <a:ext cx="5425208" cy="4991191"/>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1050325"/>
            <a:ext cx="5425207" cy="729048"/>
          </a:xfrm>
        </p:spPr>
        <p:txBody>
          <a:bodyPr vert="horz" wrap="square" lIns="0" tIns="0" rIns="0" bIns="0" rtlCol="0" anchor="b" anchorCtr="0">
            <a:normAutofit/>
          </a:bodyPr>
          <a:lstStyle/>
          <a:p>
            <a:pPr algn="ctr">
              <a:lnSpc>
                <a:spcPct val="100000"/>
              </a:lnSpc>
            </a:pPr>
            <a:r>
              <a:rPr lang="en-US" sz="3600" b="1" u="sng" dirty="0">
                <a:latin typeface="Abadi" panose="020B0604020104020204" pitchFamily="34" charset="0"/>
              </a:rPr>
              <a:t>Prayer III</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2125362"/>
            <a:ext cx="3868737" cy="3799233"/>
          </a:xfrm>
        </p:spPr>
        <p:txBody>
          <a:bodyPr vert="horz" wrap="square" lIns="0" tIns="0" rIns="0" bIns="0" rtlCol="0">
            <a:normAutofit/>
          </a:bodyPr>
          <a:lstStyle/>
          <a:p>
            <a:pPr marL="0" indent="0">
              <a:lnSpc>
                <a:spcPct val="100000"/>
              </a:lnSpc>
            </a:pPr>
            <a:endParaRPr lang="en-US" sz="3600" dirty="0"/>
          </a:p>
        </p:txBody>
      </p:sp>
      <p:pic>
        <p:nvPicPr>
          <p:cNvPr id="3074" name="Picture 2" descr="Jesus - Wikipedia">
            <a:extLst>
              <a:ext uri="{FF2B5EF4-FFF2-40B4-BE49-F238E27FC236}">
                <a16:creationId xmlns:a16="http://schemas.microsoft.com/office/drawing/2014/main" id="{F8068C1C-FFF0-4221-B36C-81EFC6AEC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996" y="704335"/>
            <a:ext cx="5239350" cy="55234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piction of Jesus - Wikipedia">
            <a:extLst>
              <a:ext uri="{FF2B5EF4-FFF2-40B4-BE49-F238E27FC236}">
                <a16:creationId xmlns:a16="http://schemas.microsoft.com/office/drawing/2014/main" id="{F90D556B-F692-C252-9661-0AF915A6D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137" y="271849"/>
            <a:ext cx="5425208" cy="595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550863" y="287868"/>
            <a:ext cx="5425208" cy="6282264"/>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1050325"/>
            <a:ext cx="5425207" cy="729048"/>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2 Thessalonians 1: 1-12</a:t>
            </a:r>
            <a:endParaRPr lang="en-US" sz="3600" b="1"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1896293"/>
            <a:ext cx="3868737" cy="4673839"/>
          </a:xfrm>
        </p:spPr>
        <p:txBody>
          <a:bodyPr vert="horz" wrap="square" lIns="0" tIns="0" rIns="0" bIns="0" rtlCol="0">
            <a:normAutofit fontScale="85000" lnSpcReduction="10000"/>
          </a:bodyPr>
          <a:lstStyle/>
          <a:p>
            <a:pPr marL="514350" indent="-514350">
              <a:lnSpc>
                <a:spcPct val="100000"/>
              </a:lnSpc>
              <a:buAutoNum type="arabicPeriod"/>
            </a:pPr>
            <a:r>
              <a:rPr lang="en-US" sz="2900" dirty="0">
                <a:latin typeface="Abadi" panose="020B0604020104020204" pitchFamily="34" charset="0"/>
              </a:rPr>
              <a:t>Prays that God would make the Thessalonians </a:t>
            </a:r>
            <a:r>
              <a:rPr lang="en-US" sz="2900" u="sng" dirty="0">
                <a:latin typeface="Abadi" panose="020B0604020104020204" pitchFamily="34" charset="0"/>
              </a:rPr>
              <a:t>worthy</a:t>
            </a:r>
            <a:r>
              <a:rPr lang="en-US" sz="2900" dirty="0">
                <a:latin typeface="Abadi" panose="020B0604020104020204" pitchFamily="34" charset="0"/>
              </a:rPr>
              <a:t> of His calling.</a:t>
            </a:r>
          </a:p>
          <a:p>
            <a:pPr marL="514350" indent="-514350">
              <a:lnSpc>
                <a:spcPct val="100000"/>
              </a:lnSpc>
              <a:buAutoNum type="arabicPeriod"/>
            </a:pPr>
            <a:r>
              <a:rPr lang="en-US" sz="2900" dirty="0">
                <a:latin typeface="Abadi" panose="020B0604020104020204" pitchFamily="34" charset="0"/>
              </a:rPr>
              <a:t>Prays that by His power God may bring to fruition your every desire for goodness and your every deed prompted by faith.</a:t>
            </a:r>
          </a:p>
          <a:p>
            <a:pPr marL="514350" indent="-514350">
              <a:lnSpc>
                <a:spcPct val="100000"/>
              </a:lnSpc>
              <a:buAutoNum type="arabicPeriod"/>
            </a:pPr>
            <a:r>
              <a:rPr lang="en-US" sz="2900" dirty="0">
                <a:latin typeface="Abadi" panose="020B0604020104020204" pitchFamily="34" charset="0"/>
              </a:rPr>
              <a:t>Prays all this so that Jesus may be glorified in them and them in Him.</a:t>
            </a:r>
          </a:p>
          <a:p>
            <a:pPr marL="514350" indent="-514350">
              <a:lnSpc>
                <a:spcPct val="100000"/>
              </a:lnSpc>
              <a:buAutoNum type="arabicPeriod"/>
            </a:pPr>
            <a:endParaRPr lang="en-US" sz="2800" dirty="0"/>
          </a:p>
          <a:p>
            <a:pPr marL="514350" indent="-514350">
              <a:lnSpc>
                <a:spcPct val="100000"/>
              </a:lnSpc>
              <a:buAutoNum type="arabicPeriod"/>
            </a:pPr>
            <a:endParaRPr lang="en-US" sz="2800" dirty="0"/>
          </a:p>
          <a:p>
            <a:pPr marL="514350" indent="-514350">
              <a:lnSpc>
                <a:spcPct val="100000"/>
              </a:lnSpc>
              <a:buAutoNum type="arabicPeriod"/>
            </a:pPr>
            <a:endParaRPr lang="en-US" sz="2800" dirty="0"/>
          </a:p>
          <a:p>
            <a:pPr marL="514350" indent="-514350">
              <a:lnSpc>
                <a:spcPct val="100000"/>
              </a:lnSpc>
              <a:buAutoNum type="arabicPeriod"/>
            </a:pPr>
            <a:endParaRPr lang="en-US" sz="2800" dirty="0"/>
          </a:p>
          <a:p>
            <a:pPr marL="514350" indent="-514350">
              <a:lnSpc>
                <a:spcPct val="100000"/>
              </a:lnSpc>
              <a:buAutoNum type="arabicPeriod"/>
            </a:pPr>
            <a:endParaRPr lang="en-US" sz="2800" dirty="0"/>
          </a:p>
        </p:txBody>
      </p:sp>
      <p:pic>
        <p:nvPicPr>
          <p:cNvPr id="3074" name="Picture 2" descr="Jesus - Wikipedia">
            <a:extLst>
              <a:ext uri="{FF2B5EF4-FFF2-40B4-BE49-F238E27FC236}">
                <a16:creationId xmlns:a16="http://schemas.microsoft.com/office/drawing/2014/main" id="{F8068C1C-FFF0-4221-B36C-81EFC6AEC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996" y="704335"/>
            <a:ext cx="5239350" cy="5523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long history of how Jesus came to resemble a white European">
            <a:extLst>
              <a:ext uri="{FF2B5EF4-FFF2-40B4-BE49-F238E27FC236}">
                <a16:creationId xmlns:a16="http://schemas.microsoft.com/office/drawing/2014/main" id="{9002D307-2133-D2BA-711C-CD0CE373D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292" y="704335"/>
            <a:ext cx="5587053" cy="552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1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550863" y="186268"/>
            <a:ext cx="5425208" cy="6451600"/>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704335"/>
            <a:ext cx="5425207" cy="729048"/>
          </a:xfrm>
        </p:spPr>
        <p:txBody>
          <a:bodyPr vert="horz" wrap="square" lIns="0" tIns="0" rIns="0" bIns="0" rtlCol="0" anchor="b" anchorCtr="0">
            <a:no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1 Thessalonians 3:9-13</a:t>
            </a:r>
            <a:endParaRPr lang="en-US" sz="3600"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1779373"/>
            <a:ext cx="5240337" cy="4677501"/>
          </a:xfrm>
        </p:spPr>
        <p:txBody>
          <a:bodyPr vert="horz" wrap="square" lIns="0" tIns="0" rIns="0" bIns="0" rtlCol="0">
            <a:normAutofit lnSpcReduction="10000"/>
          </a:bodyPr>
          <a:lstStyle/>
          <a:p>
            <a:pPr marL="514350" indent="-514350">
              <a:lnSpc>
                <a:spcPct val="100000"/>
              </a:lnSpc>
              <a:buAutoNum type="arabicPeriod"/>
            </a:pPr>
            <a:r>
              <a:rPr lang="en-US" sz="2700" dirty="0">
                <a:latin typeface="Abadi" panose="020B0604020104020204" pitchFamily="34" charset="0"/>
              </a:rPr>
              <a:t>Thanks God they are remaining faithful to the Lord.</a:t>
            </a:r>
          </a:p>
          <a:p>
            <a:pPr marL="514350" indent="-514350">
              <a:lnSpc>
                <a:spcPct val="100000"/>
              </a:lnSpc>
              <a:buAutoNum type="arabicPeriod"/>
            </a:pPr>
            <a:r>
              <a:rPr lang="en-US" sz="2700" dirty="0">
                <a:latin typeface="Abadi" panose="020B0604020104020204" pitchFamily="34" charset="0"/>
              </a:rPr>
              <a:t>Prays that he’ll get to see them soon.</a:t>
            </a:r>
          </a:p>
          <a:p>
            <a:pPr marL="514350" indent="-514350">
              <a:lnSpc>
                <a:spcPct val="100000"/>
              </a:lnSpc>
              <a:buAutoNum type="arabicPeriod"/>
            </a:pPr>
            <a:r>
              <a:rPr lang="en-US" sz="2700" dirty="0">
                <a:latin typeface="Abadi" panose="020B0604020104020204" pitchFamily="34" charset="0"/>
              </a:rPr>
              <a:t>Prays that their love will increase and overflow.</a:t>
            </a:r>
          </a:p>
          <a:p>
            <a:pPr marL="514350" indent="-514350">
              <a:lnSpc>
                <a:spcPct val="100000"/>
              </a:lnSpc>
              <a:buAutoNum type="arabicPeriod"/>
            </a:pPr>
            <a:r>
              <a:rPr lang="en-US" sz="2700" dirty="0">
                <a:latin typeface="Abadi" panose="020B0604020104020204" pitchFamily="34" charset="0"/>
              </a:rPr>
              <a:t>Prays that their hearts would be strengthened so they will be blameless and holy for when Christ comes back. </a:t>
            </a:r>
          </a:p>
        </p:txBody>
      </p:sp>
      <p:pic>
        <p:nvPicPr>
          <p:cNvPr id="3074" name="Picture 2" descr="Jesus - Wikipedia">
            <a:extLst>
              <a:ext uri="{FF2B5EF4-FFF2-40B4-BE49-F238E27FC236}">
                <a16:creationId xmlns:a16="http://schemas.microsoft.com/office/drawing/2014/main" id="{F8068C1C-FFF0-4221-B36C-81EFC6AEC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996" y="704335"/>
            <a:ext cx="5239350" cy="552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131326" y="237067"/>
            <a:ext cx="5692346" cy="6705600"/>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549276"/>
            <a:ext cx="5232098" cy="568324"/>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Colossians 1:9-14</a:t>
            </a:r>
            <a:endParaRPr lang="en-US" sz="3600"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321276" y="1429808"/>
            <a:ext cx="5012723" cy="4632325"/>
          </a:xfrm>
        </p:spPr>
        <p:txBody>
          <a:bodyPr vert="horz" wrap="square" lIns="0" tIns="0" rIns="0" bIns="0" rtlCol="0">
            <a:noAutofit/>
          </a:bodyPr>
          <a:lstStyle/>
          <a:p>
            <a:pPr marL="0" marR="0" lvl="0" indent="0">
              <a:lnSpc>
                <a:spcPct val="150000"/>
              </a:lnSpc>
              <a:spcBef>
                <a:spcPts val="0"/>
              </a:spcBef>
              <a:spcAft>
                <a:spcPts val="0"/>
              </a:spcAft>
            </a:pPr>
            <a:r>
              <a:rPr lang="en-US" sz="2700" dirty="0">
                <a:latin typeface="Abadi" panose="020B0604020104020204" pitchFamily="34" charset="0"/>
                <a:ea typeface="Calibri" panose="020F0502020204030204" pitchFamily="34" charset="0"/>
                <a:cs typeface="Times New Roman" panose="02020603050405020304" pitchFamily="18" charset="0"/>
              </a:rPr>
              <a:t>Prays that they will be filled with the knowledge of God’s will so they live lives worthy of the Lord, that they will continue to </a:t>
            </a:r>
            <a:r>
              <a:rPr lang="en-US" sz="2700" u="sng" dirty="0">
                <a:latin typeface="Abadi" panose="020B0604020104020204" pitchFamily="34" charset="0"/>
                <a:ea typeface="Calibri" panose="020F0502020204030204" pitchFamily="34" charset="0"/>
                <a:cs typeface="Times New Roman" panose="02020603050405020304" pitchFamily="18" charset="0"/>
              </a:rPr>
              <a:t>grow</a:t>
            </a:r>
            <a:r>
              <a:rPr lang="en-US" sz="2700" dirty="0">
                <a:latin typeface="Abadi" panose="020B0604020104020204" pitchFamily="34" charset="0"/>
                <a:ea typeface="Calibri" panose="020F0502020204030204" pitchFamily="34" charset="0"/>
                <a:cs typeface="Times New Roman" panose="02020603050405020304" pitchFamily="18" charset="0"/>
              </a:rPr>
              <a:t> and </a:t>
            </a:r>
            <a:r>
              <a:rPr lang="en-US" sz="2700" u="sng" dirty="0">
                <a:latin typeface="Abadi" panose="020B0604020104020204" pitchFamily="34" charset="0"/>
                <a:ea typeface="Calibri" panose="020F0502020204030204" pitchFamily="34" charset="0"/>
                <a:cs typeface="Times New Roman" panose="02020603050405020304" pitchFamily="18" charset="0"/>
              </a:rPr>
              <a:t>bear fruit</a:t>
            </a:r>
            <a:r>
              <a:rPr lang="en-US" sz="2700" dirty="0">
                <a:latin typeface="Abadi" panose="020B0604020104020204" pitchFamily="34" charset="0"/>
                <a:ea typeface="Calibri" panose="020F0502020204030204" pitchFamily="34" charset="0"/>
                <a:cs typeface="Times New Roman" panose="02020603050405020304" pitchFamily="18" charset="0"/>
              </a:rPr>
              <a:t>, that they will be strengthened with power through God, that they’ll be </a:t>
            </a:r>
            <a:r>
              <a:rPr lang="en-US" sz="2700" u="sng" dirty="0">
                <a:latin typeface="Abadi" panose="020B0604020104020204" pitchFamily="34" charset="0"/>
                <a:ea typeface="Calibri" panose="020F0502020204030204" pitchFamily="34" charset="0"/>
                <a:cs typeface="Times New Roman" panose="02020603050405020304" pitchFamily="18" charset="0"/>
              </a:rPr>
              <a:t>patient</a:t>
            </a:r>
            <a:r>
              <a:rPr lang="en-US" sz="2700" dirty="0">
                <a:latin typeface="Abadi" panose="020B0604020104020204" pitchFamily="34" charset="0"/>
                <a:ea typeface="Calibri" panose="020F0502020204030204" pitchFamily="34" charset="0"/>
                <a:cs typeface="Times New Roman" panose="02020603050405020304" pitchFamily="18" charset="0"/>
              </a:rPr>
              <a:t>, </a:t>
            </a:r>
            <a:r>
              <a:rPr lang="en-US" sz="2700" u="sng" dirty="0">
                <a:latin typeface="Abadi" panose="020B0604020104020204" pitchFamily="34" charset="0"/>
                <a:ea typeface="Calibri" panose="020F0502020204030204" pitchFamily="34" charset="0"/>
                <a:cs typeface="Times New Roman" panose="02020603050405020304" pitchFamily="18" charset="0"/>
              </a:rPr>
              <a:t>endure</a:t>
            </a:r>
            <a:r>
              <a:rPr lang="en-US" sz="2700" dirty="0">
                <a:latin typeface="Abadi" panose="020B0604020104020204" pitchFamily="34" charset="0"/>
                <a:ea typeface="Calibri" panose="020F0502020204030204" pitchFamily="34" charset="0"/>
                <a:cs typeface="Times New Roman" panose="02020603050405020304" pitchFamily="18" charset="0"/>
              </a:rPr>
              <a:t> and be </a:t>
            </a:r>
            <a:r>
              <a:rPr lang="en-US" sz="2700" u="sng" dirty="0">
                <a:latin typeface="Abadi" panose="020B0604020104020204" pitchFamily="34" charset="0"/>
                <a:ea typeface="Calibri" panose="020F0502020204030204" pitchFamily="34" charset="0"/>
                <a:cs typeface="Times New Roman" panose="02020603050405020304" pitchFamily="18" charset="0"/>
              </a:rPr>
              <a:t>thankful</a:t>
            </a:r>
            <a:r>
              <a:rPr lang="en-US" sz="2700" dirty="0">
                <a:latin typeface="Abadi" panose="020B0604020104020204" pitchFamily="34" charset="0"/>
                <a:ea typeface="Calibri" panose="020F0502020204030204" pitchFamily="34" charset="0"/>
                <a:cs typeface="Times New Roman" panose="02020603050405020304" pitchFamily="18" charset="0"/>
              </a:rPr>
              <a:t>.  </a:t>
            </a:r>
            <a:endParaRPr lang="en-US" sz="27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2052" name="Picture 4" descr="Jesus Christ | Gods and Demons Wiki | Fandom">
            <a:extLst>
              <a:ext uri="{FF2B5EF4-FFF2-40B4-BE49-F238E27FC236}">
                <a16:creationId xmlns:a16="http://schemas.microsoft.com/office/drawing/2014/main" id="{EEF88C2D-CAD9-4E03-9CD1-CB5C1721E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976184"/>
            <a:ext cx="5232099" cy="55358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piction of Jesus - Wikipedia">
            <a:extLst>
              <a:ext uri="{FF2B5EF4-FFF2-40B4-BE49-F238E27FC236}">
                <a16:creationId xmlns:a16="http://schemas.microsoft.com/office/drawing/2014/main" id="{17B3EA8B-702A-76C9-4956-F1FADD76A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800100"/>
            <a:ext cx="5692346" cy="5711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esus Christ | Gods and Demons Wiki | Fandom">
            <a:extLst>
              <a:ext uri="{FF2B5EF4-FFF2-40B4-BE49-F238E27FC236}">
                <a16:creationId xmlns:a16="http://schemas.microsoft.com/office/drawing/2014/main" id="{98EA2057-782A-9378-3162-A0904A84B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072" y="800100"/>
            <a:ext cx="5612377" cy="58643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RIST THE GOOD SHEPARD">
            <a:extLst>
              <a:ext uri="{FF2B5EF4-FFF2-40B4-BE49-F238E27FC236}">
                <a16:creationId xmlns:a16="http://schemas.microsoft.com/office/drawing/2014/main" id="{EC089F87-DB61-1921-C480-0D15313B0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033" y="345989"/>
            <a:ext cx="6185641" cy="633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3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450915" y="414866"/>
            <a:ext cx="5425208" cy="5765801"/>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0"/>
            <a:ext cx="5232098" cy="976184"/>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Ways to Please God</a:t>
            </a:r>
            <a:endParaRPr lang="en-US" sz="3600" u="sng" dirty="0">
              <a:latin typeface="Abadi" panose="020B0604020104020204" pitchFamily="34" charset="0"/>
            </a:endParaRPr>
          </a:p>
        </p:txBody>
      </p:sp>
      <p:sp>
        <p:nvSpPr>
          <p:cNvPr id="4" name="Text Placeholder 3">
            <a:extLst>
              <a:ext uri="{FF2B5EF4-FFF2-40B4-BE49-F238E27FC236}">
                <a16:creationId xmlns:a16="http://schemas.microsoft.com/office/drawing/2014/main" id="{63AD3990-3C7A-28AE-6713-944C6941B38F}"/>
              </a:ext>
            </a:extLst>
          </p:cNvPr>
          <p:cNvSpPr>
            <a:spLocks noGrp="1"/>
          </p:cNvSpPr>
          <p:nvPr>
            <p:ph type="body" sz="quarter" idx="14"/>
          </p:nvPr>
        </p:nvSpPr>
        <p:spPr/>
        <p:txBody>
          <a:bodyPr/>
          <a:lstStyle/>
          <a:p>
            <a:endParaRPr lang="en-US"/>
          </a:p>
        </p:txBody>
      </p:sp>
      <p:pic>
        <p:nvPicPr>
          <p:cNvPr id="3076" name="Picture 4" descr="CHRIST,PETER,PAUL">
            <a:extLst>
              <a:ext uri="{FF2B5EF4-FFF2-40B4-BE49-F238E27FC236}">
                <a16:creationId xmlns:a16="http://schemas.microsoft.com/office/drawing/2014/main" id="{8E0FCEBE-2E87-62AD-9AC6-E216076C2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14866"/>
            <a:ext cx="5645084" cy="6443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14C417-9D85-E097-2C64-4422BD6CE031}"/>
              </a:ext>
            </a:extLst>
          </p:cNvPr>
          <p:cNvSpPr txBox="1"/>
          <p:nvPr/>
        </p:nvSpPr>
        <p:spPr>
          <a:xfrm>
            <a:off x="550865" y="1961046"/>
            <a:ext cx="5232098" cy="2231573"/>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Bear fruit in every good work</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Grow in the knowledge of God</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Display great endurance and patience</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Pray and joyfully give thanks to the Father</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6506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490900" y="254000"/>
            <a:ext cx="5425208" cy="6028267"/>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254000"/>
            <a:ext cx="5232098" cy="722184"/>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Philippians 1:9-11</a:t>
            </a:r>
            <a:endParaRPr lang="en-US" sz="3600"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4" y="1100667"/>
            <a:ext cx="5225310" cy="4910666"/>
          </a:xfrm>
        </p:spPr>
        <p:txBody>
          <a:bodyPr vert="horz" wrap="square" lIns="0" tIns="0" rIns="0" bIns="0" rtlCol="0">
            <a:normAutofit/>
          </a:bodyPr>
          <a:lstStyle/>
          <a:p>
            <a:pPr marL="0" marR="0" lvl="0" indent="0">
              <a:lnSpc>
                <a:spcPct val="200000"/>
              </a:lnSpc>
              <a:spcBef>
                <a:spcPts val="0"/>
              </a:spcBef>
              <a:spcAft>
                <a:spcPts val="0"/>
              </a:spcAft>
            </a:pPr>
            <a:r>
              <a:rPr lang="en-US" sz="2700" dirty="0">
                <a:effectLst/>
                <a:latin typeface="Abadi" panose="020B0604020104020204" pitchFamily="34" charset="0"/>
                <a:ea typeface="Calibri" panose="020F0502020204030204" pitchFamily="34" charset="0"/>
                <a:cs typeface="Times New Roman" panose="02020603050405020304" pitchFamily="18" charset="0"/>
              </a:rPr>
              <a:t>Prays for growth in love and knowledge and insight so that they will be able to discern what is best and may be pure and blameless for the day of Christ.  </a:t>
            </a:r>
          </a:p>
        </p:txBody>
      </p:sp>
      <p:pic>
        <p:nvPicPr>
          <p:cNvPr id="2052" name="Picture 4" descr="Jesus Christ | Gods and Demons Wiki | Fandom">
            <a:extLst>
              <a:ext uri="{FF2B5EF4-FFF2-40B4-BE49-F238E27FC236}">
                <a16:creationId xmlns:a16="http://schemas.microsoft.com/office/drawing/2014/main" id="{EEF88C2D-CAD9-4E03-9CD1-CB5C1721E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976184"/>
            <a:ext cx="5232099" cy="55358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piction of Jesus - Wikipedia">
            <a:extLst>
              <a:ext uri="{FF2B5EF4-FFF2-40B4-BE49-F238E27FC236}">
                <a16:creationId xmlns:a16="http://schemas.microsoft.com/office/drawing/2014/main" id="{17B3EA8B-702A-76C9-4956-F1FADD76A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800100"/>
            <a:ext cx="5692346" cy="5711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esus Christ | Gods and Demons Wiki | Fandom">
            <a:extLst>
              <a:ext uri="{FF2B5EF4-FFF2-40B4-BE49-F238E27FC236}">
                <a16:creationId xmlns:a16="http://schemas.microsoft.com/office/drawing/2014/main" id="{98EA2057-782A-9378-3162-A0904A84B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072" y="800100"/>
            <a:ext cx="5612377" cy="586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4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450915" y="414866"/>
            <a:ext cx="5425208" cy="6028267"/>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0"/>
            <a:ext cx="5232098" cy="976184"/>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Philippians 1:9-11</a:t>
            </a:r>
            <a:endParaRPr lang="en-US" sz="3600"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4" y="976184"/>
            <a:ext cx="5225310" cy="5627815"/>
          </a:xfrm>
        </p:spPr>
        <p:txBody>
          <a:bodyPr vert="horz" wrap="square" lIns="0" tIns="0" rIns="0" bIns="0" rtlCol="0">
            <a:normAutofit lnSpcReduction="10000"/>
          </a:bodyPr>
          <a:lstStyle/>
          <a:p>
            <a:pPr marL="0" marR="0">
              <a:lnSpc>
                <a:spcPct val="200000"/>
              </a:lnSpc>
              <a:spcBef>
                <a:spcPts val="0"/>
              </a:spcBef>
              <a:spcAft>
                <a:spcPts val="0"/>
              </a:spcAft>
            </a:pPr>
            <a:r>
              <a:rPr lang="en-US" sz="2200" b="1" baseline="30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9 </a:t>
            </a:r>
            <a:r>
              <a:rPr lang="en-US" sz="22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And this is my prayer: that your love may abound more and more in knowledge and depth of insight, </a:t>
            </a:r>
            <a:r>
              <a:rPr lang="en-US" sz="2200" b="1" baseline="30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10 </a:t>
            </a:r>
            <a:r>
              <a:rPr lang="en-US" sz="22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so that you may be able to discern what is best and may be pure and blameless for the day of Christ, </a:t>
            </a:r>
            <a:r>
              <a:rPr lang="en-US" sz="2200" b="1" baseline="30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11 </a:t>
            </a:r>
            <a:r>
              <a:rPr lang="en-US" sz="22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filled with the fruit of righteousness that comes through Jesus Christ—to the glory and praise of God.</a:t>
            </a:r>
            <a:endParaRPr lang="en-US" sz="22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p:txBody>
      </p:sp>
      <p:pic>
        <p:nvPicPr>
          <p:cNvPr id="2054" name="Picture 6" descr="HEALING OD THE PARALYTIC">
            <a:extLst>
              <a:ext uri="{FF2B5EF4-FFF2-40B4-BE49-F238E27FC236}">
                <a16:creationId xmlns:a16="http://schemas.microsoft.com/office/drawing/2014/main" id="{6F3DC0FB-DF67-8638-7FC6-4F60D4E0D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174" y="0"/>
            <a:ext cx="6415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Data Points Digital background">
            <a:extLst>
              <a:ext uri="{FF2B5EF4-FFF2-40B4-BE49-F238E27FC236}">
                <a16:creationId xmlns:a16="http://schemas.microsoft.com/office/drawing/2014/main" id="{79E76682-0D22-4384-ACA1-7F43998D5039}"/>
              </a:ext>
            </a:extLst>
          </p:cNvPr>
          <p:cNvPicPr>
            <a:picLocks noChangeAspect="1"/>
          </p:cNvPicPr>
          <p:nvPr/>
        </p:nvPicPr>
        <p:blipFill rotWithShape="1">
          <a:blip r:embed="rId3" cstate="screen">
            <a:alphaModFix amt="40000"/>
            <a:extLst>
              <a:ext uri="{28A0092B-C50C-407E-A947-70E740481C1C}">
                <a14:useLocalDpi xmlns:a14="http://schemas.microsoft.com/office/drawing/2010/main" val="0"/>
              </a:ext>
            </a:extLst>
          </a:blip>
          <a:stretch/>
        </p:blipFill>
        <p:spPr>
          <a:xfrm>
            <a:off x="450915" y="414866"/>
            <a:ext cx="5425208" cy="6028267"/>
          </a:xfrm>
          <a:custGeom>
            <a:avLst/>
            <a:gdLst/>
            <a:ahLst/>
            <a:cxnLst/>
            <a:rect l="l" t="t" r="r" b="b"/>
            <a:pathLst>
              <a:path w="6098400" h="6858000">
                <a:moveTo>
                  <a:pt x="0" y="0"/>
                </a:moveTo>
                <a:lnTo>
                  <a:pt x="6098400" y="0"/>
                </a:lnTo>
                <a:lnTo>
                  <a:pt x="6098400" y="6858000"/>
                </a:lnTo>
                <a:lnTo>
                  <a:pt x="0" y="6858000"/>
                </a:lnTo>
                <a:close/>
              </a:path>
            </a:pathLst>
          </a:custGeom>
          <a:solidFill>
            <a:schemeClr val="accent5"/>
          </a:solidFill>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0"/>
            <a:ext cx="5232098" cy="976184"/>
          </a:xfrm>
        </p:spPr>
        <p:txBody>
          <a:bodyPr vert="horz" wrap="square" lIns="0" tIns="0" rIns="0" bIns="0" rtlCol="0" anchor="b" anchorCtr="0">
            <a:normAutofit/>
          </a:bodyPr>
          <a:lstStyle/>
          <a:p>
            <a:pPr algn="ctr">
              <a:lnSpc>
                <a:spcPct val="100000"/>
              </a:lnSpc>
            </a:pPr>
            <a:r>
              <a:rPr lang="en-US" sz="3600" b="1" kern="0" dirty="0">
                <a:effectLst/>
                <a:latin typeface="Abadi" panose="020B0604020104020204" pitchFamily="34" charset="0"/>
                <a:ea typeface="Aptos" panose="020B0004020202020204" pitchFamily="34" charset="0"/>
                <a:cs typeface="Aptos" panose="020B0004020202020204" pitchFamily="34" charset="0"/>
              </a:rPr>
              <a:t>Paul’s Prayers</a:t>
            </a:r>
            <a:endParaRPr lang="en-US" sz="3600" u="sng" dirty="0">
              <a:latin typeface="Abadi" panose="020B0604020104020204"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4" y="976184"/>
            <a:ext cx="5225310" cy="5627815"/>
          </a:xfrm>
        </p:spPr>
        <p:txBody>
          <a:bodyPr vert="horz" wrap="square" lIns="0" tIns="0" rIns="0" bIns="0" rtlCol="0">
            <a:normAutofit fontScale="92500"/>
          </a:bodyPr>
          <a:lstStyle/>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they be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worthy</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for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spiritual growth</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that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Christ be glorified</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for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love to increase</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they be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holy and blameless</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they be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filled with knowledge of God</a:t>
            </a: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Prays they be </a:t>
            </a:r>
            <a:r>
              <a:rPr lang="en-US" b="1" u="sng"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patient, enduring, and thankful.</a:t>
            </a:r>
            <a:endParaRPr lang="en-US" u="sng"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p:txBody>
      </p:sp>
      <p:pic>
        <p:nvPicPr>
          <p:cNvPr id="1028" name="Picture 4" descr="ADORATION OF THE MAGI">
            <a:extLst>
              <a:ext uri="{FF2B5EF4-FFF2-40B4-BE49-F238E27FC236}">
                <a16:creationId xmlns:a16="http://schemas.microsoft.com/office/drawing/2014/main" id="{1D44C894-E40C-B7F7-C882-248C1DE3D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4866"/>
            <a:ext cx="5645085" cy="602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8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29199</TotalTime>
  <Words>354</Words>
  <Application>Microsoft Office PowerPoint</Application>
  <PresentationFormat>Widescreen</PresentationFormat>
  <Paragraphs>42</Paragraphs>
  <Slides>8</Slides>
  <Notes>8</Notes>
  <HiddenSlides>0</HiddenSlides>
  <MMClips>0</MMClips>
  <ScaleCrop>false</ScaleCrop>
  <HeadingPairs>
    <vt:vector size="8" baseType="variant">
      <vt:variant>
        <vt:lpstr>Fonts Used</vt:lpstr>
      </vt:variant>
      <vt:variant>
        <vt:i4>7</vt:i4>
      </vt:variant>
      <vt:variant>
        <vt:lpstr>Theme</vt:lpstr>
      </vt:variant>
      <vt:variant>
        <vt:i4>10</vt:i4>
      </vt:variant>
      <vt:variant>
        <vt:lpstr>Slide Titles</vt:lpstr>
      </vt:variant>
      <vt:variant>
        <vt:i4>8</vt:i4>
      </vt:variant>
      <vt:variant>
        <vt:lpstr>Custom Shows</vt:lpstr>
      </vt:variant>
      <vt:variant>
        <vt:i4>1</vt:i4>
      </vt:variant>
    </vt:vector>
  </HeadingPairs>
  <TitlesOfParts>
    <vt:vector size="26" baseType="lpstr">
      <vt:lpstr>Abadi</vt:lpstr>
      <vt:lpstr>Aptos</vt:lpstr>
      <vt:lpstr>Arial</vt:lpstr>
      <vt:lpstr>Calibri</vt:lpstr>
      <vt:lpstr>Gill Sans MT</vt:lpstr>
      <vt:lpstr>Times New Roman</vt:lpstr>
      <vt:lpstr>Walbaum Display</vt:lpstr>
      <vt:lpstr>1_WJB1</vt:lpstr>
      <vt:lpstr>7_WJB1</vt:lpstr>
      <vt:lpstr>WJB1</vt:lpstr>
      <vt:lpstr>8_WJB1</vt:lpstr>
      <vt:lpstr>9_WJB1</vt:lpstr>
      <vt:lpstr>10_WJB1</vt:lpstr>
      <vt:lpstr>11_WJB1</vt:lpstr>
      <vt:lpstr>12_WJB1</vt:lpstr>
      <vt:lpstr>13_WJB1</vt:lpstr>
      <vt:lpstr>3DFloatVTI</vt:lpstr>
      <vt:lpstr>Prayer III</vt:lpstr>
      <vt:lpstr>2 Thessalonians 1: 1-12</vt:lpstr>
      <vt:lpstr>1 Thessalonians 3:9-13</vt:lpstr>
      <vt:lpstr>Colossians 1:9-14</vt:lpstr>
      <vt:lpstr>Ways to Please God</vt:lpstr>
      <vt:lpstr>Philippians 1:9-11</vt:lpstr>
      <vt:lpstr>Philippians 1:9-11</vt:lpstr>
      <vt:lpstr>Paul’s Prayers</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1736</cp:revision>
  <cp:lastPrinted>2024-08-04T12:21:57Z</cp:lastPrinted>
  <dcterms:created xsi:type="dcterms:W3CDTF">2021-01-08T23:52:50Z</dcterms:created>
  <dcterms:modified xsi:type="dcterms:W3CDTF">2024-08-04T18:45:37Z</dcterms:modified>
</cp:coreProperties>
</file>