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>
  <p:sldMasterIdLst>
    <p:sldMasterId id="2147483835" r:id="rId1"/>
    <p:sldMasterId id="2147483880" r:id="rId2"/>
    <p:sldMasterId id="2147483887" r:id="rId3"/>
    <p:sldMasterId id="2147483914" r:id="rId4"/>
    <p:sldMasterId id="2147483942" r:id="rId5"/>
    <p:sldMasterId id="2147483958" r:id="rId6"/>
    <p:sldMasterId id="2147483967" r:id="rId7"/>
    <p:sldMasterId id="2147483996" r:id="rId8"/>
    <p:sldMasterId id="2147484001" r:id="rId9"/>
    <p:sldMasterId id="2147484019" r:id="rId10"/>
  </p:sldMasterIdLst>
  <p:notesMasterIdLst>
    <p:notesMasterId r:id="rId18"/>
  </p:notesMasterIdLst>
  <p:handoutMasterIdLst>
    <p:handoutMasterId r:id="rId19"/>
  </p:handoutMasterIdLst>
  <p:sldIdLst>
    <p:sldId id="6875" r:id="rId11"/>
    <p:sldId id="6878" r:id="rId12"/>
    <p:sldId id="6877" r:id="rId13"/>
    <p:sldId id="4378" r:id="rId14"/>
    <p:sldId id="4377" r:id="rId15"/>
    <p:sldId id="4379" r:id="rId16"/>
    <p:sldId id="6874" r:id="rId17"/>
  </p:sldIdLst>
  <p:sldSz cx="12192000" cy="6858000"/>
  <p:notesSz cx="6950075" cy="9236075"/>
  <p:custShowLst>
    <p:custShow name="Memes" id="0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342"/>
    <a:srgbClr val="4D1547"/>
    <a:srgbClr val="941651"/>
    <a:srgbClr val="A80000"/>
    <a:srgbClr val="020501"/>
    <a:srgbClr val="350E31"/>
    <a:srgbClr val="7B0000"/>
    <a:srgbClr val="750000"/>
    <a:srgbClr val="530000"/>
    <a:srgbClr val="5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8312" autoAdjust="0"/>
    <p:restoredTop sz="94965" autoAdjust="0"/>
  </p:normalViewPr>
  <p:slideViewPr>
    <p:cSldViewPr>
      <p:cViewPr varScale="1">
        <p:scale>
          <a:sx n="103" d="100"/>
          <a:sy n="103" d="100"/>
        </p:scale>
        <p:origin x="144" y="1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3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1674" y="-84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71" y="0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/>
          <a:lstStyle>
            <a:lvl1pPr algn="r">
              <a:defRPr sz="1200"/>
            </a:lvl1pPr>
          </a:lstStyle>
          <a:p>
            <a:fld id="{BA261189-8F52-444B-890B-269A83425068}" type="datetimeFigureOut">
              <a:rPr lang="en-US" smtClean="0"/>
              <a:pPr/>
              <a:t>9/1/2024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772668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71" y="8772668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 anchor="b"/>
          <a:lstStyle>
            <a:lvl1pPr algn="r">
              <a:defRPr sz="1200"/>
            </a:lvl1pPr>
          </a:lstStyle>
          <a:p>
            <a:fld id="{186FB555-BB8E-49AE-B117-4AF281875F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25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71" y="0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/>
          <a:lstStyle>
            <a:lvl1pPr algn="r">
              <a:defRPr sz="1200"/>
            </a:lvl1pPr>
          </a:lstStyle>
          <a:p>
            <a:fld id="{57277A89-0140-4E3B-8429-21E784784C77}" type="datetimeFigureOut">
              <a:rPr lang="en-US" smtClean="0"/>
              <a:pPr/>
              <a:t>9/1/2024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4" tIns="46235" rIns="92474" bIns="4623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74" tIns="46235" rIns="92474" bIns="4623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772668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71" y="8772668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 anchor="b"/>
          <a:lstStyle>
            <a:lvl1pPr algn="r">
              <a:defRPr sz="1200"/>
            </a:lvl1pPr>
          </a:lstStyle>
          <a:p>
            <a:fld id="{ED4FF1BE-2FA6-48B7-A734-A21F96AC4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_wj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0" y="228602"/>
            <a:ext cx="10668000" cy="1470025"/>
          </a:xfrm>
        </p:spPr>
        <p:txBody>
          <a:bodyPr>
            <a:normAutofit/>
          </a:bodyPr>
          <a:lstStyle>
            <a:lvl1pPr>
              <a:defRPr sz="5000" cap="small" baseline="0">
                <a:solidFill>
                  <a:schemeClr val="bg1"/>
                </a:solidFill>
                <a:effectLst>
                  <a:outerShdw blurRad="50800" dist="88900" dir="2700000" algn="tl" rotWithShape="0">
                    <a:schemeClr val="bg1">
                      <a:lumMod val="95000"/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133600"/>
            <a:ext cx="10566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08000" y="1905000"/>
            <a:ext cx="11277600" cy="0"/>
          </a:xfrm>
          <a:prstGeom prst="line">
            <a:avLst/>
          </a:prstGeom>
          <a:ln w="101600" cap="rnd">
            <a:solidFill>
              <a:schemeClr val="tx2">
                <a:lumMod val="60000"/>
                <a:lumOff val="40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47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3C8A-C51C-465B-9EAC-54AF508F6415}" type="datetimeFigureOut">
              <a:rPr lang="en-US" smtClean="0"/>
              <a:pPr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ED6C-8A48-421A-ADF2-3AFB31B038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687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_wj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0" y="228602"/>
            <a:ext cx="10668000" cy="1470025"/>
          </a:xfrm>
        </p:spPr>
        <p:txBody>
          <a:bodyPr>
            <a:normAutofit/>
          </a:bodyPr>
          <a:lstStyle>
            <a:lvl1pPr>
              <a:defRPr sz="3751" cap="small" baseline="0">
                <a:solidFill>
                  <a:schemeClr val="bg1"/>
                </a:solidFill>
                <a:effectLst>
                  <a:outerShdw blurRad="50800" dist="88900" dir="2700000" algn="tl" rotWithShape="0">
                    <a:schemeClr val="bg1">
                      <a:lumMod val="95000"/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133600"/>
            <a:ext cx="10566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342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08000" y="1905000"/>
            <a:ext cx="11277600" cy="0"/>
          </a:xfrm>
          <a:prstGeom prst="line">
            <a:avLst/>
          </a:prstGeom>
          <a:ln w="101600" cap="rnd">
            <a:solidFill>
              <a:schemeClr val="tx2">
                <a:lumMod val="60000"/>
                <a:lumOff val="40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508000" y="1905000"/>
            <a:ext cx="11277600" cy="0"/>
          </a:xfrm>
          <a:prstGeom prst="line">
            <a:avLst/>
          </a:prstGeom>
          <a:ln w="101600" cap="rnd">
            <a:solidFill>
              <a:schemeClr val="tx2">
                <a:lumMod val="60000"/>
                <a:lumOff val="40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919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_wj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0" y="228601"/>
            <a:ext cx="10668000" cy="1470025"/>
          </a:xfrm>
        </p:spPr>
        <p:txBody>
          <a:bodyPr>
            <a:normAutofit/>
          </a:bodyPr>
          <a:lstStyle>
            <a:lvl1pPr>
              <a:defRPr sz="5000" cap="small" baseline="0">
                <a:solidFill>
                  <a:schemeClr val="bg1"/>
                </a:solidFill>
                <a:effectLst>
                  <a:outerShdw blurRad="50800" dist="88900" dir="2700000" algn="tl" rotWithShape="0">
                    <a:schemeClr val="bg1">
                      <a:lumMod val="95000"/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133600"/>
            <a:ext cx="10566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08000" y="1905000"/>
            <a:ext cx="11277600" cy="0"/>
          </a:xfrm>
          <a:prstGeom prst="line">
            <a:avLst/>
          </a:prstGeom>
          <a:ln w="101600" cap="rnd">
            <a:solidFill>
              <a:schemeClr val="tx2">
                <a:lumMod val="60000"/>
                <a:lumOff val="40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89398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0"/>
            <a:ext cx="11049000" cy="6248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314745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30FD-499F-4894-AD62-C3DDA6D91343}" type="datetime1">
              <a:rPr lang="en-US" smtClean="0"/>
              <a:pPr/>
              <a:t>9/1/2024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458332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9819-26D9-4639-ACD9-1778E09FE223}" type="datetime1">
              <a:rPr lang="en-US" smtClean="0"/>
              <a:pPr/>
              <a:t>9/1/2024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827368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BF5A-C490-4208-8FDD-AE8DF5A71761}" type="datetime1">
              <a:rPr lang="en-US" smtClean="0"/>
              <a:pPr/>
              <a:t>9/1/2024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601798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25850-DE81-411D-BAB1-33C2310A1D88}" type="datetime1">
              <a:rPr lang="en-US" smtClean="0"/>
              <a:pPr/>
              <a:t>9/1/2024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6949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9CDB-3680-41C0-BCE2-341E59B8CBBC}" type="datetime1">
              <a:rPr lang="en-US" smtClean="0"/>
              <a:pPr/>
              <a:t>9/1/2024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546201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16AF-8146-43CC-99FA-DAB7087B2826}" type="datetime1">
              <a:rPr lang="en-US" smtClean="0"/>
              <a:pPr/>
              <a:t>9/1/2024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89760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228600"/>
            <a:ext cx="11785600" cy="624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08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3C8A-C51C-465B-9EAC-54AF508F6415}" type="datetimeFigureOut">
              <a:rPr lang="en-US" smtClean="0"/>
              <a:pPr/>
              <a:t>9/1/2024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ED6C-8A48-421A-ADF2-3AFB31B038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455604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44B45-A3AE-484D-A367-B437A1736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BF6987-BBAF-4007-9268-E9C6AD215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0A15D-ED9C-48D7-AF79-D62564545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8B1F-AF72-4863-A568-DED20017467D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866BF-77DD-48EF-80B6-B4D89EAEF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02C34-A627-4C0F-A546-2D819728D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1602-0B6A-4A26-903F-E20F24ED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38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E6B4E-56F7-4B77-AA69-DCEECB874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AFC6B-D62C-4031-86E8-140CAC52D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5F953-2832-4EDC-98A1-3D3F6B34C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8B1F-AF72-4863-A568-DED20017467D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AF778-FB68-414E-BB55-4777BBA8D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5892D-848F-4102-B793-CE060E609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1602-0B6A-4A26-903F-E20F24ED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744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546DA-E639-48CE-9387-4E0EF4E71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634A7-4061-47AC-BFCD-B93131767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2285B-7B63-40FD-8AA9-D8D19E30A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8B1F-AF72-4863-A568-DED20017467D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91185-BD51-48B3-8666-AEB3BC14A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FB554-91F1-420F-B080-94C671B25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1602-0B6A-4A26-903F-E20F24ED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376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9C771-D93A-4CA5-A49F-9D55650EE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4B508-8B13-4A25-82DF-BEB7AA13BB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9BF924-81CD-41DE-9E33-0DDB10E6AE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8906D4-1E60-4EC0-B25B-F5ABF294C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8B1F-AF72-4863-A568-DED20017467D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EFD5BB-9AE7-45D1-868B-70AA3121A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DCE5F3-3B9F-497A-88B8-68D418573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1602-0B6A-4A26-903F-E20F24ED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908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E1284-9774-40D9-92E7-11E4F6F76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1D7C29-5FD1-4F36-A2FB-EAF6B4FA8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26516E-79D8-4713-A1AB-2910AA06F4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7FB589-1C13-4262-BA69-883FFF0E11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189A82-28A6-43A2-93BC-D27D0F7B04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E46607-118F-4EF5-8C53-36480352C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8B1F-AF72-4863-A568-DED20017467D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F9D3AB-837F-464E-98AC-1F65BD124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8D3F5F-A9DE-4748-ADCD-09A640976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1602-0B6A-4A26-903F-E20F24ED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253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87F45-5C20-4AB2-AFC9-D7B90A8A7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064808-4B91-4B1D-914D-6C4B0F0A9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8B1F-AF72-4863-A568-DED20017467D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E49865-26AA-48E8-BA9A-967162EF3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976A1B-AB00-4706-876D-6745CDDDD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1602-0B6A-4A26-903F-E20F24ED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4168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226194-D847-4260-A022-5B7D64E13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8B1F-AF72-4863-A568-DED20017467D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722458-D4EA-49BE-A253-3AB0DD77D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F6F23E-A3E4-4BE3-901C-F6ADDE059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1602-0B6A-4A26-903F-E20F24ED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7727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AEE84-F3E6-45B1-9F82-73F23B9E0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12956-97C2-4BBF-8998-110E8E80B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CE1141-EC34-49D9-91DD-276096CC44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08D307-F895-4776-AADD-8E6276549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8B1F-AF72-4863-A568-DED20017467D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329B82-62CC-49D3-AA07-AE256C68D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DB0B1A-D776-4F70-BA00-3DA21F5B3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1602-0B6A-4A26-903F-E20F24ED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391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B14E4-CD2D-4D3D-8A32-F354CE411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A60F97-1005-42A7-ACE4-99D7565D2D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0CE5FA-6CC5-4AE1-8350-23AAF173D1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FC351E-80E4-44B8-89AC-549F900DD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8B1F-AF72-4863-A568-DED20017467D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9AB1ED-5209-4DBB-A464-B4FD7F160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978FB9-8011-4032-AEF2-90E25AB84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1602-0B6A-4A26-903F-E20F24ED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53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30FD-499F-4894-AD62-C3DDA6D91343}" type="datetime1">
              <a:rPr lang="en-US" smtClean="0"/>
              <a:pPr/>
              <a:t>9/1/2024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97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4DA6E-6EA5-4E83-8935-6E06E599A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EC00C2-A001-44E0-A5C1-4C5448AC4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E2E14-228B-4BE1-8DF9-BCF890E62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8B1F-AF72-4863-A568-DED20017467D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36C5E-AF28-4EE2-82B1-BB67C5A05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D123B-5B16-4448-9ADB-F59B179F8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1602-0B6A-4A26-903F-E20F24ED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480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D19D9A-8EE8-4269-8501-0B9DA1E600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6E18A5-8B58-4E8A-AAC6-2D6BF6DA31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88EE-70B7-45F6-993B-83FFADFD0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8B1F-AF72-4863-A568-DED20017467D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23557-4788-4BE6-A6C4-CC786DA31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32C1F-C6AC-4834-9E0B-C2550BAE6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1602-0B6A-4A26-903F-E20F24ED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2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9819-26D9-4639-ACD9-1778E09FE223}" type="datetime1">
              <a:rPr lang="en-US" smtClean="0"/>
              <a:pPr/>
              <a:t>9/1/2024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23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BF5A-C490-4208-8FDD-AE8DF5A71761}" type="datetime1">
              <a:rPr lang="en-US" smtClean="0"/>
              <a:pPr/>
              <a:t>9/1/2024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75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25850-DE81-411D-BAB1-33C2310A1D88}" type="datetime1">
              <a:rPr lang="en-US" smtClean="0"/>
              <a:pPr/>
              <a:t>9/1/2024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27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9CDB-3680-41C0-BCE2-341E59B8CBBC}" type="datetime1">
              <a:rPr lang="en-US" smtClean="0"/>
              <a:pPr/>
              <a:t>9/1/2024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60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16AF-8146-43CC-99FA-DAB7087B2826}" type="datetime1">
              <a:rPr lang="en-US" smtClean="0"/>
              <a:pPr/>
              <a:t>9/1/2024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36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3C8A-C51C-465B-9EAC-54AF508F6415}" type="datetimeFigureOut">
              <a:rPr lang="en-US" smtClean="0"/>
              <a:pPr/>
              <a:t>9/1/2024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ED6C-8A48-421A-ADF2-3AFB31B038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35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9/1/2024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48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9/1/2024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964045"/>
      </p:ext>
    </p:extLst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9/1/2024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890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</p:sldLayoutIdLst>
  <p:transition spd="med">
    <p:fade/>
  </p:transition>
  <p:hf hdr="0" ftr="0" dt="0"/>
  <p:txStyles>
    <p:titleStyle>
      <a:lvl1pPr algn="ctr" defTabSz="68578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ts val="0"/>
        </a:spcBef>
        <a:spcAft>
          <a:spcPts val="900"/>
        </a:spcAft>
        <a:buFontTx/>
        <a:buNone/>
        <a:defRPr sz="27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ts val="0"/>
        </a:spcBef>
        <a:spcAft>
          <a:spcPts val="9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spcBef>
          <a:spcPts val="0"/>
        </a:spcBef>
        <a:spcAft>
          <a:spcPts val="900"/>
        </a:spcAft>
        <a:buFontTx/>
        <a:buNone/>
        <a:defRPr sz="21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spcBef>
          <a:spcPts val="0"/>
        </a:spcBef>
        <a:spcAft>
          <a:spcPts val="900"/>
        </a:spcAft>
        <a:buFontTx/>
        <a:buNone/>
        <a:defRPr sz="18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ts val="0"/>
        </a:spcBef>
        <a:spcAft>
          <a:spcPts val="900"/>
        </a:spcAft>
        <a:buFontTx/>
        <a:buNone/>
        <a:defRPr sz="15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9/1/2024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995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</p:sldLayoutIdLst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9/1/2024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012493"/>
      </p:ext>
    </p:extLst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521DC6-E42A-4548-9941-75A6147D1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F5237F-84D9-4A99-A146-A0B650AD9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9D590-AFB4-43B6-A8CD-7B02B56F04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F8B1F-AF72-4863-A568-DED20017467D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85E4E-D03E-49CE-84D1-18B10D049E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207A96-76AF-4470-9A72-93F2680C0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41602-0B6A-4A26-903F-E20F24ED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8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9/1/2024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965851"/>
      </p:ext>
    </p:extLst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9/1/2024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39417"/>
      </p:ext>
    </p:extLst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9/1/2024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258468"/>
      </p:ext>
    </p:extLst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9/1/2024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445017"/>
      </p:ext>
    </p:extLst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11F88-3A86-9225-8F9F-B87B7AE5B7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886BA-3424-2BE7-9B9B-8F01C8A84A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Free Online Seminary Course | Old Testament History">
            <a:extLst>
              <a:ext uri="{FF2B5EF4-FFF2-40B4-BE49-F238E27FC236}">
                <a16:creationId xmlns:a16="http://schemas.microsoft.com/office/drawing/2014/main" id="{92C09635-0017-4C32-C86C-F378FEC37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957"/>
            <a:ext cx="12192000" cy="687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86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0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BC: Books of the Bible Poster (Poster) | Answers in Genesis">
            <a:extLst>
              <a:ext uri="{FF2B5EF4-FFF2-40B4-BE49-F238E27FC236}">
                <a16:creationId xmlns:a16="http://schemas.microsoft.com/office/drawing/2014/main" id="{E4E97445-4968-6CB0-2195-A60FF031D0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1622"/>
          <a:stretch/>
        </p:blipFill>
        <p:spPr bwMode="auto">
          <a:xfrm>
            <a:off x="1657350" y="729046"/>
            <a:ext cx="8877300" cy="583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ED74C48-B739-2C70-D3F8-4C5AEDA060DA}"/>
              </a:ext>
            </a:extLst>
          </p:cNvPr>
          <p:cNvSpPr/>
          <p:nvPr/>
        </p:nvSpPr>
        <p:spPr>
          <a:xfrm>
            <a:off x="4114800" y="296565"/>
            <a:ext cx="4267200" cy="2599035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60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375D65-770F-16EA-3A96-C4C9354C3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ED6C-8A48-421A-ADF2-3AFB31B0387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7148FF-F974-1E41-6C49-A7B0F6000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839" y="533400"/>
            <a:ext cx="8264322" cy="4267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5C7E974-2EB4-D471-C5FE-FAC426312902}"/>
              </a:ext>
            </a:extLst>
          </p:cNvPr>
          <p:cNvSpPr txBox="1"/>
          <p:nvPr/>
        </p:nvSpPr>
        <p:spPr>
          <a:xfrm>
            <a:off x="1828800" y="4900394"/>
            <a:ext cx="8534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891" marR="0" lvl="0" indent="-342891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Purposeful stories retelling historical events</a:t>
            </a:r>
          </a:p>
        </p:txBody>
      </p:sp>
    </p:spTree>
    <p:extLst>
      <p:ext uri="{BB962C8B-B14F-4D97-AF65-F5344CB8AC3E}">
        <p14:creationId xmlns:p14="http://schemas.microsoft.com/office/powerpoint/2010/main" val="99820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DF4B97-2C6B-B64A-B586-ED8B72B24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Biblical narratives consist of:</a:t>
            </a:r>
          </a:p>
          <a:p>
            <a:r>
              <a:rPr lang="en-US" dirty="0"/>
              <a:t>	• A scene</a:t>
            </a:r>
          </a:p>
          <a:p>
            <a:r>
              <a:rPr lang="en-US" dirty="0"/>
              <a:t>	• A plot</a:t>
            </a:r>
          </a:p>
          <a:p>
            <a:r>
              <a:rPr lang="en-US" dirty="0"/>
              <a:t>	• A plot resolution</a:t>
            </a:r>
          </a:p>
          <a:p>
            <a:r>
              <a:rPr lang="en-US" dirty="0"/>
              <a:t>	• Characters</a:t>
            </a:r>
          </a:p>
          <a:p>
            <a:r>
              <a:rPr lang="en-US" dirty="0"/>
              <a:t>	• Dialogue</a:t>
            </a:r>
          </a:p>
          <a:p>
            <a:r>
              <a:rPr lang="en-US" dirty="0"/>
              <a:t>	• The narrator</a:t>
            </a:r>
          </a:p>
        </p:txBody>
      </p:sp>
    </p:spTree>
    <p:extLst>
      <p:ext uri="{BB962C8B-B14F-4D97-AF65-F5344CB8AC3E}">
        <p14:creationId xmlns:p14="http://schemas.microsoft.com/office/powerpoint/2010/main" val="345188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39280D-E20A-E14C-A6F7-E2CBEC40D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The 3 levels of an OT narrative</a:t>
            </a:r>
          </a:p>
          <a:p>
            <a:r>
              <a:rPr lang="en-US" dirty="0"/>
              <a:t>	• 3</a:t>
            </a:r>
            <a:r>
              <a:rPr lang="en-US" baseline="30000" dirty="0"/>
              <a:t>rd</a:t>
            </a:r>
            <a:r>
              <a:rPr lang="en-US" dirty="0"/>
              <a:t> – The grand story of redemption history</a:t>
            </a:r>
          </a:p>
          <a:p>
            <a:r>
              <a:rPr lang="en-US" dirty="0"/>
              <a:t>	• 2</a:t>
            </a:r>
            <a:r>
              <a:rPr lang="en-US" baseline="30000" dirty="0"/>
              <a:t>nd</a:t>
            </a:r>
            <a:r>
              <a:rPr lang="en-US" dirty="0"/>
              <a:t> – The story of God’s covenant people</a:t>
            </a:r>
          </a:p>
          <a:p>
            <a:r>
              <a:rPr lang="en-US" dirty="0"/>
              <a:t>	• 1</a:t>
            </a:r>
            <a:r>
              <a:rPr lang="en-US" baseline="30000" dirty="0"/>
              <a:t>st</a:t>
            </a:r>
            <a:r>
              <a:rPr lang="en-US" dirty="0"/>
              <a:t> – The story of the event itself</a:t>
            </a:r>
          </a:p>
        </p:txBody>
      </p:sp>
    </p:spTree>
    <p:extLst>
      <p:ext uri="{BB962C8B-B14F-4D97-AF65-F5344CB8AC3E}">
        <p14:creationId xmlns:p14="http://schemas.microsoft.com/office/powerpoint/2010/main" val="330429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FCF1DA-051E-934D-9691-3BF3E27073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Cautions and advice</a:t>
            </a:r>
          </a:p>
          <a:p>
            <a:r>
              <a:rPr lang="en-US" dirty="0"/>
              <a:t>1. Don’t look for hidden meanings.</a:t>
            </a:r>
          </a:p>
          <a:p>
            <a:r>
              <a:rPr lang="en-US" dirty="0"/>
              <a:t>2. Don’t look for “The moral of the story.”</a:t>
            </a:r>
          </a:p>
          <a:p>
            <a:r>
              <a:rPr lang="en-US" dirty="0"/>
              <a:t>3. Be careful with supposed ”examples to imitate.”</a:t>
            </a:r>
          </a:p>
          <a:p>
            <a:r>
              <a:rPr lang="en-US" dirty="0"/>
              <a:t>4. Narratives are not intended to explain doctrine. </a:t>
            </a:r>
          </a:p>
          <a:p>
            <a:r>
              <a:rPr lang="en-US" dirty="0"/>
              <a:t>5. Don’t expect to find all the answers.</a:t>
            </a:r>
          </a:p>
        </p:txBody>
      </p:sp>
    </p:spTree>
    <p:extLst>
      <p:ext uri="{BB962C8B-B14F-4D97-AF65-F5344CB8AC3E}">
        <p14:creationId xmlns:p14="http://schemas.microsoft.com/office/powerpoint/2010/main" val="153360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ED6C-8A48-421A-ADF2-3AFB31B0387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227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theme/theme1.xml><?xml version="1.0" encoding="utf-8"?>
<a:theme xmlns:a="http://schemas.openxmlformats.org/drawingml/2006/main" name="1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3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9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0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1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2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29942</TotalTime>
  <Words>126</Words>
  <Application>Microsoft Office PowerPoint</Application>
  <PresentationFormat>Widescreen</PresentationFormat>
  <Paragraphs>20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7</vt:i4>
      </vt:variant>
      <vt:variant>
        <vt:lpstr>Custom Shows</vt:lpstr>
      </vt:variant>
      <vt:variant>
        <vt:i4>1</vt:i4>
      </vt:variant>
    </vt:vector>
  </HeadingPairs>
  <TitlesOfParts>
    <vt:vector size="21" baseType="lpstr">
      <vt:lpstr>Arial</vt:lpstr>
      <vt:lpstr>Calibri</vt:lpstr>
      <vt:lpstr>Calibri Light</vt:lpstr>
      <vt:lpstr>1_WJB1</vt:lpstr>
      <vt:lpstr>7_WJB1</vt:lpstr>
      <vt:lpstr>WJB1</vt:lpstr>
      <vt:lpstr>8_WJB1</vt:lpstr>
      <vt:lpstr>Office Theme</vt:lpstr>
      <vt:lpstr>9_WJB1</vt:lpstr>
      <vt:lpstr>10_WJB1</vt:lpstr>
      <vt:lpstr>11_WJB1</vt:lpstr>
      <vt:lpstr>12_WJB1</vt:lpstr>
      <vt:lpstr>13_WJB1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Memes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 ∙ E ∙ S ∙ T </dc:title>
  <dc:creator>Wendell Brane</dc:creator>
  <cp:lastModifiedBy>Joshua Miles</cp:lastModifiedBy>
  <cp:revision>1757</cp:revision>
  <cp:lastPrinted>2024-09-01T12:27:29Z</cp:lastPrinted>
  <dcterms:created xsi:type="dcterms:W3CDTF">2021-01-08T23:52:50Z</dcterms:created>
  <dcterms:modified xsi:type="dcterms:W3CDTF">2024-09-01T19:09:07Z</dcterms:modified>
</cp:coreProperties>
</file>