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58" r:id="rId5"/>
    <p:sldMasterId id="2147483967" r:id="rId6"/>
    <p:sldMasterId id="2147483996" r:id="rId7"/>
    <p:sldMasterId id="2147484001" r:id="rId8"/>
    <p:sldMasterId id="2147484019" r:id="rId9"/>
    <p:sldMasterId id="2147484029" r:id="rId10"/>
  </p:sldMasterIdLst>
  <p:notesMasterIdLst>
    <p:notesMasterId r:id="rId27"/>
  </p:notesMasterIdLst>
  <p:handoutMasterIdLst>
    <p:handoutMasterId r:id="rId28"/>
  </p:handoutMasterIdLst>
  <p:sldIdLst>
    <p:sldId id="1066" r:id="rId11"/>
    <p:sldId id="1103" r:id="rId12"/>
    <p:sldId id="1123" r:id="rId13"/>
    <p:sldId id="1111" r:id="rId14"/>
    <p:sldId id="1112" r:id="rId15"/>
    <p:sldId id="1113" r:id="rId16"/>
    <p:sldId id="1114" r:id="rId17"/>
    <p:sldId id="1115" r:id="rId18"/>
    <p:sldId id="1116" r:id="rId19"/>
    <p:sldId id="1117" r:id="rId20"/>
    <p:sldId id="1118" r:id="rId21"/>
    <p:sldId id="1119" r:id="rId22"/>
    <p:sldId id="1120" r:id="rId23"/>
    <p:sldId id="1121" r:id="rId24"/>
    <p:sldId id="1124" r:id="rId25"/>
    <p:sldId id="1122" r:id="rId26"/>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62" autoAdjust="0"/>
    <p:restoredTop sz="95000" autoAdjust="0"/>
  </p:normalViewPr>
  <p:slideViewPr>
    <p:cSldViewPr>
      <p:cViewPr varScale="1">
        <p:scale>
          <a:sx n="88" d="100"/>
          <a:sy n="88" d="100"/>
        </p:scale>
        <p:origin x="114" y="66"/>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10/13/2024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10/13/2024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51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FF2B3-8AB0-AC75-37CB-D8FB4ACA9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F479F-03B6-ED35-FE92-F3E18D71A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F53E2-F1A0-CF18-A0C1-B908EF9DCA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52A4F2-1169-4190-A5EB-7A5CD794FB6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41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47836-6C3E-D5DF-CF36-63BF3F7DA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31792-A149-320A-763B-36CA1174A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FCFBF-B1CA-AFAE-7715-344BF40FE0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0B840B-5E2C-D5AB-3070-739AF0C7FED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965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DEB70-231D-A830-A3E5-B828790D4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9A506-5B89-C59F-F26E-5A0734128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58612-90AA-1A1B-56CF-F28ED2EA7B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949D4F-1B15-61B0-4921-699032A8D3B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50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0EA53-D577-02C1-21FF-2FD803FA1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73EDB-E78D-B258-D42A-DA512AD65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0A4C8-79FF-604D-95FC-100BD8EB17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B98FE-151A-1CD6-630F-C38DDEDA0CC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151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FD11F-107F-00BE-5BB0-724F03148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73BC6-E613-F3AF-094E-0289756FF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032A1-14AF-734F-565A-047291A45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BCE93-93DF-EBB1-FFAB-94039F89295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927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C8F3-96E7-6904-3D0F-694E4E639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B29F2-EFC7-BEF3-D74E-8F6928AD4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6B836-BECA-59A4-D3E5-F3A432E826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94F66D-0DF0-A50D-74CC-EB59ABD8E5D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33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C2952-804C-6D2D-A26F-905E1E7D4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44C32-1262-752F-494F-389619C78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E391E-EA7E-AD72-79DF-6A8A6DBF07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55B4EA-CD6A-64CE-EB11-AC719A984F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89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23BC-FF9F-9F89-4CA8-75A5FE8A1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73BD3-7A3F-3C53-8196-A647A29F3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47180-A30E-3129-95E9-272DB8D2BC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6FF29-1911-5E0E-2FB3-692DF0FDC2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51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CC5D6-CAFC-CA96-2A2C-57210F2DA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316FB-550B-5B74-F6D9-45E09540F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ECE7E-AD52-E866-4417-6EC188FE26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1E904E-4DFB-1A03-20B8-B7B6DF5760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3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3415-827C-BD6F-1D04-BFCCCF376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15AC6-995E-BCE0-CF37-CACD3DFD9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9959B-4523-50CD-112E-27721D8B06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036DBF-12EB-E2E7-EEFE-F7E2E71F1F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73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7A405-B06F-EDC1-0AC9-0D24F874C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26B9D-8755-D1A8-4C2A-B53689B73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FF701-F8E0-BF9A-2194-EE9D2BD07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656E7C-3CA2-F4B4-445E-E9BBA5E83FA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34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2C8B-2A61-E56C-C985-6F6954E45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29678-E5C0-5D46-8F3E-0C8B90BFC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E1450-8F88-66BB-F82D-72F80C1976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B05C70-AAAE-CF81-CDA9-A2612D465D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41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C67EA-4FB8-53E9-5A89-3D1F6F98F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8B3E0-EE71-4FD2-0356-06B7DD5BC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C84F5-CC3E-EAC4-36D2-4AC0B363AD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82912E-FA88-DE6B-2485-C276BC0B30F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549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1A87-F439-1B13-CE65-B83637272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DB9DB-97C6-491F-38F0-AE4A9603F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6CB2A-6A85-69D9-6FFF-0B91229CDD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E5B055-A7F7-017B-51CA-1DCB6CA4A1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51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15EF-29D8-3C0A-6C8F-09F2B80F7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A57C5-D2E3-F73B-0679-9CFAA069D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D8D87-A75E-2008-0E4C-AC44D37D05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018A91-0A8F-4D74-DB3B-4AC5CE28E1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BCAAF-00B1-AD46-8A69-73417D33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0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10/13/2024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173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45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rgbClr val="17243A"/>
            </a:gs>
            <a:gs pos="100000">
              <a:srgbClr val="050D0E"/>
            </a:gs>
          </a:gsLst>
          <a:lin ang="426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594018"/>
            <a:ext cx="12192000" cy="263982"/>
          </a:xfrm>
          <a:prstGeom prst="rect">
            <a:avLst/>
          </a:prstGeom>
          <a:solidFill>
            <a:srgbClr val="E2C6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69375779"/>
      </p:ext>
    </p:extLst>
  </p:cSld>
  <p:clrMap bg1="lt1" tx1="dk1" bg2="lt2" tx2="dk2" accent1="accent1" accent2="accent2" accent3="accent3" accent4="accent4" accent5="accent5" accent6="accent6" hlink="hlink" folHlink="folHlink"/>
  <p:sldLayoutIdLst>
    <p:sldLayoutId id="2147484030" r:id="rId1"/>
    <p:sldLayoutId id="2147484031"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3200" b="0" i="0" kern="1200" cap="all" spc="50" normalizeH="0">
          <a:solidFill>
            <a:srgbClr val="E2C655"/>
          </a:solidFill>
          <a:latin typeface="Futura Bd BT"/>
          <a:ea typeface="+mj-ea"/>
          <a:cs typeface="Futura Bd BT"/>
        </a:defRPr>
      </a:lvl1pPr>
    </p:titleStyle>
    <p:bodyStyle>
      <a:lvl1pPr marL="342900" indent="-342900" algn="l" defTabSz="457200" rtl="0" eaLnBrk="1" latinLnBrk="0" hangingPunct="1">
        <a:spcBef>
          <a:spcPct val="20000"/>
        </a:spcBef>
        <a:buClr>
          <a:srgbClr val="E2C655"/>
        </a:buClr>
        <a:buFont typeface="Arial"/>
        <a:buChar char="•"/>
        <a:defRPr sz="2800" b="0" i="0" kern="1200">
          <a:solidFill>
            <a:schemeClr val="bg1"/>
          </a:solidFill>
          <a:latin typeface="Futura"/>
          <a:ea typeface="+mn-ea"/>
          <a:cs typeface="Futura"/>
        </a:defRPr>
      </a:lvl1pPr>
      <a:lvl2pPr marL="742950" indent="-285750" algn="l" defTabSz="457200" rtl="0" eaLnBrk="1" latinLnBrk="0" hangingPunct="1">
        <a:spcBef>
          <a:spcPct val="20000"/>
        </a:spcBef>
        <a:buFont typeface="Arial"/>
        <a:buChar char="–"/>
        <a:defRPr sz="2800" b="0" i="0" kern="1200">
          <a:solidFill>
            <a:schemeClr val="bg1"/>
          </a:solidFill>
          <a:latin typeface="Futura Light"/>
          <a:ea typeface="+mn-ea"/>
          <a:cs typeface="Futura Light"/>
        </a:defRPr>
      </a:lvl2pPr>
      <a:lvl3pPr marL="1143000" indent="-228600" algn="l" defTabSz="457200" rtl="0" eaLnBrk="1" latinLnBrk="0" hangingPunct="1">
        <a:spcBef>
          <a:spcPct val="20000"/>
        </a:spcBef>
        <a:buClr>
          <a:srgbClr val="E2C655"/>
        </a:buClr>
        <a:buFont typeface="Arial"/>
        <a:buChar char="•"/>
        <a:defRPr sz="2400" b="0" i="0" kern="1200">
          <a:solidFill>
            <a:schemeClr val="bg1"/>
          </a:solidFill>
          <a:latin typeface="Futura Light"/>
          <a:ea typeface="+mn-ea"/>
          <a:cs typeface="Futura Light"/>
        </a:defRPr>
      </a:lvl3pPr>
      <a:lvl4pPr marL="1600200" indent="-228600" algn="l" defTabSz="457200" rtl="0" eaLnBrk="1" latinLnBrk="0" hangingPunct="1">
        <a:spcBef>
          <a:spcPct val="20000"/>
        </a:spcBef>
        <a:buClr>
          <a:schemeClr val="bg1"/>
        </a:buClr>
        <a:buFont typeface="Arial"/>
        <a:buChar char="–"/>
        <a:defRPr sz="2000" b="0" i="0" kern="1200">
          <a:solidFill>
            <a:schemeClr val="bg1"/>
          </a:solidFill>
          <a:latin typeface="Futura Light"/>
          <a:ea typeface="+mn-ea"/>
          <a:cs typeface="Futura Light"/>
        </a:defRPr>
      </a:lvl4pPr>
      <a:lvl5pPr marL="2057400" indent="-228600" algn="l" defTabSz="457200" rtl="0" eaLnBrk="1" latinLnBrk="0" hangingPunct="1">
        <a:spcBef>
          <a:spcPct val="20000"/>
        </a:spcBef>
        <a:buClr>
          <a:srgbClr val="E2C655"/>
        </a:buClr>
        <a:buFont typeface="Arial"/>
        <a:buChar char="»"/>
        <a:defRPr sz="2000" b="0" i="0" kern="1200">
          <a:solidFill>
            <a:schemeClr val="bg1"/>
          </a:solidFill>
          <a:latin typeface="Futura Light"/>
          <a:ea typeface="+mn-ea"/>
          <a:cs typeface="Futur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9DB48B7-4BDF-36A6-2841-AC433EA200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73" t="4520" r="1"/>
          <a:stretch/>
        </p:blipFill>
        <p:spPr bwMode="auto">
          <a:xfrm>
            <a:off x="0" y="-1"/>
            <a:ext cx="12192000" cy="91320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458F83-5688-71AC-C919-0CED3E99A05C}"/>
              </a:ext>
            </a:extLst>
          </p:cNvPr>
          <p:cNvSpPr txBox="1"/>
          <p:nvPr/>
        </p:nvSpPr>
        <p:spPr>
          <a:xfrm>
            <a:off x="1523999" y="637174"/>
            <a:ext cx="9143995" cy="2000548"/>
          </a:xfrm>
          <a:prstGeom prst="rect">
            <a:avLst/>
          </a:prstGeom>
          <a:noFill/>
        </p:spPr>
        <p:txBody>
          <a:bodyPr wrap="square" rtlCol="0">
            <a:spAutoFit/>
          </a:bodyPr>
          <a:lstStyle/>
          <a:p>
            <a:pPr algn="ctr" defTabSz="457200"/>
            <a:r>
              <a:rPr lang="en-US" sz="4000" b="1" kern="100" spc="-100" dirty="0">
                <a:solidFill>
                  <a:prstClr val="black"/>
                </a:solidFill>
                <a:latin typeface="Aptos Display" panose="020B0004020202020204" pitchFamily="34" charset="0"/>
                <a:ea typeface="DengXian" panose="02010600030101010101" pitchFamily="2" charset="-122"/>
                <a:cs typeface="Aptos Display" panose="020B0004020202020204" pitchFamily="34" charset="0"/>
              </a:rPr>
              <a:t>Godly Sorrow and the Grace of God</a:t>
            </a:r>
          </a:p>
          <a:p>
            <a:pPr algn="ctr" defTabSz="457200"/>
            <a:endParaRPr lang="en-US" sz="400" i="1" kern="100" dirty="0">
              <a:solidFill>
                <a:prstClr val="black"/>
              </a:solidFill>
              <a:latin typeface="Aptos Display" panose="020B0004020202020204" pitchFamily="34" charset="0"/>
              <a:ea typeface="DengXian" panose="02010600030101010101" pitchFamily="2" charset="-122"/>
              <a:cs typeface="Aptos Display" panose="020B0004020202020204" pitchFamily="34" charset="0"/>
            </a:endParaRPr>
          </a:p>
          <a:p>
            <a:pPr algn="ctr" defTabSz="457200"/>
            <a:r>
              <a:rPr lang="en-US" sz="2400" i="1" kern="100" dirty="0">
                <a:solidFill>
                  <a:prstClr val="black"/>
                </a:solidFill>
                <a:latin typeface="Aptos Display" panose="020B0004020202020204" pitchFamily="34" charset="0"/>
                <a:ea typeface="DengXian" panose="02010600030101010101" pitchFamily="2" charset="-122"/>
                <a:cs typeface="Aptos Display" panose="020B0004020202020204" pitchFamily="34" charset="0"/>
              </a:rPr>
              <a:t>Bringing Our Past Under the Lordship of Jesus Christ</a:t>
            </a:r>
          </a:p>
          <a:p>
            <a:pPr algn="ctr" defTabSz="457200"/>
            <a:endParaRPr lang="en-US" sz="2400" kern="100" dirty="0">
              <a:solidFill>
                <a:prstClr val="black"/>
              </a:solidFill>
              <a:latin typeface="Aptos Display" panose="020B0004020202020204" pitchFamily="34" charset="0"/>
              <a:ea typeface="DengXian" panose="02010600030101010101" pitchFamily="2" charset="-122"/>
              <a:cs typeface="Aptos Display" panose="020B0004020202020204" pitchFamily="34" charset="0"/>
            </a:endParaRPr>
          </a:p>
          <a:p>
            <a:pPr algn="ctr" defTabSz="457200"/>
            <a:endParaRPr lang="en-US" sz="3200" b="1" dirty="0">
              <a:solidFill>
                <a:prstClr val="white"/>
              </a:solidFill>
              <a:latin typeface="Gautami" panose="020B0502040204020203" pitchFamily="34" charset="0"/>
              <a:ea typeface="Times New Roman" panose="02020603050405020304" pitchFamily="18" charset="0"/>
              <a:cs typeface="Gautami" panose="020B0502040204020203" pitchFamily="34" charset="0"/>
            </a:endParaRPr>
          </a:p>
        </p:txBody>
      </p:sp>
    </p:spTree>
    <p:extLst>
      <p:ext uri="{BB962C8B-B14F-4D97-AF65-F5344CB8AC3E}">
        <p14:creationId xmlns:p14="http://schemas.microsoft.com/office/powerpoint/2010/main" val="42051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9ABB74-9A70-9B21-3E19-0144C9ACF9E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8236ADB-3885-F884-BEF8-10286FC29635}"/>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ABA9C5A9-D98A-DA9A-01FA-E5D1D4C3BE4B}"/>
              </a:ext>
            </a:extLst>
          </p:cNvPr>
          <p:cNvSpPr txBox="1"/>
          <p:nvPr/>
        </p:nvSpPr>
        <p:spPr>
          <a:xfrm>
            <a:off x="1981200" y="1600201"/>
            <a:ext cx="4038600" cy="4525963"/>
          </a:xfrm>
          <a:prstGeom prst="rect">
            <a:avLst/>
          </a:prstGeom>
        </p:spPr>
        <p:txBody>
          <a:bodyPr vert="horz" lIns="91440" tIns="45720" rIns="91440" bIns="45720" rtlCol="0">
            <a:noAutofit/>
          </a:bodyPr>
          <a:lstStyle/>
          <a:p>
            <a:pPr defTabSz="457200"/>
            <a:r>
              <a:rPr lang="en-US" sz="2850" b="1" kern="100" dirty="0">
                <a:solidFill>
                  <a:prstClr val="white"/>
                </a:solidFill>
                <a:latin typeface="Aptos" panose="020B0004020202020204" pitchFamily="34" charset="0"/>
                <a:ea typeface="DengXian" panose="02010600030101010101" pitchFamily="2" charset="-122"/>
                <a:cs typeface="Gautami" panose="020B0502040204020203" pitchFamily="34" charset="0"/>
              </a:rPr>
              <a:t>1 TIMOTHY 1:16, “</a:t>
            </a:r>
            <a:r>
              <a:rPr lang="en-US" sz="2850"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But for that very reason I was shown mercy so that in me, the worst of sinners, Christ Jesus might display his unlimited patience as an example for those who would believe on him and receive eternal life.”</a:t>
            </a:r>
          </a:p>
        </p:txBody>
      </p:sp>
      <p:pic>
        <p:nvPicPr>
          <p:cNvPr id="11" name="Picture 2">
            <a:extLst>
              <a:ext uri="{FF2B5EF4-FFF2-40B4-BE49-F238E27FC236}">
                <a16:creationId xmlns:a16="http://schemas.microsoft.com/office/drawing/2014/main" id="{74AE482E-6EA8-A9A1-5C55-6E35E3291E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11651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4310958-BAAA-8736-0A5B-8CDF66E1289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3C6177B-DEF6-8052-9C56-80D4B08F26A0}"/>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9A6699AF-D099-8702-F2F5-263EB8663C35}"/>
              </a:ext>
            </a:extLst>
          </p:cNvPr>
          <p:cNvSpPr txBox="1"/>
          <p:nvPr/>
        </p:nvSpPr>
        <p:spPr>
          <a:xfrm>
            <a:off x="1981200" y="1600201"/>
            <a:ext cx="4038600" cy="4525963"/>
          </a:xfrm>
          <a:prstGeom prst="rect">
            <a:avLst/>
          </a:prstGeom>
        </p:spPr>
        <p:txBody>
          <a:bodyPr vert="horz" lIns="91440" tIns="45720" rIns="91440" bIns="45720" rtlCol="0">
            <a:noAutofit/>
          </a:bodyPr>
          <a:lstStyle/>
          <a:p>
            <a:pPr defTabSz="457200"/>
            <a:r>
              <a:rPr lang="en-US" sz="2600" b="1" dirty="0">
                <a:solidFill>
                  <a:prstClr val="white"/>
                </a:solidFill>
                <a:latin typeface="Aptos" panose="020B0004020202020204" pitchFamily="34" charset="0"/>
                <a:ea typeface="DengXian" panose="02010600030101010101" pitchFamily="2" charset="-122"/>
              </a:rPr>
              <a:t>GALATIANS 1:21-24</a:t>
            </a:r>
            <a:r>
              <a:rPr lang="en-US" sz="2600" dirty="0">
                <a:solidFill>
                  <a:prstClr val="white"/>
                </a:solidFill>
                <a:latin typeface="Aptos" panose="020B0004020202020204" pitchFamily="34" charset="0"/>
                <a:ea typeface="DengXian" panose="02010600030101010101" pitchFamily="2" charset="-122"/>
              </a:rPr>
              <a:t>, “When I went to Syria and Cilicia, I was personally unknown to the churches of Judea that are in Christ. They only heard the report: ‘The man who formerly persecuted us is now preaching the faith he once tried to destroy.’ </a:t>
            </a:r>
            <a:r>
              <a:rPr lang="en-US" sz="2600" u="sng" dirty="0">
                <a:solidFill>
                  <a:prstClr val="white"/>
                </a:solidFill>
                <a:latin typeface="Aptos" panose="020B0004020202020204" pitchFamily="34" charset="0"/>
                <a:ea typeface="DengXian" panose="02010600030101010101" pitchFamily="2" charset="-122"/>
              </a:rPr>
              <a:t>And they praised God because of me.</a:t>
            </a:r>
            <a:r>
              <a:rPr lang="en-US" sz="2600" dirty="0">
                <a:solidFill>
                  <a:prstClr val="white"/>
                </a:solidFill>
                <a:latin typeface="Aptos" panose="020B0004020202020204" pitchFamily="34" charset="0"/>
                <a:ea typeface="DengXian" panose="02010600030101010101" pitchFamily="2" charset="-122"/>
              </a:rPr>
              <a:t>”</a:t>
            </a:r>
            <a:r>
              <a:rPr lang="en-US" sz="2600" dirty="0">
                <a:solidFill>
                  <a:prstClr val="white"/>
                </a:solidFill>
                <a:latin typeface="Aptos" panose="020B0004020202020204" pitchFamily="34" charset="0"/>
              </a:rPr>
              <a:t> </a:t>
            </a:r>
            <a:endParaRPr lang="en-US" sz="2600" kern="100" dirty="0">
              <a:solidFill>
                <a:prstClr val="white"/>
              </a:solidFill>
              <a:latin typeface="Aptos" panose="020B0004020202020204" pitchFamily="34" charset="0"/>
              <a:ea typeface="DengXian" panose="02010600030101010101" pitchFamily="2" charset="-122"/>
              <a:cs typeface="Aptos Display" panose="020B0004020202020204" pitchFamily="34" charset="0"/>
            </a:endParaRPr>
          </a:p>
        </p:txBody>
      </p:sp>
      <p:pic>
        <p:nvPicPr>
          <p:cNvPr id="11" name="Picture 2">
            <a:extLst>
              <a:ext uri="{FF2B5EF4-FFF2-40B4-BE49-F238E27FC236}">
                <a16:creationId xmlns:a16="http://schemas.microsoft.com/office/drawing/2014/main" id="{205822C6-6A58-6713-7E3D-35DD44FB72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61604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FDD9E9-ADC6-F40D-ED2B-4634F3B6C9D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C5D70EF-80BE-C2EE-2EE3-D9776AE39498}"/>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7F6F8C79-4F5E-0922-38A0-A651F99041E5}"/>
              </a:ext>
            </a:extLst>
          </p:cNvPr>
          <p:cNvSpPr txBox="1"/>
          <p:nvPr/>
        </p:nvSpPr>
        <p:spPr>
          <a:xfrm>
            <a:off x="1981200" y="1600201"/>
            <a:ext cx="4038600" cy="4525963"/>
          </a:xfrm>
          <a:prstGeom prst="rect">
            <a:avLst/>
          </a:prstGeom>
        </p:spPr>
        <p:txBody>
          <a:bodyPr vert="horz" lIns="91440" tIns="45720" rIns="91440" bIns="45720" rtlCol="0">
            <a:noAutofit/>
          </a:bodyPr>
          <a:lstStyle/>
          <a:p>
            <a:pPr defTabSz="457200"/>
            <a:r>
              <a:rPr lang="en-US" sz="2300" b="1" kern="100" dirty="0">
                <a:solidFill>
                  <a:prstClr val="white"/>
                </a:solidFill>
                <a:latin typeface="Aptos Display" panose="020B0004020202020204" pitchFamily="34" charset="0"/>
                <a:ea typeface="DengXian" panose="02010600030101010101" pitchFamily="2" charset="-122"/>
                <a:cs typeface="Aptos Display" panose="020B0004020202020204" pitchFamily="34" charset="0"/>
              </a:rPr>
              <a:t>PHILIPPIANS 1:12</a:t>
            </a:r>
            <a:r>
              <a:rPr lang="en-US" sz="2300" kern="100" dirty="0">
                <a:solidFill>
                  <a:prstClr val="white"/>
                </a:solidFill>
                <a:latin typeface="Aptos Display" panose="020B0004020202020204" pitchFamily="34" charset="0"/>
                <a:ea typeface="DengXian" panose="02010600030101010101" pitchFamily="2" charset="-122"/>
                <a:cs typeface="Aptos Display" panose="020B0004020202020204" pitchFamily="34" charset="0"/>
              </a:rPr>
              <a:t>, “…what has happened to me has actually served to advance the gospel. As a result, it has become clear throughout the whole palace guard and to everyone else that I am in chains for Christ. </a:t>
            </a:r>
            <a:r>
              <a:rPr lang="en-US" sz="2300" u="sng" kern="100" dirty="0">
                <a:solidFill>
                  <a:prstClr val="white"/>
                </a:solidFill>
                <a:latin typeface="Aptos Display" panose="020B0004020202020204" pitchFamily="34" charset="0"/>
                <a:ea typeface="DengXian" panose="02010600030101010101" pitchFamily="2" charset="-122"/>
                <a:cs typeface="Aptos Display" panose="020B0004020202020204" pitchFamily="34" charset="0"/>
              </a:rPr>
              <a:t>And because of my chains, most of the brothers &amp; sisters have become confident in the Lord and dare all the more to proclaim the gospel without fear</a:t>
            </a:r>
            <a:r>
              <a:rPr lang="en-US" sz="2300" kern="100" dirty="0">
                <a:solidFill>
                  <a:prstClr val="white"/>
                </a:solidFill>
                <a:latin typeface="Aptos Display" panose="020B0004020202020204" pitchFamily="34" charset="0"/>
                <a:ea typeface="DengXian" panose="02010600030101010101" pitchFamily="2" charset="-122"/>
                <a:cs typeface="Aptos Display" panose="020B0004020202020204" pitchFamily="34" charset="0"/>
              </a:rPr>
              <a:t>.”</a:t>
            </a:r>
          </a:p>
        </p:txBody>
      </p:sp>
      <p:pic>
        <p:nvPicPr>
          <p:cNvPr id="11" name="Picture 2">
            <a:extLst>
              <a:ext uri="{FF2B5EF4-FFF2-40B4-BE49-F238E27FC236}">
                <a16:creationId xmlns:a16="http://schemas.microsoft.com/office/drawing/2014/main" id="{927CEF3B-2F89-8BE4-DAFB-89CEBF341C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326968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39ABFA-7518-6397-D939-C96BBEBA9CC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4C5CD6E-F0CD-62ED-D727-9C0A941F6BAB}"/>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C9A45F0D-0C4C-F03C-634E-3778A5904655}"/>
              </a:ext>
            </a:extLst>
          </p:cNvPr>
          <p:cNvSpPr txBox="1"/>
          <p:nvPr/>
        </p:nvSpPr>
        <p:spPr>
          <a:xfrm>
            <a:off x="2147455" y="1716580"/>
            <a:ext cx="3557847" cy="4525963"/>
          </a:xfrm>
          <a:prstGeom prst="rect">
            <a:avLst/>
          </a:prstGeom>
        </p:spPr>
        <p:txBody>
          <a:bodyPr vert="horz" lIns="91440" tIns="45720" rIns="91440" bIns="45720" rtlCol="0">
            <a:noAutofit/>
          </a:bodyPr>
          <a:lstStyle/>
          <a:p>
            <a:pPr algn="ctr" defTabSz="457200">
              <a:buClr>
                <a:srgbClr val="000000"/>
              </a:buClr>
            </a:pPr>
            <a:r>
              <a:rPr lang="en-US" sz="3200" b="1"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NO ONE WHO COMES TO CHRIST IN REPENTANCE IS DAMAGED GOODS IN GOD’S KINGDOM.</a:t>
            </a:r>
          </a:p>
        </p:txBody>
      </p:sp>
      <p:pic>
        <p:nvPicPr>
          <p:cNvPr id="11" name="Picture 2">
            <a:extLst>
              <a:ext uri="{FF2B5EF4-FFF2-40B4-BE49-F238E27FC236}">
                <a16:creationId xmlns:a16="http://schemas.microsoft.com/office/drawing/2014/main" id="{9EDE93A0-B436-7A2A-1384-E503B9FC25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07180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EE7B41-4A2C-B833-2AE2-05AE6A5E360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ACF63A44-28BC-198F-5897-919CFB1C624B}"/>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907C5096-A8C8-A27F-EA54-DAC7292E4B48}"/>
              </a:ext>
            </a:extLst>
          </p:cNvPr>
          <p:cNvSpPr txBox="1"/>
          <p:nvPr/>
        </p:nvSpPr>
        <p:spPr>
          <a:xfrm>
            <a:off x="1981200" y="1600201"/>
            <a:ext cx="4038600" cy="4525963"/>
          </a:xfrm>
          <a:prstGeom prst="rect">
            <a:avLst/>
          </a:prstGeom>
        </p:spPr>
        <p:txBody>
          <a:bodyPr vert="horz" lIns="91440" tIns="45720" rIns="91440" bIns="45720" rtlCol="0">
            <a:noAutofit/>
          </a:bodyPr>
          <a:lstStyle/>
          <a:p>
            <a:pPr defTabSz="457200"/>
            <a:r>
              <a:rPr lang="en-US" sz="2800" b="1"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PHILIPPIANS 3:13-14</a:t>
            </a:r>
            <a:r>
              <a:rPr lang="en-US" sz="2800"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 “But one thing I do: Forgetting what is behind and straining toward what is ahead, I press on toward the goal to win the prize for which God has called me heavenward in Christ Jesus.”</a:t>
            </a:r>
          </a:p>
        </p:txBody>
      </p:sp>
      <p:pic>
        <p:nvPicPr>
          <p:cNvPr id="11" name="Picture 2">
            <a:extLst>
              <a:ext uri="{FF2B5EF4-FFF2-40B4-BE49-F238E27FC236}">
                <a16:creationId xmlns:a16="http://schemas.microsoft.com/office/drawing/2014/main" id="{B9154B12-AD03-7F3F-3551-6274EF7313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6978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D0D814-AA67-92D7-04BB-26C44810224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3935056-EDD2-F492-E5D7-4F0F938CB2D5}"/>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38D1FF9E-D051-C3AD-9027-C2A8B10409F5}"/>
              </a:ext>
            </a:extLst>
          </p:cNvPr>
          <p:cNvSpPr txBox="1"/>
          <p:nvPr/>
        </p:nvSpPr>
        <p:spPr>
          <a:xfrm>
            <a:off x="1981200" y="1600201"/>
            <a:ext cx="4038600" cy="4525963"/>
          </a:xfrm>
          <a:prstGeom prst="rect">
            <a:avLst/>
          </a:prstGeom>
        </p:spPr>
        <p:txBody>
          <a:bodyPr vert="horz" lIns="91440" tIns="45720" rIns="91440" bIns="45720" rtlCol="0">
            <a:noAutofit/>
          </a:bodyPr>
          <a:lstStyle/>
          <a:p>
            <a:pPr defTabSz="457200"/>
            <a:r>
              <a:rPr lang="en-US" sz="3200" b="1" kern="100" dirty="0">
                <a:solidFill>
                  <a:prstClr val="white"/>
                </a:solidFill>
                <a:latin typeface="Aptos Display" panose="020B0004020202020204" pitchFamily="34" charset="0"/>
                <a:ea typeface="DengXian" panose="02010600030101010101" pitchFamily="2" charset="-122"/>
                <a:cs typeface="Aptos Display" panose="020B0004020202020204" pitchFamily="34" charset="0"/>
              </a:rPr>
              <a:t>2 CORINTHIANS 7:10, “Godly sorrow brings repentance that leads to salvation and leaves no regret, but worldly sorrow brings death.” </a:t>
            </a:r>
          </a:p>
        </p:txBody>
      </p:sp>
      <p:pic>
        <p:nvPicPr>
          <p:cNvPr id="11" name="Picture 2">
            <a:extLst>
              <a:ext uri="{FF2B5EF4-FFF2-40B4-BE49-F238E27FC236}">
                <a16:creationId xmlns:a16="http://schemas.microsoft.com/office/drawing/2014/main" id="{FCD353A3-F424-AB6C-B67C-C2801677D7C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3005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8CC8B9-6632-1C26-4CA1-EAA56A96E15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30A1BE1-5439-A6D0-16CE-37AEB576E98E}"/>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AE38A720-0771-D71B-14CF-F99EB5D55388}"/>
              </a:ext>
            </a:extLst>
          </p:cNvPr>
          <p:cNvSpPr txBox="1"/>
          <p:nvPr/>
        </p:nvSpPr>
        <p:spPr>
          <a:xfrm>
            <a:off x="1981200" y="1600201"/>
            <a:ext cx="4038600" cy="4525963"/>
          </a:xfrm>
          <a:prstGeom prst="rect">
            <a:avLst/>
          </a:prstGeom>
        </p:spPr>
        <p:txBody>
          <a:bodyPr vert="horz" lIns="91440" tIns="45720" rIns="91440" bIns="45720" rtlCol="0">
            <a:noAutofit/>
          </a:bodyPr>
          <a:lstStyle/>
          <a:p>
            <a:pPr defTabSz="457200"/>
            <a:r>
              <a:rPr lang="en-US" sz="2800" b="1" kern="100" dirty="0">
                <a:solidFill>
                  <a:prstClr val="white"/>
                </a:solidFill>
                <a:latin typeface="Aptos Display" panose="020B0004020202020204" pitchFamily="34" charset="0"/>
                <a:ea typeface="DengXian" panose="02010600030101010101" pitchFamily="2" charset="-122"/>
                <a:cs typeface="Segoe UI" panose="020B0502040204020203" pitchFamily="34" charset="0"/>
              </a:rPr>
              <a:t>1 TIMOTHY 1:17</a:t>
            </a:r>
            <a:r>
              <a:rPr lang="en-US" sz="2800" kern="100" dirty="0">
                <a:solidFill>
                  <a:prstClr val="white"/>
                </a:solidFill>
                <a:latin typeface="Aptos Display" panose="020B0004020202020204" pitchFamily="34" charset="0"/>
                <a:ea typeface="DengXian" panose="02010600030101010101" pitchFamily="2" charset="-122"/>
                <a:cs typeface="Segoe UI" panose="020B0502040204020203" pitchFamily="34" charset="0"/>
              </a:rPr>
              <a:t>, “Now to the King eternal, immortal, invisible, the only God, be honor and glory for ever and ever. Amen.”</a:t>
            </a:r>
            <a:endParaRPr lang="en-US" sz="2800" kern="100" dirty="0">
              <a:solidFill>
                <a:prstClr val="white"/>
              </a:solidFill>
              <a:latin typeface="Aptos Display" panose="020B0004020202020204" pitchFamily="34" charset="0"/>
              <a:ea typeface="DengXian" panose="02010600030101010101" pitchFamily="2" charset="-122"/>
              <a:cs typeface="Aptos Display" panose="020B0004020202020204" pitchFamily="34" charset="0"/>
            </a:endParaRPr>
          </a:p>
        </p:txBody>
      </p:sp>
      <p:pic>
        <p:nvPicPr>
          <p:cNvPr id="11" name="Picture 2">
            <a:extLst>
              <a:ext uri="{FF2B5EF4-FFF2-40B4-BE49-F238E27FC236}">
                <a16:creationId xmlns:a16="http://schemas.microsoft.com/office/drawing/2014/main" id="{E12C94CC-0144-BE2E-5574-FFBA861A2D1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82724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B72B9B-777C-48C8-075B-D951FFD2F94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8A6CE1D-CA41-8F74-D544-27D49ED92618}"/>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7C8C0FD8-6A4E-7B49-FE0D-8C7038569563}"/>
              </a:ext>
            </a:extLst>
          </p:cNvPr>
          <p:cNvSpPr txBox="1"/>
          <p:nvPr/>
        </p:nvSpPr>
        <p:spPr>
          <a:xfrm>
            <a:off x="1981200" y="1600201"/>
            <a:ext cx="4038600" cy="4525963"/>
          </a:xfrm>
          <a:prstGeom prst="rect">
            <a:avLst/>
          </a:prstGeom>
        </p:spPr>
        <p:txBody>
          <a:bodyPr vert="horz" lIns="91440" tIns="45720" rIns="91440" bIns="45720" rtlCol="0">
            <a:normAutofit/>
          </a:bodyPr>
          <a:lstStyle/>
          <a:p>
            <a:pPr defTabSz="457200"/>
            <a:r>
              <a:rPr lang="en-US" sz="2800" b="1" dirty="0">
                <a:solidFill>
                  <a:prstClr val="white"/>
                </a:solidFill>
                <a:latin typeface="Aptos" panose="020B0004020202020204" pitchFamily="34" charset="0"/>
                <a:ea typeface="DengXian" panose="02010600030101010101" pitchFamily="2" charset="-122"/>
              </a:rPr>
              <a:t>2 CORINTHIANS 7:10</a:t>
            </a:r>
            <a:r>
              <a:rPr lang="en-US" sz="2800" dirty="0">
                <a:solidFill>
                  <a:prstClr val="white"/>
                </a:solidFill>
                <a:latin typeface="Aptos" panose="020B0004020202020204" pitchFamily="34" charset="0"/>
                <a:ea typeface="DengXian" panose="02010600030101010101" pitchFamily="2" charset="-122"/>
              </a:rPr>
              <a:t>, “Godly sorrow brings repentance that leads to salvation and leaves no regret, but worldly sorrow brings death.”</a:t>
            </a:r>
            <a:r>
              <a:rPr lang="en-US" sz="2800" dirty="0">
                <a:solidFill>
                  <a:prstClr val="white"/>
                </a:solidFill>
                <a:latin typeface="Aptos" panose="020B0004020202020204" pitchFamily="34" charset="0"/>
              </a:rPr>
              <a:t> </a:t>
            </a:r>
            <a:endParaRPr lang="en-US" sz="2800" b="1" kern="100" dirty="0">
              <a:solidFill>
                <a:prstClr val="white"/>
              </a:solidFill>
              <a:latin typeface="Aptos" panose="020B0004020202020204" pitchFamily="34" charset="0"/>
              <a:ea typeface="DengXian" panose="02010600030101010101" pitchFamily="2" charset="-122"/>
              <a:cs typeface="Aptos Display" panose="020B0004020202020204" pitchFamily="34" charset="0"/>
            </a:endParaRPr>
          </a:p>
        </p:txBody>
      </p:sp>
      <p:pic>
        <p:nvPicPr>
          <p:cNvPr id="11" name="Picture 2">
            <a:extLst>
              <a:ext uri="{FF2B5EF4-FFF2-40B4-BE49-F238E27FC236}">
                <a16:creationId xmlns:a16="http://schemas.microsoft.com/office/drawing/2014/main" id="{2012DFC6-B02F-E518-2746-35B3CF534E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9947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BDC041-14CB-ED05-B036-A8C400CFD88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E76042C-F239-BDDF-55F3-829409A6E145}"/>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C647070C-8FAE-C4C1-D316-54C9CAF5A006}"/>
              </a:ext>
            </a:extLst>
          </p:cNvPr>
          <p:cNvSpPr txBox="1"/>
          <p:nvPr/>
        </p:nvSpPr>
        <p:spPr>
          <a:xfrm>
            <a:off x="1981200" y="1600201"/>
            <a:ext cx="4038600" cy="4525963"/>
          </a:xfrm>
          <a:prstGeom prst="rect">
            <a:avLst/>
          </a:prstGeom>
        </p:spPr>
        <p:txBody>
          <a:bodyPr vert="horz" lIns="91440" tIns="45720" rIns="91440" bIns="45720" rtlCol="0">
            <a:normAutofit fontScale="85000" lnSpcReduction="10000"/>
          </a:bodyPr>
          <a:lstStyle/>
          <a:p>
            <a:pPr defTabSz="457200"/>
            <a:r>
              <a:rPr lang="en-US" sz="2800" b="1" dirty="0">
                <a:solidFill>
                  <a:prstClr val="white"/>
                </a:solidFill>
                <a:latin typeface="Aptos" panose="020B0004020202020204" pitchFamily="34" charset="0"/>
                <a:ea typeface="DengXian" panose="02010600030101010101" pitchFamily="2" charset="-122"/>
              </a:rPr>
              <a:t>PHILIPPIANS 3:4-6</a:t>
            </a:r>
            <a:r>
              <a:rPr lang="en-US" sz="2800" dirty="0">
                <a:solidFill>
                  <a:prstClr val="white"/>
                </a:solidFill>
                <a:latin typeface="Aptos" panose="020B0004020202020204" pitchFamily="34" charset="0"/>
                <a:ea typeface="DengXian" panose="02010600030101010101" pitchFamily="2" charset="-122"/>
              </a:rPr>
              <a:t>, “If someone else thinks they have reasons to put confidence in the flesh, I have more: circumcised on the eighth day of the people of Israel, of the tribe of Benjamin, a Hebrew of Hebrews; in regard to the law, a Pharisee; as for zeal, persecuting the church; as for legalistic righteousness, faultless.”</a:t>
            </a:r>
            <a:r>
              <a:rPr lang="en-US" sz="2800" dirty="0">
                <a:solidFill>
                  <a:prstClr val="white"/>
                </a:solidFill>
                <a:latin typeface="Aptos" panose="020B0004020202020204" pitchFamily="34" charset="0"/>
              </a:rPr>
              <a:t> </a:t>
            </a:r>
            <a:endParaRPr lang="en-US" sz="2800" b="1" kern="100" dirty="0">
              <a:solidFill>
                <a:prstClr val="white"/>
              </a:solidFill>
              <a:latin typeface="Aptos" panose="020B0004020202020204" pitchFamily="34" charset="0"/>
              <a:ea typeface="DengXian" panose="02010600030101010101" pitchFamily="2" charset="-122"/>
              <a:cs typeface="Aptos Display" panose="020B0004020202020204" pitchFamily="34" charset="0"/>
            </a:endParaRPr>
          </a:p>
        </p:txBody>
      </p:sp>
      <p:pic>
        <p:nvPicPr>
          <p:cNvPr id="11" name="Picture 2">
            <a:extLst>
              <a:ext uri="{FF2B5EF4-FFF2-40B4-BE49-F238E27FC236}">
                <a16:creationId xmlns:a16="http://schemas.microsoft.com/office/drawing/2014/main" id="{799B93FD-4F39-0233-9F66-B3B1509D83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96385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22E513-0D4A-DFD8-9F85-9C0C1BF21B0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D243262-44F2-1D4F-30B6-7483B62CE0DA}"/>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73A390F8-0B2D-45D6-B754-BED35D06B616}"/>
              </a:ext>
            </a:extLst>
          </p:cNvPr>
          <p:cNvSpPr txBox="1"/>
          <p:nvPr/>
        </p:nvSpPr>
        <p:spPr>
          <a:xfrm>
            <a:off x="1981200" y="1600201"/>
            <a:ext cx="4038600" cy="4525963"/>
          </a:xfrm>
          <a:prstGeom prst="rect">
            <a:avLst/>
          </a:prstGeom>
        </p:spPr>
        <p:txBody>
          <a:bodyPr vert="horz" lIns="91440" tIns="45720" rIns="91440" bIns="45720" rtlCol="0">
            <a:normAutofit lnSpcReduction="10000"/>
          </a:bodyPr>
          <a:lstStyle/>
          <a:p>
            <a:pPr defTabSz="457200"/>
            <a:r>
              <a:rPr lang="en-US" sz="2800" b="1"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GALATIANS 1:13-14</a:t>
            </a:r>
            <a:r>
              <a:rPr lang="en-US" sz="2800"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 “For you have heard of my previous way of life in Judaism, how intensely I persecuted the church of God and tried to destroy it. I was advancing in Judaism beyond many of my own age and was extremely zealous for the traditions of my fathers.”</a:t>
            </a:r>
          </a:p>
        </p:txBody>
      </p:sp>
      <p:pic>
        <p:nvPicPr>
          <p:cNvPr id="11" name="Picture 2">
            <a:extLst>
              <a:ext uri="{FF2B5EF4-FFF2-40B4-BE49-F238E27FC236}">
                <a16:creationId xmlns:a16="http://schemas.microsoft.com/office/drawing/2014/main" id="{440F5A20-0DDF-7698-376C-8CACA9D874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63287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C8E753-CD98-1EE6-F36E-23666EF5DDF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921059F-FCF2-480B-4909-232F9B254E5A}"/>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82D2DCF3-0DE9-1CF2-BFCA-49EE7753D4E5}"/>
              </a:ext>
            </a:extLst>
          </p:cNvPr>
          <p:cNvSpPr txBox="1"/>
          <p:nvPr/>
        </p:nvSpPr>
        <p:spPr>
          <a:xfrm>
            <a:off x="1981200" y="1600201"/>
            <a:ext cx="4038600" cy="4525963"/>
          </a:xfrm>
          <a:prstGeom prst="rect">
            <a:avLst/>
          </a:prstGeom>
        </p:spPr>
        <p:txBody>
          <a:bodyPr vert="horz" lIns="91440" tIns="45720" rIns="91440" bIns="45720" rtlCol="0">
            <a:normAutofit/>
          </a:bodyPr>
          <a:lstStyle/>
          <a:p>
            <a:pPr defTabSz="457200"/>
            <a:r>
              <a:rPr lang="en-US" sz="2800" b="1" kern="100" dirty="0">
                <a:solidFill>
                  <a:prstClr val="white"/>
                </a:solidFill>
                <a:latin typeface="Aptos" panose="020B0004020202020204" pitchFamily="34" charset="0"/>
                <a:ea typeface="DengXian" panose="02010600030101010101" pitchFamily="2" charset="-122"/>
                <a:cs typeface="Gautami" panose="020B0502040204020203" pitchFamily="34" charset="0"/>
              </a:rPr>
              <a:t>1 TIMOTHY 1:12-13a, </a:t>
            </a:r>
            <a:r>
              <a:rPr lang="en-US" sz="2800" kern="100" dirty="0">
                <a:solidFill>
                  <a:prstClr val="white"/>
                </a:solidFill>
                <a:latin typeface="Aptos" panose="020B0004020202020204" pitchFamily="34" charset="0"/>
                <a:ea typeface="DengXian" panose="02010600030101010101" pitchFamily="2" charset="-122"/>
                <a:cs typeface="Gautami" panose="020B0502040204020203" pitchFamily="34" charset="0"/>
              </a:rPr>
              <a:t>“I thank Christ Jesus our Lord, who has given me strength, that he considered me faithful, appointing me to his service. </a:t>
            </a:r>
            <a:r>
              <a:rPr lang="en-US" sz="2800" kern="100" baseline="30000" dirty="0">
                <a:solidFill>
                  <a:prstClr val="white"/>
                </a:solidFill>
                <a:latin typeface="Aptos" panose="020B0004020202020204" pitchFamily="34" charset="0"/>
                <a:ea typeface="DengXian" panose="02010600030101010101" pitchFamily="2" charset="-122"/>
                <a:cs typeface="Gautami" panose="020B0502040204020203" pitchFamily="34" charset="0"/>
              </a:rPr>
              <a:t>13 </a:t>
            </a:r>
            <a:r>
              <a:rPr lang="en-US" sz="2800" kern="100" dirty="0">
                <a:solidFill>
                  <a:prstClr val="white"/>
                </a:solidFill>
                <a:latin typeface="Aptos" panose="020B0004020202020204" pitchFamily="34" charset="0"/>
                <a:ea typeface="DengXian" panose="02010600030101010101" pitchFamily="2" charset="-122"/>
                <a:cs typeface="Gautami" panose="020B0502040204020203" pitchFamily="34" charset="0"/>
              </a:rPr>
              <a:t>Even though I was once a blasphemer and a persecutor and a violent man...” </a:t>
            </a:r>
          </a:p>
        </p:txBody>
      </p:sp>
      <p:pic>
        <p:nvPicPr>
          <p:cNvPr id="11" name="Picture 2">
            <a:extLst>
              <a:ext uri="{FF2B5EF4-FFF2-40B4-BE49-F238E27FC236}">
                <a16:creationId xmlns:a16="http://schemas.microsoft.com/office/drawing/2014/main" id="{6B901E90-8D1E-E04C-0E67-DD784CD0FF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55336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4F77CB-BABA-5AC6-9632-D118100408F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F803A28-492D-6C44-3759-468A34CE0A69}"/>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BD51BBE2-D2DF-2B5A-817B-1310FE1A634A}"/>
              </a:ext>
            </a:extLst>
          </p:cNvPr>
          <p:cNvSpPr txBox="1"/>
          <p:nvPr/>
        </p:nvSpPr>
        <p:spPr>
          <a:xfrm>
            <a:off x="1981200" y="1600201"/>
            <a:ext cx="4038600" cy="4525963"/>
          </a:xfrm>
          <a:prstGeom prst="rect">
            <a:avLst/>
          </a:prstGeom>
        </p:spPr>
        <p:txBody>
          <a:bodyPr vert="horz" lIns="91440" tIns="45720" rIns="91440" bIns="45720" rtlCol="0">
            <a:normAutofit/>
          </a:bodyPr>
          <a:lstStyle/>
          <a:p>
            <a:pPr defTabSz="457200"/>
            <a:r>
              <a:rPr lang="en-US" sz="2600" b="1" kern="100" dirty="0">
                <a:solidFill>
                  <a:prstClr val="white"/>
                </a:solidFill>
                <a:latin typeface="Aptos" panose="020B0004020202020204" pitchFamily="34" charset="0"/>
                <a:ea typeface="DengXian" panose="02010600030101010101" pitchFamily="2" charset="-122"/>
                <a:cs typeface="Gautami" panose="020B0502040204020203" pitchFamily="34" charset="0"/>
              </a:rPr>
              <a:t>1 TIMOTHY 1:13b-14, </a:t>
            </a:r>
            <a:r>
              <a:rPr lang="en-US" sz="2600" kern="100" dirty="0">
                <a:solidFill>
                  <a:prstClr val="white"/>
                </a:solidFill>
                <a:latin typeface="Aptos" panose="020B0004020202020204" pitchFamily="34" charset="0"/>
                <a:ea typeface="DengXian" panose="02010600030101010101" pitchFamily="2" charset="-122"/>
                <a:cs typeface="Gautami" panose="020B0502040204020203" pitchFamily="34" charset="0"/>
              </a:rPr>
              <a:t>“</a:t>
            </a:r>
            <a:r>
              <a:rPr lang="en-US" sz="2600" kern="100" baseline="30000" dirty="0">
                <a:solidFill>
                  <a:prstClr val="white"/>
                </a:solidFill>
                <a:latin typeface="Aptos" panose="020B0004020202020204" pitchFamily="34" charset="0"/>
                <a:ea typeface="DengXian" panose="02010600030101010101" pitchFamily="2" charset="-122"/>
                <a:cs typeface="Aptos Display" panose="020B0004020202020204" pitchFamily="34" charset="0"/>
              </a:rPr>
              <a:t> </a:t>
            </a:r>
            <a:r>
              <a:rPr lang="en-US" sz="2600" kern="100" dirty="0">
                <a:solidFill>
                  <a:prstClr val="white"/>
                </a:solidFill>
                <a:latin typeface="Aptos" panose="020B0004020202020204" pitchFamily="34" charset="0"/>
                <a:ea typeface="DengXian" panose="02010600030101010101" pitchFamily="2" charset="-122"/>
                <a:cs typeface="Gautami" panose="020B0502040204020203" pitchFamily="34" charset="0"/>
              </a:rPr>
              <a:t>I was shown mercy because I acted in ignorance and unbelief. </a:t>
            </a:r>
            <a:r>
              <a:rPr lang="en-US" sz="2600"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The grace of our Lord was poured out on me abundantly, along with the faith and love that are in Christ Jesus.”</a:t>
            </a:r>
          </a:p>
        </p:txBody>
      </p:sp>
      <p:pic>
        <p:nvPicPr>
          <p:cNvPr id="11" name="Picture 2">
            <a:extLst>
              <a:ext uri="{FF2B5EF4-FFF2-40B4-BE49-F238E27FC236}">
                <a16:creationId xmlns:a16="http://schemas.microsoft.com/office/drawing/2014/main" id="{1E142B7E-5C38-FB56-0C5C-7A838CBC48A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34936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614DD5-BB85-48BC-E2F9-5C105A27852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7C43037-6567-62BF-E0A2-49137F67D043}"/>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8142D86B-B3E6-738A-5191-20F4911214E8}"/>
              </a:ext>
            </a:extLst>
          </p:cNvPr>
          <p:cNvSpPr txBox="1"/>
          <p:nvPr/>
        </p:nvSpPr>
        <p:spPr>
          <a:xfrm>
            <a:off x="1981200" y="1600201"/>
            <a:ext cx="4038600" cy="4525963"/>
          </a:xfrm>
          <a:prstGeom prst="rect">
            <a:avLst/>
          </a:prstGeom>
        </p:spPr>
        <p:txBody>
          <a:bodyPr vert="horz" lIns="91440" tIns="45720" rIns="91440" bIns="45720" rtlCol="0">
            <a:normAutofit/>
          </a:bodyPr>
          <a:lstStyle/>
          <a:p>
            <a:pPr defTabSz="457200"/>
            <a:r>
              <a:rPr lang="en-US" sz="2500" b="1" kern="100" dirty="0">
                <a:solidFill>
                  <a:prstClr val="white"/>
                </a:solidFill>
                <a:latin typeface="Aptos" panose="020B0004020202020204" pitchFamily="34" charset="0"/>
                <a:ea typeface="DengXian" panose="02010600030101010101" pitchFamily="2" charset="-122"/>
                <a:cs typeface="Gautami" panose="020B0502040204020203" pitchFamily="34" charset="0"/>
              </a:rPr>
              <a:t>1 TIMOTHY 1:15, “</a:t>
            </a:r>
            <a:r>
              <a:rPr lang="en-US" sz="2500" kern="100" dirty="0">
                <a:solidFill>
                  <a:prstClr val="white"/>
                </a:solidFill>
                <a:latin typeface="Aptos" panose="020B0004020202020204" pitchFamily="34" charset="0"/>
                <a:ea typeface="DengXian" panose="02010600030101010101" pitchFamily="2" charset="-122"/>
                <a:cs typeface="Aptos Display" panose="020B0004020202020204" pitchFamily="34" charset="0"/>
              </a:rPr>
              <a:t>Here is a trustworthy saying that deserves full acceptance: Christ Jesus came into the world to save sinners—of whom I am the worst.”</a:t>
            </a:r>
          </a:p>
        </p:txBody>
      </p:sp>
      <p:pic>
        <p:nvPicPr>
          <p:cNvPr id="11" name="Picture 2">
            <a:extLst>
              <a:ext uri="{FF2B5EF4-FFF2-40B4-BE49-F238E27FC236}">
                <a16:creationId xmlns:a16="http://schemas.microsoft.com/office/drawing/2014/main" id="{B217182B-E844-8D13-2713-132A26F7BF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38381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EF1739-F173-5F89-7A3D-5F4780E4B5E5}"/>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DAD1FE0-7349-DACA-165B-688A716874D1}"/>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5AE5E716-16DE-E738-AA10-F5ACA51ACCCD}"/>
              </a:ext>
            </a:extLst>
          </p:cNvPr>
          <p:cNvSpPr txBox="1"/>
          <p:nvPr/>
        </p:nvSpPr>
        <p:spPr>
          <a:xfrm>
            <a:off x="1981200" y="1600201"/>
            <a:ext cx="4038600" cy="4525963"/>
          </a:xfrm>
          <a:prstGeom prst="rect">
            <a:avLst/>
          </a:prstGeom>
        </p:spPr>
        <p:txBody>
          <a:bodyPr vert="horz" lIns="91440" tIns="45720" rIns="91440" bIns="45720" rtlCol="0">
            <a:normAutofit/>
          </a:bodyPr>
          <a:lstStyle/>
          <a:p>
            <a:pPr algn="ctr" defTabSz="457200"/>
            <a:r>
              <a:rPr lang="en-US" sz="3600" b="1" dirty="0">
                <a:solidFill>
                  <a:prstClr val="white"/>
                </a:solidFill>
                <a:latin typeface="Aptos Display" panose="020B0004020202020204" pitchFamily="34" charset="0"/>
                <a:ea typeface="DengXian" panose="02010600030101010101" pitchFamily="2" charset="-122"/>
                <a:cs typeface="Aptos Display" panose="020B0004020202020204" pitchFamily="34" charset="0"/>
              </a:rPr>
              <a:t>PAUL’S PERSONAL VERDICT OF UTTER HUMILITY OUGHT TO BE THE PERSONAL TESTIMONY OF EVERY BELIEVER. </a:t>
            </a:r>
            <a:endParaRPr lang="en-US" sz="3600" b="1" dirty="0">
              <a:solidFill>
                <a:prstClr val="white"/>
              </a:solidFill>
              <a:latin typeface="Calibri"/>
            </a:endParaRPr>
          </a:p>
        </p:txBody>
      </p:sp>
      <p:pic>
        <p:nvPicPr>
          <p:cNvPr id="11" name="Picture 2">
            <a:extLst>
              <a:ext uri="{FF2B5EF4-FFF2-40B4-BE49-F238E27FC236}">
                <a16:creationId xmlns:a16="http://schemas.microsoft.com/office/drawing/2014/main" id="{026632A0-1501-A203-3B3A-A8095A84E4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116009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628116-79C5-70CC-CDCF-8E33E17E03D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FC40F72-E1E5-7CC5-A0A8-797F9B1F987A}"/>
              </a:ext>
            </a:extLst>
          </p:cNvPr>
          <p:cNvSpPr txBox="1"/>
          <p:nvPr/>
        </p:nvSpPr>
        <p:spPr>
          <a:xfrm>
            <a:off x="1981200" y="66820"/>
            <a:ext cx="8229600" cy="1143000"/>
          </a:xfrm>
          <a:prstGeom prst="rect">
            <a:avLst/>
          </a:prstGeom>
        </p:spPr>
        <p:txBody>
          <a:bodyPr vert="horz" lIns="91440" tIns="45720" rIns="91440" bIns="45720" rtlCol="0" anchor="ctr">
            <a:normAutofit/>
          </a:bodyPr>
          <a:lstStyle/>
          <a:p>
            <a:pPr algn="ctr" defTabSz="457200">
              <a:lnSpc>
                <a:spcPct val="90000"/>
              </a:lnSpc>
              <a:spcBef>
                <a:spcPct val="0"/>
              </a:spcBef>
              <a:spcAft>
                <a:spcPts val="600"/>
              </a:spcAft>
            </a:pPr>
            <a:r>
              <a:rPr lang="en-US" sz="2200" b="1" cap="all" spc="50" dirty="0">
                <a:solidFill>
                  <a:prstClr val="white"/>
                </a:solidFill>
                <a:latin typeface="Aptos" panose="020B0004020202020204" pitchFamily="34" charset="0"/>
                <a:cs typeface="Futura Bd BT"/>
              </a:rPr>
              <a:t>Godly Sorrow and the Grace of God</a:t>
            </a:r>
          </a:p>
          <a:p>
            <a:pPr algn="ctr" defTabSz="457200">
              <a:lnSpc>
                <a:spcPct val="90000"/>
              </a:lnSpc>
              <a:spcBef>
                <a:spcPct val="0"/>
              </a:spcBef>
              <a:spcAft>
                <a:spcPts val="600"/>
              </a:spcAft>
            </a:pPr>
            <a:r>
              <a:rPr lang="en-US" sz="2000" i="1" spc="50" dirty="0">
                <a:solidFill>
                  <a:prstClr val="white"/>
                </a:solidFill>
                <a:latin typeface="Aptos" panose="020B0004020202020204" pitchFamily="34" charset="0"/>
                <a:cs typeface="Futura Bd BT"/>
              </a:rPr>
              <a:t>Bringing Our Sinful Past Under the Lordship of Jesus Christ</a:t>
            </a:r>
          </a:p>
        </p:txBody>
      </p:sp>
      <p:sp>
        <p:nvSpPr>
          <p:cNvPr id="4" name="TextBox 3">
            <a:extLst>
              <a:ext uri="{FF2B5EF4-FFF2-40B4-BE49-F238E27FC236}">
                <a16:creationId xmlns:a16="http://schemas.microsoft.com/office/drawing/2014/main" id="{F574C268-EE4C-329D-270D-EBDE429EF4B3}"/>
              </a:ext>
            </a:extLst>
          </p:cNvPr>
          <p:cNvSpPr txBox="1"/>
          <p:nvPr/>
        </p:nvSpPr>
        <p:spPr>
          <a:xfrm>
            <a:off x="1981201" y="1766455"/>
            <a:ext cx="4038600" cy="4525963"/>
          </a:xfrm>
          <a:prstGeom prst="rect">
            <a:avLst/>
          </a:prstGeom>
        </p:spPr>
        <p:txBody>
          <a:bodyPr vert="horz" lIns="91440" tIns="45720" rIns="91440" bIns="45720" rtlCol="0">
            <a:normAutofit/>
          </a:bodyPr>
          <a:lstStyle/>
          <a:p>
            <a:pPr algn="ctr" defTabSz="457200"/>
            <a:r>
              <a:rPr lang="en-US" sz="3600" b="1" spc="-100" dirty="0">
                <a:solidFill>
                  <a:prstClr val="white"/>
                </a:solidFill>
                <a:latin typeface="Gautami" panose="020B0502040204020203" pitchFamily="34" charset="0"/>
                <a:ea typeface="Times New Roman" panose="02020603050405020304" pitchFamily="18" charset="0"/>
                <a:cs typeface="Gautami" panose="020B0502040204020203" pitchFamily="34" charset="0"/>
              </a:rPr>
              <a:t>BUT BEING ASHAMED OF OUR PAST DOESN’T MEAN WE HAVE TO BE SHAMED BY OUR PAST. </a:t>
            </a:r>
            <a:endParaRPr lang="en-US" sz="3600" b="1" kern="100" dirty="0">
              <a:solidFill>
                <a:prstClr val="white"/>
              </a:solidFill>
              <a:latin typeface="Gautami" panose="020B0502040204020203" pitchFamily="34" charset="0"/>
              <a:ea typeface="DengXian" panose="02010600030101010101" pitchFamily="2" charset="-122"/>
              <a:cs typeface="Gautami" panose="020B0502040204020203" pitchFamily="34" charset="0"/>
            </a:endParaRPr>
          </a:p>
        </p:txBody>
      </p:sp>
      <p:pic>
        <p:nvPicPr>
          <p:cNvPr id="11" name="Picture 2">
            <a:extLst>
              <a:ext uri="{FF2B5EF4-FFF2-40B4-BE49-F238E27FC236}">
                <a16:creationId xmlns:a16="http://schemas.microsoft.com/office/drawing/2014/main" id="{73E6D264-A7FC-8846-9D25-4706649CB8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935" r="5508" b="-3"/>
          <a:stretch/>
        </p:blipFill>
        <p:spPr bwMode="auto">
          <a:xfrm>
            <a:off x="6172200" y="1600201"/>
            <a:ext cx="4038600" cy="4525963"/>
          </a:xfrm>
          <a:prstGeom prst="rect">
            <a:avLst/>
          </a:prstGeom>
          <a:solidFill>
            <a:srgbClr val="FFFFFF"/>
          </a:solidFill>
        </p:spPr>
      </p:pic>
    </p:spTree>
    <p:extLst>
      <p:ext uri="{BB962C8B-B14F-4D97-AF65-F5344CB8AC3E}">
        <p14:creationId xmlns:p14="http://schemas.microsoft.com/office/powerpoint/2010/main" val="224793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30404</TotalTime>
  <Words>871</Words>
  <Application>Microsoft Office PowerPoint</Application>
  <PresentationFormat>Widescreen</PresentationFormat>
  <Paragraphs>64</Paragraphs>
  <Slides>16</Slides>
  <Notes>16</Notes>
  <HiddenSlides>0</HiddenSlides>
  <MMClips>0</MMClips>
  <ScaleCrop>false</ScaleCrop>
  <HeadingPairs>
    <vt:vector size="8" baseType="variant">
      <vt:variant>
        <vt:lpstr>Fonts Used</vt:lpstr>
      </vt:variant>
      <vt:variant>
        <vt:i4>8</vt:i4>
      </vt:variant>
      <vt:variant>
        <vt:lpstr>Theme</vt:lpstr>
      </vt:variant>
      <vt:variant>
        <vt:i4>10</vt:i4>
      </vt:variant>
      <vt:variant>
        <vt:lpstr>Slide Titles</vt:lpstr>
      </vt:variant>
      <vt:variant>
        <vt:i4>16</vt:i4>
      </vt:variant>
      <vt:variant>
        <vt:lpstr>Custom Shows</vt:lpstr>
      </vt:variant>
      <vt:variant>
        <vt:i4>1</vt:i4>
      </vt:variant>
    </vt:vector>
  </HeadingPairs>
  <TitlesOfParts>
    <vt:vector size="35" baseType="lpstr">
      <vt:lpstr>Aptos</vt:lpstr>
      <vt:lpstr>Aptos Display</vt:lpstr>
      <vt:lpstr>Arial</vt:lpstr>
      <vt:lpstr>Calibri</vt:lpstr>
      <vt:lpstr>Futura</vt:lpstr>
      <vt:lpstr>Futura Bd BT</vt:lpstr>
      <vt:lpstr>Futura Light</vt:lpstr>
      <vt:lpstr>Gautami</vt:lpstr>
      <vt:lpstr>1_WJB1</vt:lpstr>
      <vt:lpstr>7_WJB1</vt:lpstr>
      <vt:lpstr>WJB1</vt:lpstr>
      <vt:lpstr>8_WJB1</vt:lpstr>
      <vt:lpstr>9_WJB1</vt:lpstr>
      <vt:lpstr>10_WJB1</vt:lpstr>
      <vt:lpstr>11_WJB1</vt:lpstr>
      <vt:lpstr>12_WJB1</vt:lpstr>
      <vt:lpstr>13_WJB1</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1796</cp:revision>
  <cp:lastPrinted>2024-10-06T12:32:50Z</cp:lastPrinted>
  <dcterms:created xsi:type="dcterms:W3CDTF">2021-01-08T23:52:50Z</dcterms:created>
  <dcterms:modified xsi:type="dcterms:W3CDTF">2024-10-14T00:34:33Z</dcterms:modified>
</cp:coreProperties>
</file>