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p:sldMasterIdLst>
    <p:sldMasterId id="2147483835" r:id="rId1"/>
    <p:sldMasterId id="2147483880" r:id="rId2"/>
    <p:sldMasterId id="2147483887" r:id="rId3"/>
    <p:sldMasterId id="2147483914" r:id="rId4"/>
    <p:sldMasterId id="2147483942" r:id="rId5"/>
    <p:sldMasterId id="2147483958" r:id="rId6"/>
    <p:sldMasterId id="2147483967" r:id="rId7"/>
    <p:sldMasterId id="2147483996" r:id="rId8"/>
    <p:sldMasterId id="2147484001" r:id="rId9"/>
    <p:sldMasterId id="2147484019" r:id="rId10"/>
  </p:sldMasterIdLst>
  <p:notesMasterIdLst>
    <p:notesMasterId r:id="rId52"/>
  </p:notesMasterIdLst>
  <p:handoutMasterIdLst>
    <p:handoutMasterId r:id="rId53"/>
  </p:handoutMasterIdLst>
  <p:sldIdLst>
    <p:sldId id="467" r:id="rId11"/>
    <p:sldId id="6954" r:id="rId12"/>
    <p:sldId id="413" r:id="rId13"/>
    <p:sldId id="370" r:id="rId14"/>
    <p:sldId id="435" r:id="rId15"/>
    <p:sldId id="459" r:id="rId16"/>
    <p:sldId id="495" r:id="rId17"/>
    <p:sldId id="477" r:id="rId18"/>
    <p:sldId id="490" r:id="rId19"/>
    <p:sldId id="491" r:id="rId20"/>
    <p:sldId id="492" r:id="rId21"/>
    <p:sldId id="493" r:id="rId22"/>
    <p:sldId id="494" r:id="rId23"/>
    <p:sldId id="496" r:id="rId24"/>
    <p:sldId id="497" r:id="rId25"/>
    <p:sldId id="498" r:id="rId26"/>
    <p:sldId id="506" r:id="rId27"/>
    <p:sldId id="444" r:id="rId28"/>
    <p:sldId id="509" r:id="rId29"/>
    <p:sldId id="512" r:id="rId30"/>
    <p:sldId id="518" r:id="rId31"/>
    <p:sldId id="419" r:id="rId32"/>
    <p:sldId id="470" r:id="rId33"/>
    <p:sldId id="513" r:id="rId34"/>
    <p:sldId id="515" r:id="rId35"/>
    <p:sldId id="516" r:id="rId36"/>
    <p:sldId id="463" r:id="rId37"/>
    <p:sldId id="517" r:id="rId38"/>
    <p:sldId id="507" r:id="rId39"/>
    <p:sldId id="504" r:id="rId40"/>
    <p:sldId id="505" r:id="rId41"/>
    <p:sldId id="510" r:id="rId42"/>
    <p:sldId id="511" r:id="rId43"/>
    <p:sldId id="503" r:id="rId44"/>
    <p:sldId id="502" r:id="rId45"/>
    <p:sldId id="471" r:id="rId46"/>
    <p:sldId id="457" r:id="rId47"/>
    <p:sldId id="469" r:id="rId48"/>
    <p:sldId id="461" r:id="rId49"/>
    <p:sldId id="466" r:id="rId50"/>
    <p:sldId id="501" r:id="rId51"/>
  </p:sldIdLst>
  <p:sldSz cx="12192000" cy="6858000"/>
  <p:notesSz cx="6950075" cy="9236075"/>
  <p:custShowLst>
    <p:custShow name="Memes" id="0">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471342"/>
    <a:srgbClr val="4D1547"/>
    <a:srgbClr val="941651"/>
    <a:srgbClr val="A80000"/>
    <a:srgbClr val="020501"/>
    <a:srgbClr val="350E31"/>
    <a:srgbClr val="7B0000"/>
    <a:srgbClr val="750000"/>
    <a:srgbClr val="530000"/>
    <a:srgbClr val="5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8362" autoAdjust="0"/>
    <p:restoredTop sz="94965" autoAdjust="0"/>
  </p:normalViewPr>
  <p:slideViewPr>
    <p:cSldViewPr>
      <p:cViewPr varScale="1">
        <p:scale>
          <a:sx n="103" d="100"/>
          <a:sy n="103" d="100"/>
        </p:scale>
        <p:origin x="144" y="174"/>
      </p:cViewPr>
      <p:guideLst>
        <p:guide orient="horz" pos="2160"/>
        <p:guide pos="3840"/>
      </p:guideLst>
    </p:cSldViewPr>
  </p:slideViewPr>
  <p:outlineViewPr>
    <p:cViewPr>
      <p:scale>
        <a:sx n="33" d="100"/>
        <a:sy n="33" d="100"/>
      </p:scale>
      <p:origin x="0" y="-432"/>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62" d="100"/>
          <a:sy n="62" d="100"/>
        </p:scale>
        <p:origin x="-1674" y="-84"/>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handoutMaster" Target="handoutMasters/handoutMaster1.xml"/><Relationship Id="rId5" Type="http://schemas.openxmlformats.org/officeDocument/2006/relationships/slideMaster" Target="slideMasters/slideMaster5.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11699" cy="461804"/>
          </a:xfrm>
          <a:prstGeom prst="rect">
            <a:avLst/>
          </a:prstGeom>
        </p:spPr>
        <p:txBody>
          <a:bodyPr vert="horz" lIns="92474" tIns="46235" rIns="92474" bIns="46235" rtlCol="0"/>
          <a:lstStyle>
            <a:lvl1pPr algn="l">
              <a:defRPr sz="1200"/>
            </a:lvl1pPr>
          </a:lstStyle>
          <a:p>
            <a:endParaRPr lang="en-US"/>
          </a:p>
        </p:txBody>
      </p:sp>
      <p:sp>
        <p:nvSpPr>
          <p:cNvPr id="3" name="Date Placeholder 2"/>
          <p:cNvSpPr>
            <a:spLocks noGrp="1"/>
          </p:cNvSpPr>
          <p:nvPr>
            <p:ph type="dt" sz="quarter" idx="1"/>
          </p:nvPr>
        </p:nvSpPr>
        <p:spPr>
          <a:xfrm>
            <a:off x="3936771" y="0"/>
            <a:ext cx="3011699" cy="461804"/>
          </a:xfrm>
          <a:prstGeom prst="rect">
            <a:avLst/>
          </a:prstGeom>
        </p:spPr>
        <p:txBody>
          <a:bodyPr vert="horz" lIns="92474" tIns="46235" rIns="92474" bIns="46235" rtlCol="0"/>
          <a:lstStyle>
            <a:lvl1pPr algn="r">
              <a:defRPr sz="1200"/>
            </a:lvl1pPr>
          </a:lstStyle>
          <a:p>
            <a:fld id="{BA261189-8F52-444B-890B-269A83425068}" type="datetimeFigureOut">
              <a:rPr lang="en-US" smtClean="0"/>
              <a:pPr/>
              <a:t>10/6/2024</a:t>
            </a:fld>
            <a:endParaRPr lang="en-US"/>
          </a:p>
        </p:txBody>
      </p:sp>
      <p:sp>
        <p:nvSpPr>
          <p:cNvPr id="4" name="Footer Placeholder 3"/>
          <p:cNvSpPr>
            <a:spLocks noGrp="1"/>
          </p:cNvSpPr>
          <p:nvPr>
            <p:ph type="ftr" sz="quarter" idx="2"/>
          </p:nvPr>
        </p:nvSpPr>
        <p:spPr>
          <a:xfrm>
            <a:off x="3" y="8772668"/>
            <a:ext cx="3011699" cy="461804"/>
          </a:xfrm>
          <a:prstGeom prst="rect">
            <a:avLst/>
          </a:prstGeom>
        </p:spPr>
        <p:txBody>
          <a:bodyPr vert="horz" lIns="92474" tIns="46235" rIns="92474" bIns="46235" rtlCol="0" anchor="b"/>
          <a:lstStyle>
            <a:lvl1pPr algn="l">
              <a:defRPr sz="1200"/>
            </a:lvl1pPr>
          </a:lstStyle>
          <a:p>
            <a:endParaRPr lang="en-US"/>
          </a:p>
        </p:txBody>
      </p:sp>
      <p:sp>
        <p:nvSpPr>
          <p:cNvPr id="5" name="Slide Number Placeholder 4"/>
          <p:cNvSpPr>
            <a:spLocks noGrp="1"/>
          </p:cNvSpPr>
          <p:nvPr>
            <p:ph type="sldNum" sz="quarter" idx="3"/>
          </p:nvPr>
        </p:nvSpPr>
        <p:spPr>
          <a:xfrm>
            <a:off x="3936771" y="8772668"/>
            <a:ext cx="3011699" cy="461804"/>
          </a:xfrm>
          <a:prstGeom prst="rect">
            <a:avLst/>
          </a:prstGeom>
        </p:spPr>
        <p:txBody>
          <a:bodyPr vert="horz" lIns="92474" tIns="46235" rIns="92474" bIns="46235" rtlCol="0" anchor="b"/>
          <a:lstStyle>
            <a:lvl1pPr algn="r">
              <a:defRPr sz="1200"/>
            </a:lvl1pPr>
          </a:lstStyle>
          <a:p>
            <a:fld id="{186FB555-BB8E-49AE-B117-4AF281875F2C}" type="slidenum">
              <a:rPr lang="en-US" smtClean="0"/>
              <a:pPr/>
              <a:t>‹#›</a:t>
            </a:fld>
            <a:endParaRPr lang="en-US"/>
          </a:p>
        </p:txBody>
      </p:sp>
    </p:spTree>
    <p:extLst>
      <p:ext uri="{BB962C8B-B14F-4D97-AF65-F5344CB8AC3E}">
        <p14:creationId xmlns:p14="http://schemas.microsoft.com/office/powerpoint/2010/main" val="193762547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1T09:53:51.961"/>
    </inkml:context>
    <inkml:brush xml:id="br0">
      <inkml:brushProperty name="width" value="0.1" units="cm"/>
      <inkml:brushProperty name="height" value="0.1" units="cm"/>
      <inkml:brushProperty name="color" value="#F8F8F8"/>
    </inkml:brush>
  </inkml:definitions>
  <inkml:trace contextRef="#ctx0" brushRef="#br0">1 0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1T09:53:52.516"/>
    </inkml:context>
    <inkml:brush xml:id="br0">
      <inkml:brushProperty name="width" value="0.1" units="cm"/>
      <inkml:brushProperty name="height" value="0.1" units="cm"/>
      <inkml:brushProperty name="color" value="#F8F8F8"/>
    </inkml:brush>
  </inkml:definitions>
  <inkml:trace contextRef="#ctx0" brushRef="#br0">1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11699" cy="461804"/>
          </a:xfrm>
          <a:prstGeom prst="rect">
            <a:avLst/>
          </a:prstGeom>
        </p:spPr>
        <p:txBody>
          <a:bodyPr vert="horz" lIns="92474" tIns="46235" rIns="92474" bIns="46235" rtlCol="0"/>
          <a:lstStyle>
            <a:lvl1pPr algn="l">
              <a:defRPr sz="1200"/>
            </a:lvl1pPr>
          </a:lstStyle>
          <a:p>
            <a:endParaRPr lang="en-US"/>
          </a:p>
        </p:txBody>
      </p:sp>
      <p:sp>
        <p:nvSpPr>
          <p:cNvPr id="3" name="Date Placeholder 2"/>
          <p:cNvSpPr>
            <a:spLocks noGrp="1"/>
          </p:cNvSpPr>
          <p:nvPr>
            <p:ph type="dt" idx="1"/>
          </p:nvPr>
        </p:nvSpPr>
        <p:spPr>
          <a:xfrm>
            <a:off x="3936771" y="0"/>
            <a:ext cx="3011699" cy="461804"/>
          </a:xfrm>
          <a:prstGeom prst="rect">
            <a:avLst/>
          </a:prstGeom>
        </p:spPr>
        <p:txBody>
          <a:bodyPr vert="horz" lIns="92474" tIns="46235" rIns="92474" bIns="46235" rtlCol="0"/>
          <a:lstStyle>
            <a:lvl1pPr algn="r">
              <a:defRPr sz="1200"/>
            </a:lvl1pPr>
          </a:lstStyle>
          <a:p>
            <a:fld id="{57277A89-0140-4E3B-8429-21E784784C77}" type="datetimeFigureOut">
              <a:rPr lang="en-US" smtClean="0"/>
              <a:pPr/>
              <a:t>10/6/2024</a:t>
            </a:fld>
            <a:endParaRPr lang="en-US"/>
          </a:p>
        </p:txBody>
      </p:sp>
      <p:sp>
        <p:nvSpPr>
          <p:cNvPr id="4" name="Slide Image Placeholder 3"/>
          <p:cNvSpPr>
            <a:spLocks noGrp="1" noRot="1" noChangeAspect="1"/>
          </p:cNvSpPr>
          <p:nvPr>
            <p:ph type="sldImg" idx="2"/>
          </p:nvPr>
        </p:nvSpPr>
        <p:spPr>
          <a:xfrm>
            <a:off x="396875" y="692150"/>
            <a:ext cx="6156325" cy="3463925"/>
          </a:xfrm>
          <a:prstGeom prst="rect">
            <a:avLst/>
          </a:prstGeom>
          <a:noFill/>
          <a:ln w="12700">
            <a:solidFill>
              <a:prstClr val="black"/>
            </a:solidFill>
          </a:ln>
        </p:spPr>
        <p:txBody>
          <a:bodyPr vert="horz" lIns="92474" tIns="46235" rIns="92474" bIns="46235"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74" tIns="46235" rIns="92474" bIns="4623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8772668"/>
            <a:ext cx="3011699" cy="461804"/>
          </a:xfrm>
          <a:prstGeom prst="rect">
            <a:avLst/>
          </a:prstGeom>
        </p:spPr>
        <p:txBody>
          <a:bodyPr vert="horz" lIns="92474" tIns="46235" rIns="92474" bIns="46235" rtlCol="0" anchor="b"/>
          <a:lstStyle>
            <a:lvl1pPr algn="l">
              <a:defRPr sz="1200"/>
            </a:lvl1pPr>
          </a:lstStyle>
          <a:p>
            <a:endParaRPr lang="en-US"/>
          </a:p>
        </p:txBody>
      </p:sp>
      <p:sp>
        <p:nvSpPr>
          <p:cNvPr id="7" name="Slide Number Placeholder 6"/>
          <p:cNvSpPr>
            <a:spLocks noGrp="1"/>
          </p:cNvSpPr>
          <p:nvPr>
            <p:ph type="sldNum" sz="quarter" idx="5"/>
          </p:nvPr>
        </p:nvSpPr>
        <p:spPr>
          <a:xfrm>
            <a:off x="3936771" y="8772668"/>
            <a:ext cx="3011699" cy="461804"/>
          </a:xfrm>
          <a:prstGeom prst="rect">
            <a:avLst/>
          </a:prstGeom>
        </p:spPr>
        <p:txBody>
          <a:bodyPr vert="horz" lIns="92474" tIns="46235" rIns="92474" bIns="46235" rtlCol="0" anchor="b"/>
          <a:lstStyle>
            <a:lvl1pPr algn="r">
              <a:defRPr sz="1200"/>
            </a:lvl1pPr>
          </a:lstStyle>
          <a:p>
            <a:fld id="{ED4FF1BE-2FA6-48B7-A734-A21F96AC4705}" type="slidenum">
              <a:rPr lang="en-US" smtClean="0"/>
              <a:pPr/>
              <a:t>‹#›</a:t>
            </a:fld>
            <a:endParaRPr lang="en-US"/>
          </a:p>
        </p:txBody>
      </p:sp>
    </p:spTree>
    <p:extLst>
      <p:ext uri="{BB962C8B-B14F-4D97-AF65-F5344CB8AC3E}">
        <p14:creationId xmlns:p14="http://schemas.microsoft.com/office/powerpoint/2010/main" val="3676206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_wjb">
    <p:spTree>
      <p:nvGrpSpPr>
        <p:cNvPr id="1" name=""/>
        <p:cNvGrpSpPr/>
        <p:nvPr/>
      </p:nvGrpSpPr>
      <p:grpSpPr>
        <a:xfrm>
          <a:off x="0" y="0"/>
          <a:ext cx="0" cy="0"/>
          <a:chOff x="0" y="0"/>
          <a:chExt cx="0" cy="0"/>
        </a:xfrm>
      </p:grpSpPr>
      <p:sp>
        <p:nvSpPr>
          <p:cNvPr id="2" name="Title 1"/>
          <p:cNvSpPr>
            <a:spLocks noGrp="1"/>
          </p:cNvSpPr>
          <p:nvPr>
            <p:ph type="ctrTitle"/>
          </p:nvPr>
        </p:nvSpPr>
        <p:spPr>
          <a:xfrm>
            <a:off x="812800" y="228602"/>
            <a:ext cx="10668000" cy="1470025"/>
          </a:xfrm>
        </p:spPr>
        <p:txBody>
          <a:bodyPr>
            <a:normAutofit/>
          </a:bodyPr>
          <a:lstStyle>
            <a:lvl1pPr>
              <a:defRPr sz="5000" cap="small" baseline="0">
                <a:solidFill>
                  <a:schemeClr val="bg1"/>
                </a:solidFill>
                <a:effectLst>
                  <a:outerShdw blurRad="50800" dist="88900" dir="2700000" algn="tl" rotWithShape="0">
                    <a:schemeClr val="bg1">
                      <a:lumMod val="95000"/>
                      <a:alpha val="4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914400" y="2133600"/>
            <a:ext cx="10566400" cy="1752600"/>
          </a:xfrm>
        </p:spPr>
        <p:txBody>
          <a:bodyPr/>
          <a:lstStyle>
            <a:lvl1pPr marL="0" indent="0" algn="ctr">
              <a:buNone/>
              <a:defRPr>
                <a:solidFill>
                  <a:schemeClr val="bg1">
                    <a:lumMod val="8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p:nvCxnSpPr>
        <p:spPr>
          <a:xfrm>
            <a:off x="508000" y="1905000"/>
            <a:ext cx="11277600" cy="0"/>
          </a:xfrm>
          <a:prstGeom prst="line">
            <a:avLst/>
          </a:prstGeom>
          <a:ln w="101600" cap="rnd">
            <a:solidFill>
              <a:schemeClr val="tx2">
                <a:lumMod val="60000"/>
                <a:lumOff val="40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4471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6D3C8A-C51C-465B-9EAC-54AF508F6415}" type="datetimeFigureOut">
              <a:rPr lang="en-US" smtClean="0"/>
              <a:pPr/>
              <a:t>10/6/2024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A4ED6C-8A48-421A-ADF2-3AFB31B0387B}" type="slidenum">
              <a:rPr lang="en-US" smtClean="0"/>
              <a:pPr/>
              <a:t>‹#›</a:t>
            </a:fld>
            <a:endParaRPr lang="en-US"/>
          </a:p>
        </p:txBody>
      </p:sp>
    </p:spTree>
    <p:extLst>
      <p:ext uri="{BB962C8B-B14F-4D97-AF65-F5344CB8AC3E}">
        <p14:creationId xmlns:p14="http://schemas.microsoft.com/office/powerpoint/2010/main" val="3529687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_wjb">
    <p:spTree>
      <p:nvGrpSpPr>
        <p:cNvPr id="1" name=""/>
        <p:cNvGrpSpPr/>
        <p:nvPr/>
      </p:nvGrpSpPr>
      <p:grpSpPr>
        <a:xfrm>
          <a:off x="0" y="0"/>
          <a:ext cx="0" cy="0"/>
          <a:chOff x="0" y="0"/>
          <a:chExt cx="0" cy="0"/>
        </a:xfrm>
      </p:grpSpPr>
      <p:sp>
        <p:nvSpPr>
          <p:cNvPr id="2" name="Title 1"/>
          <p:cNvSpPr>
            <a:spLocks noGrp="1"/>
          </p:cNvSpPr>
          <p:nvPr>
            <p:ph type="ctrTitle"/>
          </p:nvPr>
        </p:nvSpPr>
        <p:spPr>
          <a:xfrm>
            <a:off x="812800" y="228602"/>
            <a:ext cx="10668000" cy="1470025"/>
          </a:xfrm>
        </p:spPr>
        <p:txBody>
          <a:bodyPr>
            <a:normAutofit/>
          </a:bodyPr>
          <a:lstStyle>
            <a:lvl1pPr>
              <a:defRPr sz="3751" cap="small" baseline="0">
                <a:solidFill>
                  <a:schemeClr val="bg1"/>
                </a:solidFill>
                <a:effectLst>
                  <a:outerShdw blurRad="50800" dist="88900" dir="2700000" algn="tl" rotWithShape="0">
                    <a:schemeClr val="bg1">
                      <a:lumMod val="95000"/>
                      <a:alpha val="4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914400" y="2133600"/>
            <a:ext cx="10566400" cy="1752600"/>
          </a:xfrm>
        </p:spPr>
        <p:txBody>
          <a:bodyPr/>
          <a:lstStyle>
            <a:lvl1pPr marL="0" indent="0" algn="ctr">
              <a:buNone/>
              <a:defRPr>
                <a:solidFill>
                  <a:schemeClr val="bg1">
                    <a:lumMod val="85000"/>
                  </a:schemeClr>
                </a:solidFill>
              </a:defRPr>
            </a:lvl1pPr>
            <a:lvl2pPr marL="342891"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p:nvCxnSpPr>
        <p:spPr>
          <a:xfrm>
            <a:off x="508000" y="1905000"/>
            <a:ext cx="11277600" cy="0"/>
          </a:xfrm>
          <a:prstGeom prst="line">
            <a:avLst/>
          </a:prstGeom>
          <a:ln w="101600" cap="rnd">
            <a:solidFill>
              <a:schemeClr val="tx2">
                <a:lumMod val="60000"/>
                <a:lumOff val="40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508000" y="1905000"/>
            <a:ext cx="11277600" cy="0"/>
          </a:xfrm>
          <a:prstGeom prst="line">
            <a:avLst/>
          </a:prstGeom>
          <a:ln w="101600" cap="rnd">
            <a:solidFill>
              <a:schemeClr val="tx2">
                <a:lumMod val="60000"/>
                <a:lumOff val="40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8919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_wjb">
    <p:spTree>
      <p:nvGrpSpPr>
        <p:cNvPr id="1" name=""/>
        <p:cNvGrpSpPr/>
        <p:nvPr/>
      </p:nvGrpSpPr>
      <p:grpSpPr>
        <a:xfrm>
          <a:off x="0" y="0"/>
          <a:ext cx="0" cy="0"/>
          <a:chOff x="0" y="0"/>
          <a:chExt cx="0" cy="0"/>
        </a:xfrm>
      </p:grpSpPr>
      <p:sp>
        <p:nvSpPr>
          <p:cNvPr id="2" name="Title 1"/>
          <p:cNvSpPr>
            <a:spLocks noGrp="1"/>
          </p:cNvSpPr>
          <p:nvPr>
            <p:ph type="ctrTitle"/>
          </p:nvPr>
        </p:nvSpPr>
        <p:spPr>
          <a:xfrm>
            <a:off x="812800" y="228601"/>
            <a:ext cx="10668000" cy="1470025"/>
          </a:xfrm>
        </p:spPr>
        <p:txBody>
          <a:bodyPr>
            <a:normAutofit/>
          </a:bodyPr>
          <a:lstStyle>
            <a:lvl1pPr>
              <a:defRPr sz="5000" cap="small" baseline="0">
                <a:solidFill>
                  <a:schemeClr val="bg1"/>
                </a:solidFill>
                <a:effectLst>
                  <a:outerShdw blurRad="50800" dist="88900" dir="2700000" algn="tl" rotWithShape="0">
                    <a:schemeClr val="bg1">
                      <a:lumMod val="95000"/>
                      <a:alpha val="4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914400" y="2133600"/>
            <a:ext cx="10566400" cy="1752600"/>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p:nvCxnSpPr>
        <p:spPr>
          <a:xfrm>
            <a:off x="508000" y="1905000"/>
            <a:ext cx="11277600" cy="0"/>
          </a:xfrm>
          <a:prstGeom prst="line">
            <a:avLst/>
          </a:prstGeom>
          <a:ln w="101600" cap="rnd">
            <a:solidFill>
              <a:schemeClr val="tx2">
                <a:lumMod val="60000"/>
                <a:lumOff val="40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589398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Main Text 1">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28600"/>
            <a:ext cx="11049000" cy="6248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43147454"/>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74130FD-499F-4894-AD62-C3DDA6D91343}" type="datetime1">
              <a:rPr lang="en-US" smtClean="0"/>
              <a:pPr/>
              <a:t>10/6/2024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456458332"/>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049819-26D9-4639-ACD9-1778E09FE223}" type="datetime1">
              <a:rPr lang="en-US" smtClean="0"/>
              <a:pPr/>
              <a:t>10/6/2024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184827368"/>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F1BF5A-C490-4208-8FDD-AE8DF5A71761}" type="datetime1">
              <a:rPr lang="en-US" smtClean="0"/>
              <a:pPr/>
              <a:t>10/6/2024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4232601798"/>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C25850-DE81-411D-BAB1-33C2310A1D88}" type="datetime1">
              <a:rPr lang="en-US" smtClean="0"/>
              <a:pPr/>
              <a:t>10/6/2024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28356949"/>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599CDB-3680-41C0-BCE2-341E59B8CBBC}" type="datetime1">
              <a:rPr lang="en-US" smtClean="0"/>
              <a:pPr/>
              <a:t>10/6/2024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956546201"/>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0016AF-8146-43CC-99FA-DAB7087B2826}" type="datetime1">
              <a:rPr lang="en-US" smtClean="0"/>
              <a:pPr/>
              <a:t>10/6/2024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565897606"/>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Main Text 1">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200" y="228600"/>
            <a:ext cx="11785600" cy="624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5808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6D3C8A-C51C-465B-9EAC-54AF508F6415}" type="datetimeFigureOut">
              <a:rPr lang="en-US" smtClean="0"/>
              <a:pPr/>
              <a:t>10/6/2024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A4ED6C-8A48-421A-ADF2-3AFB31B0387B}" type="slidenum">
              <a:rPr lang="en-US" smtClean="0"/>
              <a:pPr/>
              <a:t>‹#›</a:t>
            </a:fld>
            <a:endParaRPr lang="en-US"/>
          </a:p>
        </p:txBody>
      </p:sp>
    </p:spTree>
    <p:extLst>
      <p:ext uri="{BB962C8B-B14F-4D97-AF65-F5344CB8AC3E}">
        <p14:creationId xmlns:p14="http://schemas.microsoft.com/office/powerpoint/2010/main" val="2815455604"/>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44B45-A3AE-484D-A367-B437A1736B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3BF6987-BBAF-4007-9268-E9C6AD2157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3B0A15D-ED9C-48D7-AF79-D62564545BCE}"/>
              </a:ext>
            </a:extLst>
          </p:cNvPr>
          <p:cNvSpPr>
            <a:spLocks noGrp="1"/>
          </p:cNvSpPr>
          <p:nvPr>
            <p:ph type="dt" sz="half" idx="10"/>
          </p:nvPr>
        </p:nvSpPr>
        <p:spPr/>
        <p:txBody>
          <a:bodyPr/>
          <a:lstStyle/>
          <a:p>
            <a:fld id="{3ADF8B1F-AF72-4863-A568-DED20017467D}" type="datetimeFigureOut">
              <a:rPr lang="en-US" smtClean="0"/>
              <a:t>10/6/2024</a:t>
            </a:fld>
            <a:endParaRPr lang="en-US"/>
          </a:p>
        </p:txBody>
      </p:sp>
      <p:sp>
        <p:nvSpPr>
          <p:cNvPr id="5" name="Footer Placeholder 4">
            <a:extLst>
              <a:ext uri="{FF2B5EF4-FFF2-40B4-BE49-F238E27FC236}">
                <a16:creationId xmlns:a16="http://schemas.microsoft.com/office/drawing/2014/main" id="{654866BF-77DD-48EF-80B6-B4D89EAEF8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402C34-A627-4C0F-A546-2D819728D86F}"/>
              </a:ext>
            </a:extLst>
          </p:cNvPr>
          <p:cNvSpPr>
            <a:spLocks noGrp="1"/>
          </p:cNvSpPr>
          <p:nvPr>
            <p:ph type="sldNum" sz="quarter" idx="12"/>
          </p:nvPr>
        </p:nvSpPr>
        <p:spPr/>
        <p:txBody>
          <a:bodyPr/>
          <a:lstStyle/>
          <a:p>
            <a:fld id="{78241602-0B6A-4A26-903F-E20F24ED46A2}" type="slidenum">
              <a:rPr lang="en-US" smtClean="0"/>
              <a:t>‹#›</a:t>
            </a:fld>
            <a:endParaRPr lang="en-US"/>
          </a:p>
        </p:txBody>
      </p:sp>
    </p:spTree>
    <p:extLst>
      <p:ext uri="{BB962C8B-B14F-4D97-AF65-F5344CB8AC3E}">
        <p14:creationId xmlns:p14="http://schemas.microsoft.com/office/powerpoint/2010/main" val="15918381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E6B4E-56F7-4B77-AA69-DCEECB8747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3AFC6B-D62C-4031-86E8-140CAC52D3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B5F953-2832-4EDC-98A1-3D3F6B34C47A}"/>
              </a:ext>
            </a:extLst>
          </p:cNvPr>
          <p:cNvSpPr>
            <a:spLocks noGrp="1"/>
          </p:cNvSpPr>
          <p:nvPr>
            <p:ph type="dt" sz="half" idx="10"/>
          </p:nvPr>
        </p:nvSpPr>
        <p:spPr/>
        <p:txBody>
          <a:bodyPr/>
          <a:lstStyle/>
          <a:p>
            <a:fld id="{3ADF8B1F-AF72-4863-A568-DED20017467D}" type="datetimeFigureOut">
              <a:rPr lang="en-US" smtClean="0"/>
              <a:t>10/6/2024</a:t>
            </a:fld>
            <a:endParaRPr lang="en-US"/>
          </a:p>
        </p:txBody>
      </p:sp>
      <p:sp>
        <p:nvSpPr>
          <p:cNvPr id="5" name="Footer Placeholder 4">
            <a:extLst>
              <a:ext uri="{FF2B5EF4-FFF2-40B4-BE49-F238E27FC236}">
                <a16:creationId xmlns:a16="http://schemas.microsoft.com/office/drawing/2014/main" id="{B02AF778-FB68-414E-BB55-4777BBA8D0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D5892D-848F-4102-B793-CE060E609030}"/>
              </a:ext>
            </a:extLst>
          </p:cNvPr>
          <p:cNvSpPr>
            <a:spLocks noGrp="1"/>
          </p:cNvSpPr>
          <p:nvPr>
            <p:ph type="sldNum" sz="quarter" idx="12"/>
          </p:nvPr>
        </p:nvSpPr>
        <p:spPr/>
        <p:txBody>
          <a:bodyPr/>
          <a:lstStyle/>
          <a:p>
            <a:fld id="{78241602-0B6A-4A26-903F-E20F24ED46A2}" type="slidenum">
              <a:rPr lang="en-US" smtClean="0"/>
              <a:t>‹#›</a:t>
            </a:fld>
            <a:endParaRPr lang="en-US"/>
          </a:p>
        </p:txBody>
      </p:sp>
    </p:spTree>
    <p:extLst>
      <p:ext uri="{BB962C8B-B14F-4D97-AF65-F5344CB8AC3E}">
        <p14:creationId xmlns:p14="http://schemas.microsoft.com/office/powerpoint/2010/main" val="5225744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546DA-E639-48CE-9387-4E0EF4E712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BF634A7-4061-47AC-BFCD-B931317679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32285B-7B63-40FD-8AA9-D8D19E30A939}"/>
              </a:ext>
            </a:extLst>
          </p:cNvPr>
          <p:cNvSpPr>
            <a:spLocks noGrp="1"/>
          </p:cNvSpPr>
          <p:nvPr>
            <p:ph type="dt" sz="half" idx="10"/>
          </p:nvPr>
        </p:nvSpPr>
        <p:spPr/>
        <p:txBody>
          <a:bodyPr/>
          <a:lstStyle/>
          <a:p>
            <a:fld id="{3ADF8B1F-AF72-4863-A568-DED20017467D}" type="datetimeFigureOut">
              <a:rPr lang="en-US" smtClean="0"/>
              <a:t>10/6/2024</a:t>
            </a:fld>
            <a:endParaRPr lang="en-US"/>
          </a:p>
        </p:txBody>
      </p:sp>
      <p:sp>
        <p:nvSpPr>
          <p:cNvPr id="5" name="Footer Placeholder 4">
            <a:extLst>
              <a:ext uri="{FF2B5EF4-FFF2-40B4-BE49-F238E27FC236}">
                <a16:creationId xmlns:a16="http://schemas.microsoft.com/office/drawing/2014/main" id="{A8291185-BD51-48B3-8666-AEB3BC14A5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0FB554-91F1-420F-B080-94C671B25A34}"/>
              </a:ext>
            </a:extLst>
          </p:cNvPr>
          <p:cNvSpPr>
            <a:spLocks noGrp="1"/>
          </p:cNvSpPr>
          <p:nvPr>
            <p:ph type="sldNum" sz="quarter" idx="12"/>
          </p:nvPr>
        </p:nvSpPr>
        <p:spPr/>
        <p:txBody>
          <a:bodyPr/>
          <a:lstStyle/>
          <a:p>
            <a:fld id="{78241602-0B6A-4A26-903F-E20F24ED46A2}" type="slidenum">
              <a:rPr lang="en-US" smtClean="0"/>
              <a:t>‹#›</a:t>
            </a:fld>
            <a:endParaRPr lang="en-US"/>
          </a:p>
        </p:txBody>
      </p:sp>
    </p:spTree>
    <p:extLst>
      <p:ext uri="{BB962C8B-B14F-4D97-AF65-F5344CB8AC3E}">
        <p14:creationId xmlns:p14="http://schemas.microsoft.com/office/powerpoint/2010/main" val="38825376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9C771-D93A-4CA5-A49F-9D55650EE9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34B508-8B13-4A25-82DF-BEB7AA13BB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9BF924-81CD-41DE-9E33-0DDB10E6AE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F8906D4-1E60-4EC0-B25B-F5ABF294C3AA}"/>
              </a:ext>
            </a:extLst>
          </p:cNvPr>
          <p:cNvSpPr>
            <a:spLocks noGrp="1"/>
          </p:cNvSpPr>
          <p:nvPr>
            <p:ph type="dt" sz="half" idx="10"/>
          </p:nvPr>
        </p:nvSpPr>
        <p:spPr/>
        <p:txBody>
          <a:bodyPr/>
          <a:lstStyle/>
          <a:p>
            <a:fld id="{3ADF8B1F-AF72-4863-A568-DED20017467D}" type="datetimeFigureOut">
              <a:rPr lang="en-US" smtClean="0"/>
              <a:t>10/6/2024</a:t>
            </a:fld>
            <a:endParaRPr lang="en-US"/>
          </a:p>
        </p:txBody>
      </p:sp>
      <p:sp>
        <p:nvSpPr>
          <p:cNvPr id="6" name="Footer Placeholder 5">
            <a:extLst>
              <a:ext uri="{FF2B5EF4-FFF2-40B4-BE49-F238E27FC236}">
                <a16:creationId xmlns:a16="http://schemas.microsoft.com/office/drawing/2014/main" id="{4AEFD5BB-9AE7-45D1-868B-70AA3121AD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DCE5F3-3B9F-497A-88B8-68D418573725}"/>
              </a:ext>
            </a:extLst>
          </p:cNvPr>
          <p:cNvSpPr>
            <a:spLocks noGrp="1"/>
          </p:cNvSpPr>
          <p:nvPr>
            <p:ph type="sldNum" sz="quarter" idx="12"/>
          </p:nvPr>
        </p:nvSpPr>
        <p:spPr/>
        <p:txBody>
          <a:bodyPr/>
          <a:lstStyle/>
          <a:p>
            <a:fld id="{78241602-0B6A-4A26-903F-E20F24ED46A2}" type="slidenum">
              <a:rPr lang="en-US" smtClean="0"/>
              <a:t>‹#›</a:t>
            </a:fld>
            <a:endParaRPr lang="en-US"/>
          </a:p>
        </p:txBody>
      </p:sp>
    </p:spTree>
    <p:extLst>
      <p:ext uri="{BB962C8B-B14F-4D97-AF65-F5344CB8AC3E}">
        <p14:creationId xmlns:p14="http://schemas.microsoft.com/office/powerpoint/2010/main" val="22989908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E1284-9774-40D9-92E7-11E4F6F7632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1D7C29-5FD1-4F36-A2FB-EAF6B4FA82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26516E-79D8-4713-A1AB-2910AA06F4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7FB589-1C13-4262-BA69-883FFF0E11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189A82-28A6-43A2-93BC-D27D0F7B04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E46607-118F-4EF5-8C53-36480352CBFA}"/>
              </a:ext>
            </a:extLst>
          </p:cNvPr>
          <p:cNvSpPr>
            <a:spLocks noGrp="1"/>
          </p:cNvSpPr>
          <p:nvPr>
            <p:ph type="dt" sz="half" idx="10"/>
          </p:nvPr>
        </p:nvSpPr>
        <p:spPr/>
        <p:txBody>
          <a:bodyPr/>
          <a:lstStyle/>
          <a:p>
            <a:fld id="{3ADF8B1F-AF72-4863-A568-DED20017467D}" type="datetimeFigureOut">
              <a:rPr lang="en-US" smtClean="0"/>
              <a:t>10/6/2024</a:t>
            </a:fld>
            <a:endParaRPr lang="en-US"/>
          </a:p>
        </p:txBody>
      </p:sp>
      <p:sp>
        <p:nvSpPr>
          <p:cNvPr id="8" name="Footer Placeholder 7">
            <a:extLst>
              <a:ext uri="{FF2B5EF4-FFF2-40B4-BE49-F238E27FC236}">
                <a16:creationId xmlns:a16="http://schemas.microsoft.com/office/drawing/2014/main" id="{D5F9D3AB-837F-464E-98AC-1F65BD12469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78D3F5F-A9DE-4748-ADCD-09A64097683A}"/>
              </a:ext>
            </a:extLst>
          </p:cNvPr>
          <p:cNvSpPr>
            <a:spLocks noGrp="1"/>
          </p:cNvSpPr>
          <p:nvPr>
            <p:ph type="sldNum" sz="quarter" idx="12"/>
          </p:nvPr>
        </p:nvSpPr>
        <p:spPr/>
        <p:txBody>
          <a:bodyPr/>
          <a:lstStyle/>
          <a:p>
            <a:fld id="{78241602-0B6A-4A26-903F-E20F24ED46A2}" type="slidenum">
              <a:rPr lang="en-US" smtClean="0"/>
              <a:t>‹#›</a:t>
            </a:fld>
            <a:endParaRPr lang="en-US"/>
          </a:p>
        </p:txBody>
      </p:sp>
    </p:spTree>
    <p:extLst>
      <p:ext uri="{BB962C8B-B14F-4D97-AF65-F5344CB8AC3E}">
        <p14:creationId xmlns:p14="http://schemas.microsoft.com/office/powerpoint/2010/main" val="42353253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87F45-5C20-4AB2-AFC9-D7B90A8A72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A064808-4B91-4B1D-914D-6C4B0F0A976D}"/>
              </a:ext>
            </a:extLst>
          </p:cNvPr>
          <p:cNvSpPr>
            <a:spLocks noGrp="1"/>
          </p:cNvSpPr>
          <p:nvPr>
            <p:ph type="dt" sz="half" idx="10"/>
          </p:nvPr>
        </p:nvSpPr>
        <p:spPr/>
        <p:txBody>
          <a:bodyPr/>
          <a:lstStyle/>
          <a:p>
            <a:fld id="{3ADF8B1F-AF72-4863-A568-DED20017467D}" type="datetimeFigureOut">
              <a:rPr lang="en-US" smtClean="0"/>
              <a:t>10/6/2024</a:t>
            </a:fld>
            <a:endParaRPr lang="en-US"/>
          </a:p>
        </p:txBody>
      </p:sp>
      <p:sp>
        <p:nvSpPr>
          <p:cNvPr id="4" name="Footer Placeholder 3">
            <a:extLst>
              <a:ext uri="{FF2B5EF4-FFF2-40B4-BE49-F238E27FC236}">
                <a16:creationId xmlns:a16="http://schemas.microsoft.com/office/drawing/2014/main" id="{E2E49865-26AA-48E8-BA9A-967162EF32E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F976A1B-AB00-4706-876D-6745CDDDD94E}"/>
              </a:ext>
            </a:extLst>
          </p:cNvPr>
          <p:cNvSpPr>
            <a:spLocks noGrp="1"/>
          </p:cNvSpPr>
          <p:nvPr>
            <p:ph type="sldNum" sz="quarter" idx="12"/>
          </p:nvPr>
        </p:nvSpPr>
        <p:spPr/>
        <p:txBody>
          <a:bodyPr/>
          <a:lstStyle/>
          <a:p>
            <a:fld id="{78241602-0B6A-4A26-903F-E20F24ED46A2}" type="slidenum">
              <a:rPr lang="en-US" smtClean="0"/>
              <a:t>‹#›</a:t>
            </a:fld>
            <a:endParaRPr lang="en-US"/>
          </a:p>
        </p:txBody>
      </p:sp>
    </p:spTree>
    <p:extLst>
      <p:ext uri="{BB962C8B-B14F-4D97-AF65-F5344CB8AC3E}">
        <p14:creationId xmlns:p14="http://schemas.microsoft.com/office/powerpoint/2010/main" val="17764168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226194-D847-4260-A022-5B7D64E13CB7}"/>
              </a:ext>
            </a:extLst>
          </p:cNvPr>
          <p:cNvSpPr>
            <a:spLocks noGrp="1"/>
          </p:cNvSpPr>
          <p:nvPr>
            <p:ph type="dt" sz="half" idx="10"/>
          </p:nvPr>
        </p:nvSpPr>
        <p:spPr/>
        <p:txBody>
          <a:bodyPr/>
          <a:lstStyle/>
          <a:p>
            <a:fld id="{3ADF8B1F-AF72-4863-A568-DED20017467D}" type="datetimeFigureOut">
              <a:rPr lang="en-US" smtClean="0"/>
              <a:t>10/6/2024</a:t>
            </a:fld>
            <a:endParaRPr lang="en-US"/>
          </a:p>
        </p:txBody>
      </p:sp>
      <p:sp>
        <p:nvSpPr>
          <p:cNvPr id="3" name="Footer Placeholder 2">
            <a:extLst>
              <a:ext uri="{FF2B5EF4-FFF2-40B4-BE49-F238E27FC236}">
                <a16:creationId xmlns:a16="http://schemas.microsoft.com/office/drawing/2014/main" id="{85722458-D4EA-49BE-A253-3AB0DD77D54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DF6F23E-A3E4-4BE3-901C-F6ADDE059177}"/>
              </a:ext>
            </a:extLst>
          </p:cNvPr>
          <p:cNvSpPr>
            <a:spLocks noGrp="1"/>
          </p:cNvSpPr>
          <p:nvPr>
            <p:ph type="sldNum" sz="quarter" idx="12"/>
          </p:nvPr>
        </p:nvSpPr>
        <p:spPr/>
        <p:txBody>
          <a:bodyPr/>
          <a:lstStyle/>
          <a:p>
            <a:fld id="{78241602-0B6A-4A26-903F-E20F24ED46A2}" type="slidenum">
              <a:rPr lang="en-US" smtClean="0"/>
              <a:t>‹#›</a:t>
            </a:fld>
            <a:endParaRPr lang="en-US"/>
          </a:p>
        </p:txBody>
      </p:sp>
    </p:spTree>
    <p:extLst>
      <p:ext uri="{BB962C8B-B14F-4D97-AF65-F5344CB8AC3E}">
        <p14:creationId xmlns:p14="http://schemas.microsoft.com/office/powerpoint/2010/main" val="15727727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AEE84-F3E6-45B1-9F82-73F23B9E0D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4112956-97C2-4BBF-8998-110E8E80BC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CE1141-EC34-49D9-91DD-276096CC44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08D307-F895-4776-AADD-8E627654983B}"/>
              </a:ext>
            </a:extLst>
          </p:cNvPr>
          <p:cNvSpPr>
            <a:spLocks noGrp="1"/>
          </p:cNvSpPr>
          <p:nvPr>
            <p:ph type="dt" sz="half" idx="10"/>
          </p:nvPr>
        </p:nvSpPr>
        <p:spPr/>
        <p:txBody>
          <a:bodyPr/>
          <a:lstStyle/>
          <a:p>
            <a:fld id="{3ADF8B1F-AF72-4863-A568-DED20017467D}" type="datetimeFigureOut">
              <a:rPr lang="en-US" smtClean="0"/>
              <a:t>10/6/2024</a:t>
            </a:fld>
            <a:endParaRPr lang="en-US"/>
          </a:p>
        </p:txBody>
      </p:sp>
      <p:sp>
        <p:nvSpPr>
          <p:cNvPr id="6" name="Footer Placeholder 5">
            <a:extLst>
              <a:ext uri="{FF2B5EF4-FFF2-40B4-BE49-F238E27FC236}">
                <a16:creationId xmlns:a16="http://schemas.microsoft.com/office/drawing/2014/main" id="{FC329B82-62CC-49D3-AA07-AE256C68DE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DB0B1A-D776-4F70-BA00-3DA21F5B3530}"/>
              </a:ext>
            </a:extLst>
          </p:cNvPr>
          <p:cNvSpPr>
            <a:spLocks noGrp="1"/>
          </p:cNvSpPr>
          <p:nvPr>
            <p:ph type="sldNum" sz="quarter" idx="12"/>
          </p:nvPr>
        </p:nvSpPr>
        <p:spPr/>
        <p:txBody>
          <a:bodyPr/>
          <a:lstStyle/>
          <a:p>
            <a:fld id="{78241602-0B6A-4A26-903F-E20F24ED46A2}" type="slidenum">
              <a:rPr lang="en-US" smtClean="0"/>
              <a:t>‹#›</a:t>
            </a:fld>
            <a:endParaRPr lang="en-US"/>
          </a:p>
        </p:txBody>
      </p:sp>
    </p:spTree>
    <p:extLst>
      <p:ext uri="{BB962C8B-B14F-4D97-AF65-F5344CB8AC3E}">
        <p14:creationId xmlns:p14="http://schemas.microsoft.com/office/powerpoint/2010/main" val="19190391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B14E4-CD2D-4D3D-8A32-F354CE411D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2A60F97-1005-42A7-ACE4-99D7565D2D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00CE5FA-6CC5-4AE1-8350-23AAF173D1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FC351E-80E4-44B8-89AC-549F900DD31E}"/>
              </a:ext>
            </a:extLst>
          </p:cNvPr>
          <p:cNvSpPr>
            <a:spLocks noGrp="1"/>
          </p:cNvSpPr>
          <p:nvPr>
            <p:ph type="dt" sz="half" idx="10"/>
          </p:nvPr>
        </p:nvSpPr>
        <p:spPr/>
        <p:txBody>
          <a:bodyPr/>
          <a:lstStyle/>
          <a:p>
            <a:fld id="{3ADF8B1F-AF72-4863-A568-DED20017467D}" type="datetimeFigureOut">
              <a:rPr lang="en-US" smtClean="0"/>
              <a:t>10/6/2024</a:t>
            </a:fld>
            <a:endParaRPr lang="en-US"/>
          </a:p>
        </p:txBody>
      </p:sp>
      <p:sp>
        <p:nvSpPr>
          <p:cNvPr id="6" name="Footer Placeholder 5">
            <a:extLst>
              <a:ext uri="{FF2B5EF4-FFF2-40B4-BE49-F238E27FC236}">
                <a16:creationId xmlns:a16="http://schemas.microsoft.com/office/drawing/2014/main" id="{589AB1ED-5209-4DBB-A464-B4FD7F1601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978FB9-8011-4032-AEF2-90E25AB8492B}"/>
              </a:ext>
            </a:extLst>
          </p:cNvPr>
          <p:cNvSpPr>
            <a:spLocks noGrp="1"/>
          </p:cNvSpPr>
          <p:nvPr>
            <p:ph type="sldNum" sz="quarter" idx="12"/>
          </p:nvPr>
        </p:nvSpPr>
        <p:spPr/>
        <p:txBody>
          <a:bodyPr/>
          <a:lstStyle/>
          <a:p>
            <a:fld id="{78241602-0B6A-4A26-903F-E20F24ED46A2}" type="slidenum">
              <a:rPr lang="en-US" smtClean="0"/>
              <a:t>‹#›</a:t>
            </a:fld>
            <a:endParaRPr lang="en-US"/>
          </a:p>
        </p:txBody>
      </p:sp>
    </p:spTree>
    <p:extLst>
      <p:ext uri="{BB962C8B-B14F-4D97-AF65-F5344CB8AC3E}">
        <p14:creationId xmlns:p14="http://schemas.microsoft.com/office/powerpoint/2010/main" val="3193053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74130FD-499F-4894-AD62-C3DDA6D91343}" type="datetime1">
              <a:rPr lang="en-US" smtClean="0"/>
              <a:pPr/>
              <a:t>10/6/2024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756973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4DA6E-6EA5-4E83-8935-6E06E599AED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EC00C2-A001-44E0-A5C1-4C5448AC43D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AE2E14-228B-4BE1-8DF9-BCF890E62884}"/>
              </a:ext>
            </a:extLst>
          </p:cNvPr>
          <p:cNvSpPr>
            <a:spLocks noGrp="1"/>
          </p:cNvSpPr>
          <p:nvPr>
            <p:ph type="dt" sz="half" idx="10"/>
          </p:nvPr>
        </p:nvSpPr>
        <p:spPr/>
        <p:txBody>
          <a:bodyPr/>
          <a:lstStyle/>
          <a:p>
            <a:fld id="{3ADF8B1F-AF72-4863-A568-DED20017467D}" type="datetimeFigureOut">
              <a:rPr lang="en-US" smtClean="0"/>
              <a:t>10/6/2024</a:t>
            </a:fld>
            <a:endParaRPr lang="en-US"/>
          </a:p>
        </p:txBody>
      </p:sp>
      <p:sp>
        <p:nvSpPr>
          <p:cNvPr id="5" name="Footer Placeholder 4">
            <a:extLst>
              <a:ext uri="{FF2B5EF4-FFF2-40B4-BE49-F238E27FC236}">
                <a16:creationId xmlns:a16="http://schemas.microsoft.com/office/drawing/2014/main" id="{8D136C5E-AF28-4EE2-82B1-BB67C5A055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5D123B-5B16-4448-9ADB-F59B179F8ABA}"/>
              </a:ext>
            </a:extLst>
          </p:cNvPr>
          <p:cNvSpPr>
            <a:spLocks noGrp="1"/>
          </p:cNvSpPr>
          <p:nvPr>
            <p:ph type="sldNum" sz="quarter" idx="12"/>
          </p:nvPr>
        </p:nvSpPr>
        <p:spPr/>
        <p:txBody>
          <a:bodyPr/>
          <a:lstStyle/>
          <a:p>
            <a:fld id="{78241602-0B6A-4A26-903F-E20F24ED46A2}" type="slidenum">
              <a:rPr lang="en-US" smtClean="0"/>
              <a:t>‹#›</a:t>
            </a:fld>
            <a:endParaRPr lang="en-US"/>
          </a:p>
        </p:txBody>
      </p:sp>
    </p:spTree>
    <p:extLst>
      <p:ext uri="{BB962C8B-B14F-4D97-AF65-F5344CB8AC3E}">
        <p14:creationId xmlns:p14="http://schemas.microsoft.com/office/powerpoint/2010/main" val="39897480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D19D9A-8EE8-4269-8501-0B9DA1E600C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6E18A5-8B58-4E8A-AAC6-2D6BF6DA31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588EE-70B7-45F6-993B-83FFADFD04B6}"/>
              </a:ext>
            </a:extLst>
          </p:cNvPr>
          <p:cNvSpPr>
            <a:spLocks noGrp="1"/>
          </p:cNvSpPr>
          <p:nvPr>
            <p:ph type="dt" sz="half" idx="10"/>
          </p:nvPr>
        </p:nvSpPr>
        <p:spPr/>
        <p:txBody>
          <a:bodyPr/>
          <a:lstStyle/>
          <a:p>
            <a:fld id="{3ADF8B1F-AF72-4863-A568-DED20017467D}" type="datetimeFigureOut">
              <a:rPr lang="en-US" smtClean="0"/>
              <a:t>10/6/2024</a:t>
            </a:fld>
            <a:endParaRPr lang="en-US"/>
          </a:p>
        </p:txBody>
      </p:sp>
      <p:sp>
        <p:nvSpPr>
          <p:cNvPr id="5" name="Footer Placeholder 4">
            <a:extLst>
              <a:ext uri="{FF2B5EF4-FFF2-40B4-BE49-F238E27FC236}">
                <a16:creationId xmlns:a16="http://schemas.microsoft.com/office/drawing/2014/main" id="{D7F23557-4788-4BE6-A6C4-CC786DA315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232C1F-C6AC-4834-9E0B-C2550BAE6B61}"/>
              </a:ext>
            </a:extLst>
          </p:cNvPr>
          <p:cNvSpPr>
            <a:spLocks noGrp="1"/>
          </p:cNvSpPr>
          <p:nvPr>
            <p:ph type="sldNum" sz="quarter" idx="12"/>
          </p:nvPr>
        </p:nvSpPr>
        <p:spPr/>
        <p:txBody>
          <a:bodyPr/>
          <a:lstStyle/>
          <a:p>
            <a:fld id="{78241602-0B6A-4A26-903F-E20F24ED46A2}" type="slidenum">
              <a:rPr lang="en-US" smtClean="0"/>
              <a:t>‹#›</a:t>
            </a:fld>
            <a:endParaRPr lang="en-US"/>
          </a:p>
        </p:txBody>
      </p:sp>
    </p:spTree>
    <p:extLst>
      <p:ext uri="{BB962C8B-B14F-4D97-AF65-F5344CB8AC3E}">
        <p14:creationId xmlns:p14="http://schemas.microsoft.com/office/powerpoint/2010/main" val="187982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049819-26D9-4639-ACD9-1778E09FE223}" type="datetime1">
              <a:rPr lang="en-US" smtClean="0"/>
              <a:pPr/>
              <a:t>10/6/2024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60723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F1BF5A-C490-4208-8FDD-AE8DF5A71761}" type="datetime1">
              <a:rPr lang="en-US" smtClean="0"/>
              <a:pPr/>
              <a:t>10/6/2024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31275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C25850-DE81-411D-BAB1-33C2310A1D88}" type="datetime1">
              <a:rPr lang="en-US" smtClean="0"/>
              <a:pPr/>
              <a:t>10/6/2024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2628277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599CDB-3680-41C0-BCE2-341E59B8CBBC}" type="datetime1">
              <a:rPr lang="en-US" smtClean="0"/>
              <a:pPr/>
              <a:t>10/6/2024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446607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0016AF-8146-43CC-99FA-DAB7087B2826}" type="datetime1">
              <a:rPr lang="en-US" smtClean="0"/>
              <a:pPr/>
              <a:t>10/6/2024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4248367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6D3C8A-C51C-465B-9EAC-54AF508F6415}" type="datetimeFigureOut">
              <a:rPr lang="en-US" smtClean="0"/>
              <a:pPr/>
              <a:t>10/6/2024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A4ED6C-8A48-421A-ADF2-3AFB31B0387B}" type="slidenum">
              <a:rPr lang="en-US" smtClean="0"/>
              <a:pPr/>
              <a:t>‹#›</a:t>
            </a:fld>
            <a:endParaRPr lang="en-US"/>
          </a:p>
        </p:txBody>
      </p:sp>
    </p:spTree>
    <p:extLst>
      <p:ext uri="{BB962C8B-B14F-4D97-AF65-F5344CB8AC3E}">
        <p14:creationId xmlns:p14="http://schemas.microsoft.com/office/powerpoint/2010/main" val="3111356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1"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3.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5.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6.xml.rels><?xml version="1.0" encoding="UTF-8" standalone="yes"?>
<Relationships xmlns="http://schemas.openxmlformats.org/package/2006/relationships"><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10/6/2024</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511489578"/>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32" indent="-285744" algn="l" defTabSz="914377"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2971" indent="-228594" algn="l" defTabSz="914377"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160" indent="-228594" algn="l" defTabSz="914377"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349" indent="-228594" algn="l" defTabSz="914377"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10/6/2024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2935964045"/>
      </p:ext>
    </p:extLst>
  </p:cSld>
  <p:clrMap bg1="lt1" tx1="dk1" bg2="lt2" tx2="dk2" accent1="accent1" accent2="accent2" accent3="accent3" accent4="accent4" accent5="accent5" accent6="accent6" hlink="hlink" folHlink="folHlink"/>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D599CDB-3680-41C0-BCE2-341E59B8CBBC}" type="datetime1">
              <a:rPr lang="en-US" smtClean="0"/>
              <a:pPr/>
              <a:t>10/6/2024</a:t>
            </a:fld>
            <a:endParaRPr lang="en-US" dirty="0"/>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211890582"/>
      </p:ext>
    </p:extLst>
  </p:cSld>
  <p:clrMap bg1="lt1" tx1="dk1" bg2="lt2" tx2="dk2" accent1="accent1" accent2="accent2" accent3="accent3" accent4="accent4" accent5="accent5" accent6="accent6" hlink="hlink" folHlink="folHlink"/>
  <p:sldLayoutIdLst>
    <p:sldLayoutId id="2147483882" r:id="rId1"/>
    <p:sldLayoutId id="2147483883" r:id="rId2"/>
  </p:sldLayoutIdLst>
  <p:transition spd="med">
    <p:fade/>
  </p:transition>
  <p:hf hdr="0" ftr="0" dt="0"/>
  <p:txStyles>
    <p:titleStyle>
      <a:lvl1pPr algn="ctr" defTabSz="685783"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685783" rtl="0" eaLnBrk="1" latinLnBrk="0" hangingPunct="1">
        <a:spcBef>
          <a:spcPts val="0"/>
        </a:spcBef>
        <a:spcAft>
          <a:spcPts val="900"/>
        </a:spcAft>
        <a:buFontTx/>
        <a:buNone/>
        <a:defRPr sz="2700" kern="1200" baseline="0">
          <a:solidFill>
            <a:schemeClr val="bg1"/>
          </a:solidFill>
          <a:latin typeface="+mn-lt"/>
          <a:ea typeface="+mn-ea"/>
          <a:cs typeface="+mn-cs"/>
        </a:defRPr>
      </a:lvl1pPr>
      <a:lvl2pPr marL="557199" indent="-214308" algn="l" defTabSz="685783" rtl="0" eaLnBrk="1" latinLnBrk="0" hangingPunct="1">
        <a:spcBef>
          <a:spcPts val="0"/>
        </a:spcBef>
        <a:spcAft>
          <a:spcPts val="900"/>
        </a:spcAft>
        <a:buFontTx/>
        <a:buNone/>
        <a:defRPr sz="2400" kern="1200" baseline="0">
          <a:solidFill>
            <a:schemeClr val="bg1"/>
          </a:solidFill>
          <a:latin typeface="+mn-lt"/>
          <a:ea typeface="+mn-ea"/>
          <a:cs typeface="+mn-cs"/>
        </a:defRPr>
      </a:lvl2pPr>
      <a:lvl3pPr marL="857229" indent="-171446" algn="l" defTabSz="685783" rtl="0" eaLnBrk="1" latinLnBrk="0" hangingPunct="1">
        <a:spcBef>
          <a:spcPts val="0"/>
        </a:spcBef>
        <a:spcAft>
          <a:spcPts val="900"/>
        </a:spcAft>
        <a:buFontTx/>
        <a:buNone/>
        <a:defRPr sz="2100" kern="1200" baseline="0">
          <a:solidFill>
            <a:schemeClr val="bg1"/>
          </a:solidFill>
          <a:latin typeface="+mn-lt"/>
          <a:ea typeface="+mn-ea"/>
          <a:cs typeface="+mn-cs"/>
        </a:defRPr>
      </a:lvl3pPr>
      <a:lvl4pPr marL="1200121" indent="-171446" algn="l" defTabSz="685783" rtl="0" eaLnBrk="1" latinLnBrk="0" hangingPunct="1">
        <a:spcBef>
          <a:spcPts val="0"/>
        </a:spcBef>
        <a:spcAft>
          <a:spcPts val="900"/>
        </a:spcAft>
        <a:buFontTx/>
        <a:buNone/>
        <a:defRPr sz="1800" kern="1200" baseline="0">
          <a:solidFill>
            <a:schemeClr val="bg1"/>
          </a:solidFill>
          <a:latin typeface="+mn-lt"/>
          <a:ea typeface="+mn-ea"/>
          <a:cs typeface="+mn-cs"/>
        </a:defRPr>
      </a:lvl4pPr>
      <a:lvl5pPr marL="1543012" indent="-171446" algn="l" defTabSz="685783" rtl="0" eaLnBrk="1" latinLnBrk="0" hangingPunct="1">
        <a:spcBef>
          <a:spcPts val="0"/>
        </a:spcBef>
        <a:spcAft>
          <a:spcPts val="900"/>
        </a:spcAft>
        <a:buFontTx/>
        <a:buNone/>
        <a:defRPr sz="1500" kern="1200" baseline="0">
          <a:solidFill>
            <a:schemeClr val="bg1"/>
          </a:solidFill>
          <a:latin typeface="+mn-lt"/>
          <a:ea typeface="+mn-ea"/>
          <a:cs typeface="+mn-cs"/>
        </a:defRPr>
      </a:lvl5pPr>
      <a:lvl6pPr marL="1885904"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8"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10/6/2024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4037995963"/>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Lst>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10/6/2024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890012493"/>
      </p:ext>
    </p:extLst>
  </p:cSld>
  <p:clrMap bg1="lt1" tx1="dk1" bg2="lt2" tx2="dk2" accent1="accent1" accent2="accent2" accent3="accent3" accent4="accent4" accent5="accent5" accent6="accent6" hlink="hlink" folHlink="folHlink"/>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521DC6-E42A-4548-9941-75A6147D14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F5237F-84D9-4A99-A146-A0B650AD97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A9D590-AFB4-43B6-A8CD-7B02B56F04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DF8B1F-AF72-4863-A568-DED20017467D}" type="datetimeFigureOut">
              <a:rPr lang="en-US" smtClean="0"/>
              <a:t>10/6/2024</a:t>
            </a:fld>
            <a:endParaRPr lang="en-US"/>
          </a:p>
        </p:txBody>
      </p:sp>
      <p:sp>
        <p:nvSpPr>
          <p:cNvPr id="5" name="Footer Placeholder 4">
            <a:extLst>
              <a:ext uri="{FF2B5EF4-FFF2-40B4-BE49-F238E27FC236}">
                <a16:creationId xmlns:a16="http://schemas.microsoft.com/office/drawing/2014/main" id="{E2785E4E-D03E-49CE-84D1-18B10D049E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C207A96-76AF-4470-9A72-93F2680C0B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241602-0B6A-4A26-903F-E20F24ED46A2}" type="slidenum">
              <a:rPr lang="en-US" smtClean="0"/>
              <a:t>‹#›</a:t>
            </a:fld>
            <a:endParaRPr lang="en-US"/>
          </a:p>
        </p:txBody>
      </p:sp>
    </p:spTree>
    <p:extLst>
      <p:ext uri="{BB962C8B-B14F-4D97-AF65-F5344CB8AC3E}">
        <p14:creationId xmlns:p14="http://schemas.microsoft.com/office/powerpoint/2010/main" val="2094088124"/>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10/6/2024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2545965851"/>
      </p:ext>
    </p:extLst>
  </p:cSld>
  <p:clrMap bg1="lt1" tx1="dk1" bg2="lt2" tx2="dk2" accent1="accent1" accent2="accent2" accent3="accent3" accent4="accent4" accent5="accent5" accent6="accent6" hlink="hlink" folHlink="folHlink"/>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10/6/2024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491039417"/>
      </p:ext>
    </p:extLst>
  </p:cSld>
  <p:clrMap bg1="lt1" tx1="dk1" bg2="lt2" tx2="dk2" accent1="accent1" accent2="accent2" accent3="accent3" accent4="accent4" accent5="accent5" accent6="accent6" hlink="hlink" folHlink="folHlink"/>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10/6/2024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451258468"/>
      </p:ext>
    </p:extLst>
  </p:cSld>
  <p:clrMap bg1="lt1" tx1="dk1" bg2="lt2" tx2="dk2" accent1="accent1" accent2="accent2" accent3="accent3" accent4="accent4" accent5="accent5" accent6="accent6" hlink="hlink" folHlink="folHlink"/>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10/6/2024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762445017"/>
      </p:ext>
    </p:extLst>
  </p:cSld>
  <p:clrMap bg1="lt1" tx1="dk1" bg2="lt2" tx2="dk2" accent1="accent1" accent2="accent2" accent3="accent3" accent4="accent4" accent5="accent5" accent6="accent6" hlink="hlink" folHlink="folHlink"/>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customXml" Target="../ink/ink1.xml"/><Relationship Id="rId1" Type="http://schemas.openxmlformats.org/officeDocument/2006/relationships/slideLayout" Target="../slideLayouts/slideLayout22.xml"/><Relationship Id="rId6" Type="http://schemas.openxmlformats.org/officeDocument/2006/relationships/image" Target="../media/image15.png"/><Relationship Id="rId5" Type="http://schemas.openxmlformats.org/officeDocument/2006/relationships/image" Target="../media/image120.png"/><Relationship Id="rId4" Type="http://schemas.openxmlformats.org/officeDocument/2006/relationships/customXml" Target="../ink/ink2.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C632D6-CFB1-2B28-F1D7-AB4D28109039}"/>
              </a:ext>
            </a:extLst>
          </p:cNvPr>
          <p:cNvSpPr>
            <a:spLocks noGrp="1"/>
          </p:cNvSpPr>
          <p:nvPr>
            <p:ph idx="1"/>
          </p:nvPr>
        </p:nvSpPr>
        <p:spPr>
          <a:xfrm>
            <a:off x="632621" y="358346"/>
            <a:ext cx="10926758" cy="6339016"/>
          </a:xfrm>
        </p:spPr>
        <p:txBody>
          <a:bodyPr>
            <a:noAutofit/>
          </a:bodyPr>
          <a:lstStyle/>
          <a:p>
            <a:pPr marL="0" marR="0" indent="0">
              <a:lnSpc>
                <a:spcPct val="107000"/>
              </a:lnSpc>
              <a:spcBef>
                <a:spcPts val="0"/>
              </a:spcBef>
              <a:spcAft>
                <a:spcPts val="800"/>
              </a:spcAft>
              <a:buNone/>
            </a:pPr>
            <a:r>
              <a:rPr lang="en-US" dirty="0">
                <a:solidFill>
                  <a:schemeClr val="bg1"/>
                </a:solidFill>
                <a:effectLst/>
                <a:latin typeface="Franklin Gothic Medium" panose="020B0603020102020204" pitchFamily="34" charset="0"/>
                <a:ea typeface="Calibri" panose="020F0502020204030204" pitchFamily="34" charset="0"/>
                <a:cs typeface="Times New Roman" panose="02020603050405020304" pitchFamily="18" charset="0"/>
              </a:rPr>
              <a:t>Gen 11:1-9</a:t>
            </a:r>
          </a:p>
          <a:p>
            <a:pPr marL="0" marR="0" indent="0">
              <a:lnSpc>
                <a:spcPct val="107000"/>
              </a:lnSpc>
              <a:spcBef>
                <a:spcPts val="0"/>
              </a:spcBef>
              <a:spcAft>
                <a:spcPts val="800"/>
              </a:spcAft>
              <a:buNone/>
            </a:pPr>
            <a:r>
              <a:rPr lang="en-US" dirty="0">
                <a:solidFill>
                  <a:schemeClr val="bg1"/>
                </a:solidFill>
                <a:effectLst/>
                <a:latin typeface="Franklin Gothic Medium" panose="020B0603020102020204" pitchFamily="34" charset="0"/>
                <a:ea typeface="Calibri" panose="020F0502020204030204" pitchFamily="34" charset="0"/>
                <a:cs typeface="Times New Roman" panose="02020603050405020304" pitchFamily="18" charset="0"/>
              </a:rPr>
              <a:t>Now the whole world had one language and a common speech. 2 As men moved eastward, they found a plain in Shinar and settled there. </a:t>
            </a:r>
          </a:p>
          <a:p>
            <a:pPr marL="0" marR="0" indent="0">
              <a:lnSpc>
                <a:spcPct val="107000"/>
              </a:lnSpc>
              <a:spcBef>
                <a:spcPts val="0"/>
              </a:spcBef>
              <a:spcAft>
                <a:spcPts val="800"/>
              </a:spcAft>
              <a:buNone/>
            </a:pPr>
            <a:r>
              <a:rPr lang="en-US" dirty="0">
                <a:solidFill>
                  <a:schemeClr val="bg1"/>
                </a:solidFill>
                <a:effectLst/>
                <a:latin typeface="Franklin Gothic Medium" panose="020B0603020102020204" pitchFamily="34" charset="0"/>
                <a:ea typeface="Calibri" panose="020F0502020204030204" pitchFamily="34" charset="0"/>
                <a:cs typeface="Times New Roman" panose="02020603050405020304" pitchFamily="18" charset="0"/>
              </a:rPr>
              <a:t>3 They said to each other, "Come, let's make bricks and bake them thoroughly." They used brick instead of stone, and tar for mortar. 4 Then they said, "Come, let us build </a:t>
            </a:r>
            <a:r>
              <a:rPr lang="en-US" sz="4400" b="1" i="1" dirty="0">
                <a:solidFill>
                  <a:schemeClr val="bg1"/>
                </a:solidFill>
                <a:effectLst/>
                <a:latin typeface="Franklin Gothic Medium" panose="020B0603020102020204" pitchFamily="34" charset="0"/>
                <a:ea typeface="Calibri" panose="020F0502020204030204" pitchFamily="34" charset="0"/>
                <a:cs typeface="Times New Roman" panose="02020603050405020304" pitchFamily="18" charset="0"/>
              </a:rPr>
              <a:t>ourselves</a:t>
            </a:r>
            <a:r>
              <a:rPr lang="en-US" dirty="0">
                <a:solidFill>
                  <a:schemeClr val="bg1"/>
                </a:solidFill>
                <a:effectLst/>
                <a:latin typeface="Franklin Gothic Medium" panose="020B0603020102020204" pitchFamily="34" charset="0"/>
                <a:ea typeface="Calibri" panose="020F0502020204030204" pitchFamily="34" charset="0"/>
                <a:cs typeface="Times New Roman" panose="02020603050405020304" pitchFamily="18" charset="0"/>
              </a:rPr>
              <a:t> a city, with a tower that reaches to the heavens, so that we may make a name </a:t>
            </a:r>
            <a:r>
              <a:rPr lang="en-US" sz="4400" b="1" i="1" dirty="0">
                <a:solidFill>
                  <a:schemeClr val="bg1"/>
                </a:solidFill>
                <a:effectLst/>
                <a:latin typeface="Franklin Gothic Medium" panose="020B0603020102020204" pitchFamily="34" charset="0"/>
                <a:ea typeface="Calibri" panose="020F0502020204030204" pitchFamily="34" charset="0"/>
                <a:cs typeface="Times New Roman" panose="02020603050405020304" pitchFamily="18" charset="0"/>
              </a:rPr>
              <a:t>for ourselves </a:t>
            </a:r>
            <a:r>
              <a:rPr lang="en-US" dirty="0">
                <a:solidFill>
                  <a:schemeClr val="bg1"/>
                </a:solidFill>
                <a:effectLst/>
                <a:latin typeface="Franklin Gothic Medium" panose="020B0603020102020204" pitchFamily="34" charset="0"/>
                <a:ea typeface="Calibri" panose="020F0502020204030204" pitchFamily="34" charset="0"/>
                <a:cs typeface="Times New Roman" panose="02020603050405020304" pitchFamily="18" charset="0"/>
              </a:rPr>
              <a:t>and not be scattered over the face of the whole earth." </a:t>
            </a:r>
          </a:p>
          <a:p>
            <a:pPr marL="0" marR="0" indent="0">
              <a:lnSpc>
                <a:spcPct val="107000"/>
              </a:lnSpc>
              <a:spcBef>
                <a:spcPts val="0"/>
              </a:spcBef>
              <a:spcAft>
                <a:spcPts val="800"/>
              </a:spcAft>
              <a:buNone/>
            </a:pPr>
            <a:endParaRPr lang="en-US" dirty="0">
              <a:solidFill>
                <a:schemeClr val="bg1"/>
              </a:solidFill>
              <a:effectLst/>
              <a:latin typeface="Franklin Gothic Medium" panose="020B060302010202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dirty="0">
              <a:solidFill>
                <a:schemeClr val="bg1"/>
              </a:solidFill>
              <a:effectLst/>
              <a:latin typeface="Franklin Gothic Medium" panose="020B0603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6922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Artificial Intelligence Through The Lens Of Copyright - iPleaders">
            <a:extLst>
              <a:ext uri="{FF2B5EF4-FFF2-40B4-BE49-F238E27FC236}">
                <a16:creationId xmlns:a16="http://schemas.microsoft.com/office/drawing/2014/main" id="{36595571-EA16-5AB6-A34B-7DEECDE921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855" y="3140364"/>
            <a:ext cx="8682182" cy="371763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CC632D6-CFB1-2B28-F1D7-AB4D28109039}"/>
              </a:ext>
            </a:extLst>
          </p:cNvPr>
          <p:cNvSpPr>
            <a:spLocks noGrp="1"/>
          </p:cNvSpPr>
          <p:nvPr>
            <p:ph idx="1"/>
          </p:nvPr>
        </p:nvSpPr>
        <p:spPr>
          <a:xfrm>
            <a:off x="618836" y="193964"/>
            <a:ext cx="10941793" cy="6177018"/>
          </a:xfrm>
        </p:spPr>
        <p:txBody>
          <a:bodyPr>
            <a:noAutofit/>
          </a:bodyPr>
          <a:lstStyle/>
          <a:p>
            <a:pPr marL="0" marR="0" indent="0">
              <a:lnSpc>
                <a:spcPct val="107000"/>
              </a:lnSpc>
              <a:spcBef>
                <a:spcPts val="0"/>
              </a:spcBef>
              <a:spcAft>
                <a:spcPts val="1500"/>
              </a:spcAft>
              <a:buNone/>
            </a:pPr>
            <a:r>
              <a:rPr lang="en-US" sz="2600" b="1"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4.  Automation and Efficiency:</a:t>
            </a:r>
          </a:p>
          <a:p>
            <a:pPr marL="457200" lvl="1" indent="0">
              <a:lnSpc>
                <a:spcPct val="107000"/>
              </a:lnSpc>
              <a:spcBef>
                <a:spcPts val="0"/>
              </a:spcBef>
              <a:spcAft>
                <a:spcPts val="1500"/>
              </a:spcAft>
              <a:buNone/>
            </a:pPr>
            <a:r>
              <a:rPr lang="en-US" sz="2200" b="1"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	</a:t>
            </a:r>
            <a:r>
              <a:rPr lang="en-US" sz="2600"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Streamlined Processes: AI automation can optimize various tasks, reducing human error and increasing efficiency in industries such as manufacturing, logistics, and administration.</a:t>
            </a:r>
          </a:p>
          <a:p>
            <a:pPr marL="457200" lvl="1" indent="0">
              <a:lnSpc>
                <a:spcPct val="107000"/>
              </a:lnSpc>
              <a:spcBef>
                <a:spcPts val="0"/>
              </a:spcBef>
              <a:spcAft>
                <a:spcPts val="1500"/>
              </a:spcAft>
              <a:buNone/>
            </a:pPr>
            <a:r>
              <a:rPr lang="en-US" sz="2600"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	Routine Jobs: Mundane and repetitive tasks can be automated, allowing humans to focus on more creative and complex aspects of their work.</a:t>
            </a:r>
          </a:p>
          <a:p>
            <a:pPr marL="0" marR="0" indent="0">
              <a:lnSpc>
                <a:spcPct val="107000"/>
              </a:lnSpc>
              <a:spcBef>
                <a:spcPts val="0"/>
              </a:spcBef>
              <a:spcAft>
                <a:spcPts val="800"/>
              </a:spcAft>
              <a:buNone/>
            </a:pPr>
            <a:endParaRPr lang="en-US" sz="3400" dirty="0">
              <a:solidFill>
                <a:schemeClr val="bg1"/>
              </a:solidFill>
              <a:effectLst/>
              <a:latin typeface="Franklin Gothic Medium" panose="020B0603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5545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Artificial Intelligence Through The Lens Of Copyright - iPleaders">
            <a:extLst>
              <a:ext uri="{FF2B5EF4-FFF2-40B4-BE49-F238E27FC236}">
                <a16:creationId xmlns:a16="http://schemas.microsoft.com/office/drawing/2014/main" id="{36595571-EA16-5AB6-A34B-7DEECDE921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855" y="3140364"/>
            <a:ext cx="8682182" cy="371763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CC632D6-CFB1-2B28-F1D7-AB4D28109039}"/>
              </a:ext>
            </a:extLst>
          </p:cNvPr>
          <p:cNvSpPr>
            <a:spLocks noGrp="1"/>
          </p:cNvSpPr>
          <p:nvPr>
            <p:ph idx="1"/>
          </p:nvPr>
        </p:nvSpPr>
        <p:spPr>
          <a:xfrm>
            <a:off x="618836" y="193964"/>
            <a:ext cx="10941793" cy="6177018"/>
          </a:xfrm>
        </p:spPr>
        <p:txBody>
          <a:bodyPr>
            <a:noAutofit/>
          </a:bodyPr>
          <a:lstStyle/>
          <a:p>
            <a:pPr marL="0" marR="0" indent="0">
              <a:lnSpc>
                <a:spcPct val="107000"/>
              </a:lnSpc>
              <a:spcBef>
                <a:spcPts val="0"/>
              </a:spcBef>
              <a:spcAft>
                <a:spcPts val="1500"/>
              </a:spcAft>
              <a:buNone/>
            </a:pPr>
            <a:r>
              <a:rPr lang="en-US" sz="2600" b="1"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6.  Improved Customer Experiences:</a:t>
            </a:r>
          </a:p>
          <a:p>
            <a:pPr marL="457200" lvl="1" indent="0">
              <a:lnSpc>
                <a:spcPct val="107000"/>
              </a:lnSpc>
              <a:spcBef>
                <a:spcPts val="0"/>
              </a:spcBef>
              <a:spcAft>
                <a:spcPts val="1500"/>
              </a:spcAft>
              <a:buNone/>
            </a:pPr>
            <a:r>
              <a:rPr lang="en-US" sz="2200" b="1"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	</a:t>
            </a:r>
            <a:r>
              <a:rPr lang="en-US" sz="2600"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Personalized Recommendations: AI algorithms can analyze user preferences and behavior to provide personalized recommendations in areas like entertainment, shopping, and content consumption.</a:t>
            </a:r>
          </a:p>
          <a:p>
            <a:pPr marL="457200" lvl="1" indent="0">
              <a:lnSpc>
                <a:spcPct val="107000"/>
              </a:lnSpc>
              <a:spcBef>
                <a:spcPts val="0"/>
              </a:spcBef>
              <a:spcAft>
                <a:spcPts val="1500"/>
              </a:spcAft>
              <a:buNone/>
            </a:pPr>
            <a:r>
              <a:rPr lang="en-US" sz="2600"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	Natural Language Processing: AI-driven chatbots and virtual assistants enhance customer service by understanding and responding to natural language queries.</a:t>
            </a:r>
          </a:p>
          <a:p>
            <a:pPr marL="0" marR="0" indent="0">
              <a:lnSpc>
                <a:spcPct val="107000"/>
              </a:lnSpc>
              <a:spcBef>
                <a:spcPts val="0"/>
              </a:spcBef>
              <a:spcAft>
                <a:spcPts val="800"/>
              </a:spcAft>
              <a:buNone/>
            </a:pPr>
            <a:endParaRPr lang="en-US" sz="3400" dirty="0">
              <a:solidFill>
                <a:schemeClr val="bg1"/>
              </a:solidFill>
              <a:effectLst/>
              <a:latin typeface="Franklin Gothic Medium" panose="020B0603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929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Artificial Intelligence Through The Lens Of Copyright - iPleaders">
            <a:extLst>
              <a:ext uri="{FF2B5EF4-FFF2-40B4-BE49-F238E27FC236}">
                <a16:creationId xmlns:a16="http://schemas.microsoft.com/office/drawing/2014/main" id="{36595571-EA16-5AB6-A34B-7DEECDE921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855" y="3140364"/>
            <a:ext cx="8682182" cy="371763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CC632D6-CFB1-2B28-F1D7-AB4D28109039}"/>
              </a:ext>
            </a:extLst>
          </p:cNvPr>
          <p:cNvSpPr>
            <a:spLocks noGrp="1"/>
          </p:cNvSpPr>
          <p:nvPr>
            <p:ph idx="1"/>
          </p:nvPr>
        </p:nvSpPr>
        <p:spPr>
          <a:xfrm>
            <a:off x="618836" y="193964"/>
            <a:ext cx="10941793" cy="6177018"/>
          </a:xfrm>
        </p:spPr>
        <p:txBody>
          <a:bodyPr>
            <a:noAutofit/>
          </a:bodyPr>
          <a:lstStyle/>
          <a:p>
            <a:pPr marL="0" marR="0" indent="0">
              <a:lnSpc>
                <a:spcPct val="107000"/>
              </a:lnSpc>
              <a:spcBef>
                <a:spcPts val="0"/>
              </a:spcBef>
              <a:spcAft>
                <a:spcPts val="1500"/>
              </a:spcAft>
              <a:buNone/>
            </a:pPr>
            <a:r>
              <a:rPr lang="en-US" sz="2600" b="1"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7.  Enhanced Safety and Security:</a:t>
            </a:r>
          </a:p>
          <a:p>
            <a:pPr marL="457200" lvl="1" indent="0">
              <a:lnSpc>
                <a:spcPct val="107000"/>
              </a:lnSpc>
              <a:spcBef>
                <a:spcPts val="0"/>
              </a:spcBef>
              <a:spcAft>
                <a:spcPts val="1500"/>
              </a:spcAft>
              <a:buNone/>
            </a:pPr>
            <a:r>
              <a:rPr lang="en-US" sz="2200" b="1"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	</a:t>
            </a:r>
            <a:r>
              <a:rPr lang="en-US" sz="2600"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Predictive Policing: AI can help predict and prevent crimes by analyzing patterns and trends in large datasets.</a:t>
            </a:r>
          </a:p>
          <a:p>
            <a:pPr marL="457200" lvl="1" indent="0">
              <a:lnSpc>
                <a:spcPct val="107000"/>
              </a:lnSpc>
              <a:spcBef>
                <a:spcPts val="0"/>
              </a:spcBef>
              <a:spcAft>
                <a:spcPts val="1500"/>
              </a:spcAft>
              <a:buNone/>
            </a:pPr>
            <a:r>
              <a:rPr lang="en-US" sz="2600"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	Cybersecurity: AI-powered tools can enhance cybersecurity by identifying and mitigating potential threats in real-time.</a:t>
            </a:r>
          </a:p>
          <a:p>
            <a:pPr marL="0" marR="0" indent="0">
              <a:lnSpc>
                <a:spcPct val="107000"/>
              </a:lnSpc>
              <a:spcBef>
                <a:spcPts val="0"/>
              </a:spcBef>
              <a:spcAft>
                <a:spcPts val="800"/>
              </a:spcAft>
              <a:buNone/>
            </a:pPr>
            <a:endParaRPr lang="en-US" sz="3400" dirty="0">
              <a:solidFill>
                <a:schemeClr val="bg1"/>
              </a:solidFill>
              <a:effectLst/>
              <a:latin typeface="Franklin Gothic Medium" panose="020B0603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19911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Artificial Intelligence Through The Lens Of Copyright - iPleaders">
            <a:extLst>
              <a:ext uri="{FF2B5EF4-FFF2-40B4-BE49-F238E27FC236}">
                <a16:creationId xmlns:a16="http://schemas.microsoft.com/office/drawing/2014/main" id="{36595571-EA16-5AB6-A34B-7DEECDE921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855" y="3140364"/>
            <a:ext cx="8682182" cy="371763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CC632D6-CFB1-2B28-F1D7-AB4D28109039}"/>
              </a:ext>
            </a:extLst>
          </p:cNvPr>
          <p:cNvSpPr>
            <a:spLocks noGrp="1"/>
          </p:cNvSpPr>
          <p:nvPr>
            <p:ph idx="1"/>
          </p:nvPr>
        </p:nvSpPr>
        <p:spPr>
          <a:xfrm>
            <a:off x="618836" y="193964"/>
            <a:ext cx="10941793" cy="6177018"/>
          </a:xfrm>
        </p:spPr>
        <p:txBody>
          <a:bodyPr>
            <a:noAutofit/>
          </a:bodyPr>
          <a:lstStyle/>
          <a:p>
            <a:pPr marL="0" marR="0" indent="0">
              <a:lnSpc>
                <a:spcPct val="107000"/>
              </a:lnSpc>
              <a:spcBef>
                <a:spcPts val="0"/>
              </a:spcBef>
              <a:spcAft>
                <a:spcPts val="1500"/>
              </a:spcAft>
              <a:buNone/>
            </a:pPr>
            <a:r>
              <a:rPr lang="en-US" sz="2600" b="1"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7.  Enhanced Safety and Security:</a:t>
            </a:r>
          </a:p>
          <a:p>
            <a:pPr marL="457200" lvl="1" indent="0">
              <a:lnSpc>
                <a:spcPct val="107000"/>
              </a:lnSpc>
              <a:spcBef>
                <a:spcPts val="0"/>
              </a:spcBef>
              <a:spcAft>
                <a:spcPts val="1500"/>
              </a:spcAft>
              <a:buNone/>
            </a:pPr>
            <a:r>
              <a:rPr lang="en-US" sz="2200" b="1"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	</a:t>
            </a:r>
            <a:r>
              <a:rPr lang="en-US" sz="2600"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Predictive Policing: AI can help predict and prevent crimes by analyzing patterns and trends in large datasets.</a:t>
            </a:r>
          </a:p>
          <a:p>
            <a:pPr marL="457200" lvl="1" indent="0">
              <a:lnSpc>
                <a:spcPct val="107000"/>
              </a:lnSpc>
              <a:spcBef>
                <a:spcPts val="0"/>
              </a:spcBef>
              <a:spcAft>
                <a:spcPts val="1500"/>
              </a:spcAft>
              <a:buNone/>
            </a:pPr>
            <a:r>
              <a:rPr lang="en-US" sz="2600"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	Cybersecurity: AI-powered tools can enhance cybersecurity by identifying and mitigating potential threats in real-time.</a:t>
            </a:r>
          </a:p>
          <a:p>
            <a:pPr marL="0" marR="0" indent="0">
              <a:lnSpc>
                <a:spcPct val="107000"/>
              </a:lnSpc>
              <a:spcBef>
                <a:spcPts val="0"/>
              </a:spcBef>
              <a:spcAft>
                <a:spcPts val="800"/>
              </a:spcAft>
              <a:buNone/>
            </a:pPr>
            <a:endParaRPr lang="en-US" sz="3400" dirty="0">
              <a:solidFill>
                <a:schemeClr val="bg1"/>
              </a:solidFill>
              <a:effectLst/>
              <a:latin typeface="Franklin Gothic Medium" panose="020B0603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1899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Artificial Intelligence Through The Lens Of Copyright - iPleaders">
            <a:extLst>
              <a:ext uri="{FF2B5EF4-FFF2-40B4-BE49-F238E27FC236}">
                <a16:creationId xmlns:a16="http://schemas.microsoft.com/office/drawing/2014/main" id="{36595571-EA16-5AB6-A34B-7DEECDE921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855" y="3140364"/>
            <a:ext cx="8682182" cy="371763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CC632D6-CFB1-2B28-F1D7-AB4D28109039}"/>
              </a:ext>
            </a:extLst>
          </p:cNvPr>
          <p:cNvSpPr>
            <a:spLocks noGrp="1"/>
          </p:cNvSpPr>
          <p:nvPr>
            <p:ph idx="1"/>
          </p:nvPr>
        </p:nvSpPr>
        <p:spPr>
          <a:xfrm>
            <a:off x="618836" y="193964"/>
            <a:ext cx="10941793" cy="6177018"/>
          </a:xfrm>
        </p:spPr>
        <p:txBody>
          <a:bodyPr>
            <a:noAutofit/>
          </a:bodyPr>
          <a:lstStyle/>
          <a:p>
            <a:pPr marL="0" marR="0" indent="0">
              <a:lnSpc>
                <a:spcPct val="107000"/>
              </a:lnSpc>
              <a:spcBef>
                <a:spcPts val="0"/>
              </a:spcBef>
              <a:spcAft>
                <a:spcPts val="1500"/>
              </a:spcAft>
              <a:buNone/>
            </a:pPr>
            <a:r>
              <a:rPr lang="en-US" sz="2600" b="1"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8.  Research and Development:</a:t>
            </a:r>
          </a:p>
          <a:p>
            <a:pPr marL="457200" lvl="1" indent="0">
              <a:lnSpc>
                <a:spcPct val="107000"/>
              </a:lnSpc>
              <a:spcBef>
                <a:spcPts val="0"/>
              </a:spcBef>
              <a:spcAft>
                <a:spcPts val="1500"/>
              </a:spcAft>
              <a:buNone/>
            </a:pPr>
            <a:r>
              <a:rPr lang="en-US" sz="2200" b="1"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a:t>
            </a:r>
            <a:r>
              <a:rPr lang="en-US" sz="2600"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	Scientific Discovery: AI can accelerate research by processing vast amounts of data and identifying patterns, contributing to advancements in various scientific fields.</a:t>
            </a:r>
          </a:p>
          <a:p>
            <a:pPr marL="0" marR="0" indent="0">
              <a:lnSpc>
                <a:spcPct val="107000"/>
              </a:lnSpc>
              <a:spcBef>
                <a:spcPts val="0"/>
              </a:spcBef>
              <a:spcAft>
                <a:spcPts val="800"/>
              </a:spcAft>
              <a:buNone/>
            </a:pPr>
            <a:endParaRPr lang="en-US" sz="3400" dirty="0">
              <a:solidFill>
                <a:schemeClr val="bg1"/>
              </a:solidFill>
              <a:effectLst/>
              <a:latin typeface="Franklin Gothic Medium" panose="020B0603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0439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Artificial Intelligence Through The Lens Of Copyright - iPleaders">
            <a:extLst>
              <a:ext uri="{FF2B5EF4-FFF2-40B4-BE49-F238E27FC236}">
                <a16:creationId xmlns:a16="http://schemas.microsoft.com/office/drawing/2014/main" id="{36595571-EA16-5AB6-A34B-7DEECDE921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855" y="3140364"/>
            <a:ext cx="8682182" cy="371763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CC632D6-CFB1-2B28-F1D7-AB4D28109039}"/>
              </a:ext>
            </a:extLst>
          </p:cNvPr>
          <p:cNvSpPr>
            <a:spLocks noGrp="1"/>
          </p:cNvSpPr>
          <p:nvPr>
            <p:ph idx="1"/>
          </p:nvPr>
        </p:nvSpPr>
        <p:spPr>
          <a:xfrm>
            <a:off x="618836" y="193964"/>
            <a:ext cx="10941793" cy="6177018"/>
          </a:xfrm>
        </p:spPr>
        <p:txBody>
          <a:bodyPr>
            <a:noAutofit/>
          </a:bodyPr>
          <a:lstStyle/>
          <a:p>
            <a:pPr marL="0" marR="0" indent="0">
              <a:lnSpc>
                <a:spcPct val="107000"/>
              </a:lnSpc>
              <a:spcBef>
                <a:spcPts val="0"/>
              </a:spcBef>
              <a:spcAft>
                <a:spcPts val="1500"/>
              </a:spcAft>
              <a:buNone/>
            </a:pPr>
            <a:r>
              <a:rPr lang="en-US" sz="2600" b="1"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9.  Social Services:</a:t>
            </a:r>
          </a:p>
          <a:p>
            <a:pPr marL="457200" lvl="1" indent="0">
              <a:lnSpc>
                <a:spcPct val="107000"/>
              </a:lnSpc>
              <a:spcBef>
                <a:spcPts val="0"/>
              </a:spcBef>
              <a:spcAft>
                <a:spcPts val="1500"/>
              </a:spcAft>
              <a:buNone/>
            </a:pPr>
            <a:r>
              <a:rPr lang="en-US" sz="2600"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	Poverty Alleviation: AI can assist in addressing societal issues, such as poverty, by optimizing resource allocation and aiding in policy decision-making.</a:t>
            </a:r>
          </a:p>
          <a:p>
            <a:pPr marL="0" marR="0" indent="0">
              <a:lnSpc>
                <a:spcPct val="107000"/>
              </a:lnSpc>
              <a:spcBef>
                <a:spcPts val="0"/>
              </a:spcBef>
              <a:spcAft>
                <a:spcPts val="800"/>
              </a:spcAft>
              <a:buNone/>
            </a:pPr>
            <a:endParaRPr lang="en-US" sz="3400" dirty="0">
              <a:solidFill>
                <a:schemeClr val="bg1"/>
              </a:solidFill>
              <a:effectLst/>
              <a:latin typeface="Franklin Gothic Medium" panose="020B0603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94158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Artificial Intelligence Through The Lens Of Copyright - iPleaders">
            <a:extLst>
              <a:ext uri="{FF2B5EF4-FFF2-40B4-BE49-F238E27FC236}">
                <a16:creationId xmlns:a16="http://schemas.microsoft.com/office/drawing/2014/main" id="{36595571-EA16-5AB6-A34B-7DEECDE921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855" y="3140364"/>
            <a:ext cx="8682182" cy="371763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CC632D6-CFB1-2B28-F1D7-AB4D28109039}"/>
              </a:ext>
            </a:extLst>
          </p:cNvPr>
          <p:cNvSpPr>
            <a:spLocks noGrp="1"/>
          </p:cNvSpPr>
          <p:nvPr>
            <p:ph idx="1"/>
          </p:nvPr>
        </p:nvSpPr>
        <p:spPr>
          <a:xfrm>
            <a:off x="618836" y="193964"/>
            <a:ext cx="10941793" cy="6177018"/>
          </a:xfrm>
        </p:spPr>
        <p:txBody>
          <a:bodyPr>
            <a:noAutofit/>
          </a:bodyPr>
          <a:lstStyle/>
          <a:p>
            <a:pPr marL="0" marR="0" indent="0">
              <a:lnSpc>
                <a:spcPct val="107000"/>
              </a:lnSpc>
              <a:spcBef>
                <a:spcPts val="0"/>
              </a:spcBef>
              <a:spcAft>
                <a:spcPts val="1500"/>
              </a:spcAft>
              <a:buNone/>
            </a:pPr>
            <a:r>
              <a:rPr lang="en-US" sz="2600" b="1"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10.  Innovations in Entertainment:</a:t>
            </a:r>
          </a:p>
          <a:p>
            <a:pPr marL="457200" lvl="1" indent="0">
              <a:lnSpc>
                <a:spcPct val="107000"/>
              </a:lnSpc>
              <a:spcBef>
                <a:spcPts val="0"/>
              </a:spcBef>
              <a:spcAft>
                <a:spcPts val="1500"/>
              </a:spcAft>
              <a:buNone/>
            </a:pPr>
            <a:r>
              <a:rPr lang="en-US" sz="2600"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	Content Creation: AI technologies can contribute to creative fields, generating art, music, and other content, leading to new forms of entertainment.</a:t>
            </a:r>
          </a:p>
          <a:p>
            <a:pPr marL="0" marR="0" indent="0">
              <a:lnSpc>
                <a:spcPct val="107000"/>
              </a:lnSpc>
              <a:spcBef>
                <a:spcPts val="0"/>
              </a:spcBef>
              <a:spcAft>
                <a:spcPts val="800"/>
              </a:spcAft>
              <a:buNone/>
            </a:pPr>
            <a:endParaRPr lang="en-US" sz="3400" dirty="0">
              <a:solidFill>
                <a:schemeClr val="bg1"/>
              </a:solidFill>
              <a:effectLst/>
              <a:latin typeface="Franklin Gothic Medium" panose="020B0603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5590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Couple walking on side of the river HD wallpaper | Wallpaper Flare">
            <a:extLst>
              <a:ext uri="{FF2B5EF4-FFF2-40B4-BE49-F238E27FC236}">
                <a16:creationId xmlns:a16="http://schemas.microsoft.com/office/drawing/2014/main" id="{0B6A2558-E3CD-168D-23F5-BA073CE95F78}"/>
              </a:ext>
            </a:extLst>
          </p:cNvPr>
          <p:cNvPicPr>
            <a:picLocks noChangeAspect="1" noChangeArrowheads="1"/>
          </p:cNvPicPr>
          <p:nvPr/>
        </p:nvPicPr>
        <p:blipFill>
          <a:blip r:embed="rId2" cstate="print">
            <a:alphaModFix amt="30000"/>
            <a:extLst>
              <a:ext uri="{28A0092B-C50C-407E-A947-70E740481C1C}">
                <a14:useLocalDpi xmlns:a14="http://schemas.microsoft.com/office/drawing/2010/main" val="0"/>
              </a:ext>
            </a:extLst>
          </a:blip>
          <a:srcRect/>
          <a:stretch>
            <a:fillRect/>
          </a:stretch>
        </p:blipFill>
        <p:spPr bwMode="auto">
          <a:xfrm>
            <a:off x="2204357" y="0"/>
            <a:ext cx="9987643"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CC632D6-CFB1-2B28-F1D7-AB4D28109039}"/>
              </a:ext>
            </a:extLst>
          </p:cNvPr>
          <p:cNvSpPr>
            <a:spLocks noGrp="1"/>
          </p:cNvSpPr>
          <p:nvPr>
            <p:ph idx="1"/>
          </p:nvPr>
        </p:nvSpPr>
        <p:spPr>
          <a:xfrm>
            <a:off x="407332" y="1614119"/>
            <a:ext cx="8361110" cy="5068260"/>
          </a:xfrm>
        </p:spPr>
        <p:txBody>
          <a:bodyPr>
            <a:noAutofit/>
          </a:bodyPr>
          <a:lstStyle/>
          <a:p>
            <a:pPr marL="342900" marR="0" lvl="0" indent="-342900">
              <a:lnSpc>
                <a:spcPct val="107000"/>
              </a:lnSpc>
              <a:spcBef>
                <a:spcPts val="0"/>
              </a:spcBef>
              <a:spcAft>
                <a:spcPts val="0"/>
              </a:spcAft>
              <a:buFont typeface="+mj-lt"/>
              <a:buAutoNum type="arabicPeriod"/>
            </a:pPr>
            <a:r>
              <a:rPr lang="en-US" dirty="0">
                <a:effectLst/>
                <a:latin typeface="Franklin Gothic Medium" panose="020B0603020102020204" pitchFamily="34" charset="0"/>
                <a:ea typeface="Calibri" panose="020F0502020204030204" pitchFamily="34" charset="0"/>
                <a:cs typeface="Times New Roman" panose="02020603050405020304" pitchFamily="18" charset="0"/>
              </a:rPr>
              <a:t>We were designed to work</a:t>
            </a:r>
          </a:p>
        </p:txBody>
      </p:sp>
      <p:sp>
        <p:nvSpPr>
          <p:cNvPr id="2" name="TextBox 1">
            <a:extLst>
              <a:ext uri="{FF2B5EF4-FFF2-40B4-BE49-F238E27FC236}">
                <a16:creationId xmlns:a16="http://schemas.microsoft.com/office/drawing/2014/main" id="{7DFF2258-0C59-00BF-A87C-18861D031DE8}"/>
              </a:ext>
            </a:extLst>
          </p:cNvPr>
          <p:cNvSpPr txBox="1"/>
          <p:nvPr/>
        </p:nvSpPr>
        <p:spPr>
          <a:xfrm>
            <a:off x="407332" y="156881"/>
            <a:ext cx="10843052" cy="15388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Franklin Gothic Demi" panose="020B0703020102020204" pitchFamily="34" charset="0"/>
                <a:ea typeface="Calibri" panose="020F0502020204030204" pitchFamily="34" charset="0"/>
                <a:cs typeface="Times New Roman" panose="02020603050405020304" pitchFamily="18" charset="0"/>
              </a:rPr>
              <a:t>Biblical Principles Guiding How We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Franklin Gothic Demi" panose="020B0703020102020204" pitchFamily="34" charset="0"/>
                <a:ea typeface="Calibri" panose="020F0502020204030204" pitchFamily="34" charset="0"/>
                <a:cs typeface="Times New Roman" panose="02020603050405020304" pitchFamily="18" charset="0"/>
              </a:rPr>
              <a:t>Think About and Use AI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4773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C632D6-CFB1-2B28-F1D7-AB4D28109039}"/>
              </a:ext>
            </a:extLst>
          </p:cNvPr>
          <p:cNvSpPr>
            <a:spLocks noGrp="1"/>
          </p:cNvSpPr>
          <p:nvPr>
            <p:ph idx="1"/>
          </p:nvPr>
        </p:nvSpPr>
        <p:spPr>
          <a:xfrm>
            <a:off x="342900" y="228601"/>
            <a:ext cx="11448097" cy="6142382"/>
          </a:xfrm>
        </p:spPr>
        <p:txBody>
          <a:bodyPr>
            <a:noAutofit/>
          </a:bodyPr>
          <a:lstStyle/>
          <a:p>
            <a:pPr marL="0" marR="0" indent="0">
              <a:lnSpc>
                <a:spcPct val="107000"/>
              </a:lnSpc>
              <a:spcBef>
                <a:spcPts val="0"/>
              </a:spcBef>
              <a:spcAft>
                <a:spcPts val="800"/>
              </a:spcAft>
              <a:buNone/>
            </a:pPr>
            <a:r>
              <a:rPr lang="en-US" sz="3100" dirty="0">
                <a:solidFill>
                  <a:schemeClr val="bg1"/>
                </a:solidFill>
                <a:effectLst/>
                <a:latin typeface="Franklin Gothic Medium" panose="020B0603020102020204" pitchFamily="34" charset="0"/>
                <a:ea typeface="Calibri" panose="020F0502020204030204" pitchFamily="34" charset="0"/>
                <a:cs typeface="Times New Roman" panose="02020603050405020304" pitchFamily="18" charset="0"/>
              </a:rPr>
              <a:t>2 </a:t>
            </a:r>
            <a:r>
              <a:rPr lang="en-US" sz="3100" dirty="0" err="1">
                <a:solidFill>
                  <a:schemeClr val="bg1"/>
                </a:solidFill>
                <a:effectLst/>
                <a:latin typeface="Franklin Gothic Medium" panose="020B0603020102020204" pitchFamily="34" charset="0"/>
                <a:ea typeface="Calibri" panose="020F0502020204030204" pitchFamily="34" charset="0"/>
                <a:cs typeface="Times New Roman" panose="02020603050405020304" pitchFamily="18" charset="0"/>
              </a:rPr>
              <a:t>Thess</a:t>
            </a:r>
            <a:r>
              <a:rPr lang="en-US" sz="3100" dirty="0">
                <a:solidFill>
                  <a:schemeClr val="bg1"/>
                </a:solidFill>
                <a:effectLst/>
                <a:latin typeface="Franklin Gothic Medium" panose="020B0603020102020204" pitchFamily="34" charset="0"/>
                <a:ea typeface="Calibri" panose="020F0502020204030204" pitchFamily="34" charset="0"/>
                <a:cs typeface="Times New Roman" panose="02020603050405020304" pitchFamily="18" charset="0"/>
              </a:rPr>
              <a:t> 3:6-15</a:t>
            </a:r>
          </a:p>
          <a:p>
            <a:pPr marL="0" marR="0" indent="0">
              <a:lnSpc>
                <a:spcPct val="107000"/>
              </a:lnSpc>
              <a:spcBef>
                <a:spcPts val="0"/>
              </a:spcBef>
              <a:spcAft>
                <a:spcPts val="800"/>
              </a:spcAft>
              <a:buNone/>
            </a:pPr>
            <a:r>
              <a:rPr lang="en-US" sz="3100" dirty="0">
                <a:solidFill>
                  <a:schemeClr val="bg1"/>
                </a:solidFill>
                <a:effectLst/>
                <a:latin typeface="Franklin Gothic Medium" panose="020B0603020102020204" pitchFamily="34" charset="0"/>
                <a:ea typeface="Calibri" panose="020F0502020204030204" pitchFamily="34" charset="0"/>
                <a:cs typeface="Times New Roman" panose="02020603050405020304" pitchFamily="18" charset="0"/>
              </a:rPr>
              <a:t>In the name of the Lord Jesus Christ, we command you, brothers, to keep away from every brother who is idle and does not live according to the teaching you received from us. 7 For you yourselves know how you ought to follow our example. We were not idle when we were with you, 8 nor did we eat anyone's food without paying for it. On the contrary, we worked night and day, laboring and toiling so that we would not be a burden to any of you. 9 We did this, not because we do not have the right to such help, but in order to make ourselves a model for you to follow. 10 For even when we were with you, we gave you this rule: "If a man will not work, he shall not eat." </a:t>
            </a:r>
          </a:p>
        </p:txBody>
      </p:sp>
    </p:spTree>
    <p:extLst>
      <p:ext uri="{BB962C8B-B14F-4D97-AF65-F5344CB8AC3E}">
        <p14:creationId xmlns:p14="http://schemas.microsoft.com/office/powerpoint/2010/main" val="4173352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C632D6-CFB1-2B28-F1D7-AB4D28109039}"/>
              </a:ext>
            </a:extLst>
          </p:cNvPr>
          <p:cNvSpPr>
            <a:spLocks noGrp="1"/>
          </p:cNvSpPr>
          <p:nvPr>
            <p:ph idx="1"/>
          </p:nvPr>
        </p:nvSpPr>
        <p:spPr>
          <a:xfrm>
            <a:off x="342900" y="228601"/>
            <a:ext cx="11448097" cy="6142382"/>
          </a:xfrm>
        </p:spPr>
        <p:txBody>
          <a:bodyPr>
            <a:noAutofit/>
          </a:bodyPr>
          <a:lstStyle/>
          <a:p>
            <a:pPr marL="0" marR="0" indent="0">
              <a:lnSpc>
                <a:spcPct val="107000"/>
              </a:lnSpc>
              <a:spcBef>
                <a:spcPts val="0"/>
              </a:spcBef>
              <a:spcAft>
                <a:spcPts val="800"/>
              </a:spcAft>
              <a:buNone/>
            </a:pPr>
            <a:r>
              <a:rPr lang="en-US" sz="3100" dirty="0">
                <a:solidFill>
                  <a:schemeClr val="bg1"/>
                </a:solidFill>
                <a:effectLst/>
                <a:latin typeface="Franklin Gothic Medium" panose="020B0603020102020204" pitchFamily="34" charset="0"/>
                <a:ea typeface="Calibri" panose="020F0502020204030204" pitchFamily="34" charset="0"/>
                <a:cs typeface="Times New Roman" panose="02020603050405020304" pitchFamily="18" charset="0"/>
              </a:rPr>
              <a:t>11 We hear that some among you are idle. They are not busy; they are busybodies. 12 Such people we command and urge in the Lord Jesus Christ to settle down and earn the bread they eat. 13 And as for you, brothers, never tire of doing what is right. </a:t>
            </a:r>
          </a:p>
          <a:p>
            <a:pPr marL="0" marR="0" indent="0">
              <a:lnSpc>
                <a:spcPct val="107000"/>
              </a:lnSpc>
              <a:spcBef>
                <a:spcPts val="0"/>
              </a:spcBef>
              <a:spcAft>
                <a:spcPts val="800"/>
              </a:spcAft>
              <a:buNone/>
            </a:pPr>
            <a:r>
              <a:rPr lang="en-US" sz="3100" dirty="0">
                <a:solidFill>
                  <a:schemeClr val="bg1"/>
                </a:solidFill>
                <a:effectLst/>
                <a:latin typeface="Franklin Gothic Medium" panose="020B0603020102020204" pitchFamily="34" charset="0"/>
                <a:ea typeface="Calibri" panose="020F0502020204030204" pitchFamily="34" charset="0"/>
                <a:cs typeface="Times New Roman" panose="02020603050405020304" pitchFamily="18" charset="0"/>
              </a:rPr>
              <a:t>14 If anyone does not obey our instruction in this letter, take special note of him. Do not associate with him, in order that he may feel ashamed. 15 Yet do not regard him as an enemy, but warn him as a brother. </a:t>
            </a:r>
          </a:p>
        </p:txBody>
      </p:sp>
    </p:spTree>
    <p:extLst>
      <p:ext uri="{BB962C8B-B14F-4D97-AF65-F5344CB8AC3E}">
        <p14:creationId xmlns:p14="http://schemas.microsoft.com/office/powerpoint/2010/main" val="544755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C632D6-CFB1-2B28-F1D7-AB4D28109039}"/>
              </a:ext>
            </a:extLst>
          </p:cNvPr>
          <p:cNvSpPr>
            <a:spLocks noGrp="1"/>
          </p:cNvSpPr>
          <p:nvPr>
            <p:ph idx="1"/>
          </p:nvPr>
        </p:nvSpPr>
        <p:spPr>
          <a:xfrm>
            <a:off x="665205" y="704334"/>
            <a:ext cx="10861590" cy="5696465"/>
          </a:xfrm>
        </p:spPr>
        <p:txBody>
          <a:bodyPr>
            <a:noAutofit/>
          </a:bodyPr>
          <a:lstStyle/>
          <a:p>
            <a:pPr marL="0" marR="0" indent="0">
              <a:lnSpc>
                <a:spcPct val="107000"/>
              </a:lnSpc>
              <a:spcBef>
                <a:spcPts val="0"/>
              </a:spcBef>
              <a:spcAft>
                <a:spcPts val="800"/>
              </a:spcAft>
              <a:buNone/>
            </a:pPr>
            <a:r>
              <a:rPr lang="en-US" dirty="0">
                <a:solidFill>
                  <a:schemeClr val="bg1"/>
                </a:solidFill>
                <a:effectLst/>
                <a:latin typeface="Franklin Gothic Medium" panose="020B0603020102020204" pitchFamily="34" charset="0"/>
                <a:ea typeface="Calibri" panose="020F0502020204030204" pitchFamily="34" charset="0"/>
                <a:cs typeface="Times New Roman" panose="02020603050405020304" pitchFamily="18" charset="0"/>
              </a:rPr>
              <a:t>5 But the LORD came down to see the city and the tower that the men were building. 6 The LORD said, "If as one people speaking the same language they have begun to do this, then nothing they plan to do will be impossible for them. 7 Come, let us go down and confuse their language so they will not understand each other." </a:t>
            </a:r>
          </a:p>
          <a:p>
            <a:pPr marL="0" marR="0" indent="0">
              <a:lnSpc>
                <a:spcPct val="107000"/>
              </a:lnSpc>
              <a:spcBef>
                <a:spcPts val="0"/>
              </a:spcBef>
              <a:spcAft>
                <a:spcPts val="800"/>
              </a:spcAft>
              <a:buNone/>
            </a:pPr>
            <a:r>
              <a:rPr lang="en-US" dirty="0">
                <a:solidFill>
                  <a:schemeClr val="bg1"/>
                </a:solidFill>
                <a:effectLst/>
                <a:latin typeface="Franklin Gothic Medium" panose="020B0603020102020204" pitchFamily="34" charset="0"/>
                <a:ea typeface="Calibri" panose="020F0502020204030204" pitchFamily="34" charset="0"/>
                <a:cs typeface="Times New Roman" panose="02020603050405020304" pitchFamily="18" charset="0"/>
              </a:rPr>
              <a:t>8 So the LORD scattered them from there over all the earth, and they stopped building the city. 9 That is why it was called Babel--because there the LORD confused the language of the whole world. From there the LORD scattered them over the face of the whole earth. </a:t>
            </a:r>
          </a:p>
          <a:p>
            <a:pPr marL="0" marR="0" indent="0">
              <a:lnSpc>
                <a:spcPct val="107000"/>
              </a:lnSpc>
              <a:spcBef>
                <a:spcPts val="0"/>
              </a:spcBef>
              <a:spcAft>
                <a:spcPts val="800"/>
              </a:spcAft>
              <a:buNone/>
            </a:pPr>
            <a:endParaRPr lang="en-US" dirty="0">
              <a:solidFill>
                <a:schemeClr val="bg1"/>
              </a:solidFill>
              <a:effectLst/>
              <a:latin typeface="Franklin Gothic Medium" panose="020B060302010202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dirty="0">
              <a:solidFill>
                <a:schemeClr val="bg1"/>
              </a:solidFill>
              <a:effectLst/>
              <a:latin typeface="Franklin Gothic Medium" panose="020B0603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2052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266196"/>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C632D6-CFB1-2B28-F1D7-AB4D28109039}"/>
              </a:ext>
            </a:extLst>
          </p:cNvPr>
          <p:cNvSpPr>
            <a:spLocks noGrp="1"/>
          </p:cNvSpPr>
          <p:nvPr>
            <p:ph idx="1"/>
          </p:nvPr>
        </p:nvSpPr>
        <p:spPr>
          <a:xfrm>
            <a:off x="827903" y="741405"/>
            <a:ext cx="10670990" cy="5290986"/>
          </a:xfrm>
        </p:spPr>
        <p:txBody>
          <a:bodyPr>
            <a:noAutofit/>
          </a:bodyPr>
          <a:lstStyle/>
          <a:p>
            <a:pPr marR="0" indent="0">
              <a:lnSpc>
                <a:spcPct val="107000"/>
              </a:lnSpc>
              <a:spcBef>
                <a:spcPts val="0"/>
              </a:spcBef>
              <a:spcAft>
                <a:spcPts val="800"/>
              </a:spcAft>
              <a:buNone/>
            </a:pPr>
            <a:r>
              <a:rPr lang="en-US" sz="3600" b="1" u="sng" dirty="0">
                <a:solidFill>
                  <a:schemeClr val="bg1"/>
                </a:solidFill>
                <a:latin typeface="Liberation Sans" panose="020B0604020202020204" pitchFamily="34" charset="0"/>
                <a:ea typeface="Liberation Sans" panose="020B0604020202020204" pitchFamily="34" charset="0"/>
                <a:cs typeface="Liberation Sans" panose="020B0604020202020204" pitchFamily="34" charset="0"/>
              </a:rPr>
              <a:t>Generative AI</a:t>
            </a:r>
            <a:endParaRPr lang="en-US" sz="3600" b="1" u="sng" dirty="0">
              <a:solidFill>
                <a:schemeClr val="bg1"/>
              </a:solidFill>
              <a:effectLst/>
              <a:latin typeface="Liberation Sans" panose="020B0604020202020204" pitchFamily="34" charset="0"/>
              <a:ea typeface="Liberation Sans" panose="020B0604020202020204" pitchFamily="34" charset="0"/>
              <a:cs typeface="Liberation Sans" panose="020B0604020202020204" pitchFamily="34" charset="0"/>
            </a:endParaRPr>
          </a:p>
          <a:p>
            <a:pPr marR="0" indent="0">
              <a:lnSpc>
                <a:spcPct val="107000"/>
              </a:lnSpc>
              <a:spcBef>
                <a:spcPts val="0"/>
              </a:spcBef>
              <a:spcAft>
                <a:spcPts val="800"/>
              </a:spcAft>
              <a:buNone/>
            </a:pPr>
            <a:endParaRPr lang="en-US" sz="3600" b="1" dirty="0">
              <a:solidFill>
                <a:schemeClr val="bg1"/>
              </a:solidFill>
              <a:effectLst/>
              <a:latin typeface="Liberation Sans" panose="020B0604020202020204" pitchFamily="34" charset="0"/>
              <a:ea typeface="Liberation Sans" panose="020B0604020202020204" pitchFamily="34" charset="0"/>
              <a:cs typeface="Liberation Sans" panose="020B0604020202020204" pitchFamily="34" charset="0"/>
            </a:endParaRPr>
          </a:p>
          <a:p>
            <a:pPr marR="0" indent="0">
              <a:lnSpc>
                <a:spcPct val="107000"/>
              </a:lnSpc>
              <a:spcBef>
                <a:spcPts val="0"/>
              </a:spcBef>
              <a:spcAft>
                <a:spcPts val="800"/>
              </a:spcAft>
              <a:buNone/>
            </a:pPr>
            <a:r>
              <a:rPr lang="en-US" sz="3600" b="1" dirty="0">
                <a:solidFill>
                  <a:schemeClr val="bg1"/>
                </a:solidFill>
                <a:effectLst/>
                <a:latin typeface="Liberation Sans" panose="020B0604020202020204" pitchFamily="34" charset="0"/>
                <a:ea typeface="Liberation Sans" panose="020B0604020202020204" pitchFamily="34" charset="0"/>
                <a:cs typeface="Liberation Sans" panose="020B0604020202020204" pitchFamily="34" charset="0"/>
              </a:rPr>
              <a:t>Generative artificial intelligence is artificial intelligence capable of generating text, images or other data using generative models, often in response to prompts. </a:t>
            </a:r>
            <a:endParaRPr lang="en-US" sz="3600" dirty="0">
              <a:solidFill>
                <a:schemeClr val="bg1"/>
              </a:solidFill>
              <a:effectLst/>
              <a:latin typeface="Franklin Gothic Medium" panose="020B0603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198021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266196"/>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EF88B91-93D4-DA4D-4DD3-5FB6FBFCBD26}"/>
              </a:ext>
            </a:extLst>
          </p:cNvPr>
          <p:cNvPicPr>
            <a:picLocks noGrp="1" noChangeAspect="1"/>
          </p:cNvPicPr>
          <p:nvPr>
            <p:ph idx="1"/>
          </p:nvPr>
        </p:nvPicPr>
        <p:blipFill>
          <a:blip r:embed="rId2"/>
          <a:stretch>
            <a:fillRect/>
          </a:stretch>
        </p:blipFill>
        <p:spPr>
          <a:xfrm>
            <a:off x="-126822" y="258618"/>
            <a:ext cx="12355769" cy="6289963"/>
          </a:xfrm>
        </p:spPr>
      </p:pic>
    </p:spTree>
    <p:extLst>
      <p:ext uri="{BB962C8B-B14F-4D97-AF65-F5344CB8AC3E}">
        <p14:creationId xmlns:p14="http://schemas.microsoft.com/office/powerpoint/2010/main" val="416845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ainting of a group of people on a boat&#10;&#10;Description automatically generated">
            <a:extLst>
              <a:ext uri="{FF2B5EF4-FFF2-40B4-BE49-F238E27FC236}">
                <a16:creationId xmlns:a16="http://schemas.microsoft.com/office/drawing/2014/main" id="{54EBAA1E-6329-908C-CE85-CD23BA7474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0" y="0"/>
            <a:ext cx="6858000" cy="6858000"/>
          </a:xfrm>
          <a:prstGeom prst="rect">
            <a:avLst/>
          </a:prstGeom>
        </p:spPr>
      </p:pic>
      <p:sp>
        <p:nvSpPr>
          <p:cNvPr id="5" name="TextBox 4">
            <a:extLst>
              <a:ext uri="{FF2B5EF4-FFF2-40B4-BE49-F238E27FC236}">
                <a16:creationId xmlns:a16="http://schemas.microsoft.com/office/drawing/2014/main" id="{F4C8CDA1-5379-A601-A59B-AF1D65067D46}"/>
              </a:ext>
            </a:extLst>
          </p:cNvPr>
          <p:cNvSpPr txBox="1"/>
          <p:nvPr/>
        </p:nvSpPr>
        <p:spPr>
          <a:xfrm>
            <a:off x="898071" y="428178"/>
            <a:ext cx="2939143" cy="60016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Command: Create an oil painting of Noah and his family and the animals coming off the Ark on Mt. Ararat on a sunny day.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Time: Approx. 5 seconds</a:t>
            </a:r>
          </a:p>
        </p:txBody>
      </p:sp>
    </p:spTree>
    <p:extLst>
      <p:ext uri="{BB962C8B-B14F-4D97-AF65-F5344CB8AC3E}">
        <p14:creationId xmlns:p14="http://schemas.microsoft.com/office/powerpoint/2010/main" val="4576097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4C8CDA1-5379-A601-A59B-AF1D65067D46}"/>
              </a:ext>
            </a:extLst>
          </p:cNvPr>
          <p:cNvSpPr txBox="1"/>
          <p:nvPr/>
        </p:nvSpPr>
        <p:spPr>
          <a:xfrm>
            <a:off x="630195" y="383060"/>
            <a:ext cx="3207019" cy="60016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Command: Create a painting similar to a Norman Rockwell work with boys playing in the river with a frustrated father in overalls watching.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Time: Approx. 7 seconds</a:t>
            </a:r>
          </a:p>
        </p:txBody>
      </p:sp>
      <p:pic>
        <p:nvPicPr>
          <p:cNvPr id="3" name="Picture 2" descr="A group of men standing in a river&#10;&#10;Description automatically generated">
            <a:extLst>
              <a:ext uri="{FF2B5EF4-FFF2-40B4-BE49-F238E27FC236}">
                <a16:creationId xmlns:a16="http://schemas.microsoft.com/office/drawing/2014/main" id="{88424C6C-DAD5-554F-F715-B02CDF9CFC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5163" y="0"/>
            <a:ext cx="6858000" cy="6858000"/>
          </a:xfrm>
          <a:prstGeom prst="rect">
            <a:avLst/>
          </a:prstGeom>
        </p:spPr>
      </p:pic>
    </p:spTree>
    <p:extLst>
      <p:ext uri="{BB962C8B-B14F-4D97-AF65-F5344CB8AC3E}">
        <p14:creationId xmlns:p14="http://schemas.microsoft.com/office/powerpoint/2010/main" val="26531076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y be an image of 2 people">
            <a:extLst>
              <a:ext uri="{FF2B5EF4-FFF2-40B4-BE49-F238E27FC236}">
                <a16:creationId xmlns:a16="http://schemas.microsoft.com/office/drawing/2014/main" id="{0B1349FB-437D-C70D-3472-9CDE7846CC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0453" y="173914"/>
            <a:ext cx="6510172" cy="6510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42121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emocrat has a meltdown over memes of Trump protecting ducklings and ...">
            <a:extLst>
              <a:ext uri="{FF2B5EF4-FFF2-40B4-BE49-F238E27FC236}">
                <a16:creationId xmlns:a16="http://schemas.microsoft.com/office/drawing/2014/main" id="{4B9C6FB3-F4E2-95DC-05C8-B1994C31BA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2692" y="291521"/>
            <a:ext cx="8468880" cy="6411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732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Watch: Rep. Eric Swalwell Melts Down Over AI Pics of Trump Saving Ducks ...">
            <a:extLst>
              <a:ext uri="{FF2B5EF4-FFF2-40B4-BE49-F238E27FC236}">
                <a16:creationId xmlns:a16="http://schemas.microsoft.com/office/drawing/2014/main" id="{8E6E6576-1C1C-842B-A9EB-CF7B36C7F4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486" y="628380"/>
            <a:ext cx="10669027" cy="5601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98331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Couple walking on side of the river HD wallpaper | Wallpaper Flare">
            <a:extLst>
              <a:ext uri="{FF2B5EF4-FFF2-40B4-BE49-F238E27FC236}">
                <a16:creationId xmlns:a16="http://schemas.microsoft.com/office/drawing/2014/main" id="{0B6A2558-E3CD-168D-23F5-BA073CE95F78}"/>
              </a:ext>
            </a:extLst>
          </p:cNvPr>
          <p:cNvPicPr>
            <a:picLocks noChangeAspect="1" noChangeArrowheads="1"/>
          </p:cNvPicPr>
          <p:nvPr/>
        </p:nvPicPr>
        <p:blipFill>
          <a:blip r:embed="rId2" cstate="print">
            <a:alphaModFix amt="30000"/>
            <a:extLst>
              <a:ext uri="{28A0092B-C50C-407E-A947-70E740481C1C}">
                <a14:useLocalDpi xmlns:a14="http://schemas.microsoft.com/office/drawing/2010/main" val="0"/>
              </a:ext>
            </a:extLst>
          </a:blip>
          <a:srcRect/>
          <a:stretch>
            <a:fillRect/>
          </a:stretch>
        </p:blipFill>
        <p:spPr bwMode="auto">
          <a:xfrm>
            <a:off x="2204357" y="0"/>
            <a:ext cx="9987643"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CC632D6-CFB1-2B28-F1D7-AB4D28109039}"/>
              </a:ext>
            </a:extLst>
          </p:cNvPr>
          <p:cNvSpPr>
            <a:spLocks noGrp="1"/>
          </p:cNvSpPr>
          <p:nvPr>
            <p:ph idx="1"/>
          </p:nvPr>
        </p:nvSpPr>
        <p:spPr>
          <a:xfrm>
            <a:off x="407332" y="1614119"/>
            <a:ext cx="8361110" cy="5068260"/>
          </a:xfrm>
        </p:spPr>
        <p:txBody>
          <a:bodyPr>
            <a:noAutofit/>
          </a:bodyPr>
          <a:lstStyle/>
          <a:p>
            <a:pPr marL="342900" marR="0" lvl="0" indent="-342900">
              <a:lnSpc>
                <a:spcPct val="107000"/>
              </a:lnSpc>
              <a:spcBef>
                <a:spcPts val="0"/>
              </a:spcBef>
              <a:spcAft>
                <a:spcPts val="0"/>
              </a:spcAft>
              <a:buFont typeface="+mj-lt"/>
              <a:buAutoNum type="arabicPeriod"/>
            </a:pPr>
            <a:r>
              <a:rPr lang="en-US" dirty="0">
                <a:effectLst/>
                <a:latin typeface="Franklin Gothic Medium" panose="020B0603020102020204" pitchFamily="34" charset="0"/>
                <a:ea typeface="Calibri" panose="020F0502020204030204" pitchFamily="34" charset="0"/>
                <a:cs typeface="Times New Roman" panose="02020603050405020304" pitchFamily="18" charset="0"/>
              </a:rPr>
              <a:t>We were designed to work</a:t>
            </a:r>
          </a:p>
          <a:p>
            <a:pPr marL="342900" marR="0" lvl="0" indent="-342900">
              <a:lnSpc>
                <a:spcPct val="107000"/>
              </a:lnSpc>
              <a:spcBef>
                <a:spcPts val="0"/>
              </a:spcBef>
              <a:spcAft>
                <a:spcPts val="0"/>
              </a:spcAft>
              <a:buFont typeface="+mj-lt"/>
              <a:buAutoNum type="arabicPeriod"/>
            </a:pPr>
            <a:r>
              <a:rPr lang="en-US" dirty="0">
                <a:effectLst/>
                <a:latin typeface="Franklin Gothic Medium" panose="020B0603020102020204" pitchFamily="34" charset="0"/>
                <a:ea typeface="Calibri" panose="020F0502020204030204" pitchFamily="34" charset="0"/>
                <a:cs typeface="Times New Roman" panose="02020603050405020304" pitchFamily="18" charset="0"/>
              </a:rPr>
              <a:t>We were designed to be creative</a:t>
            </a:r>
          </a:p>
        </p:txBody>
      </p:sp>
      <p:sp>
        <p:nvSpPr>
          <p:cNvPr id="2" name="TextBox 1">
            <a:extLst>
              <a:ext uri="{FF2B5EF4-FFF2-40B4-BE49-F238E27FC236}">
                <a16:creationId xmlns:a16="http://schemas.microsoft.com/office/drawing/2014/main" id="{7DFF2258-0C59-00BF-A87C-18861D031DE8}"/>
              </a:ext>
            </a:extLst>
          </p:cNvPr>
          <p:cNvSpPr txBox="1"/>
          <p:nvPr/>
        </p:nvSpPr>
        <p:spPr>
          <a:xfrm>
            <a:off x="407332" y="156881"/>
            <a:ext cx="10843052" cy="15388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Franklin Gothic Demi" panose="020B0703020102020204" pitchFamily="34" charset="0"/>
                <a:ea typeface="Calibri" panose="020F0502020204030204" pitchFamily="34" charset="0"/>
                <a:cs typeface="Times New Roman" panose="02020603050405020304" pitchFamily="18" charset="0"/>
              </a:rPr>
              <a:t>Biblical Principles Guiding How We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Franklin Gothic Demi" panose="020B0703020102020204" pitchFamily="34" charset="0"/>
                <a:ea typeface="Calibri" panose="020F0502020204030204" pitchFamily="34" charset="0"/>
                <a:cs typeface="Times New Roman" panose="02020603050405020304" pitchFamily="18" charset="0"/>
              </a:rPr>
              <a:t>Think About and Use AI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19337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A2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C632D6-CFB1-2B28-F1D7-AB4D28109039}"/>
              </a:ext>
            </a:extLst>
          </p:cNvPr>
          <p:cNvSpPr>
            <a:spLocks noGrp="1"/>
          </p:cNvSpPr>
          <p:nvPr>
            <p:ph idx="1"/>
          </p:nvPr>
        </p:nvSpPr>
        <p:spPr>
          <a:xfrm>
            <a:off x="440872" y="277586"/>
            <a:ext cx="11014039" cy="5944891"/>
          </a:xfrm>
        </p:spPr>
        <p:txBody>
          <a:bodyPr>
            <a:noAutofit/>
          </a:bodyPr>
          <a:lstStyle/>
          <a:p>
            <a:pPr marL="0" marR="0" indent="0">
              <a:lnSpc>
                <a:spcPct val="107000"/>
              </a:lnSpc>
              <a:spcBef>
                <a:spcPts val="0"/>
              </a:spcBef>
              <a:spcAft>
                <a:spcPts val="500"/>
              </a:spcAft>
              <a:buNone/>
            </a:pPr>
            <a:r>
              <a:rPr lang="en-US" b="1"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Command: </a:t>
            </a:r>
          </a:p>
          <a:p>
            <a:pPr marL="457200" lvl="1" indent="0">
              <a:lnSpc>
                <a:spcPct val="107000"/>
              </a:lnSpc>
              <a:spcBef>
                <a:spcPts val="0"/>
              </a:spcBef>
              <a:spcAft>
                <a:spcPts val="500"/>
              </a:spcAft>
              <a:buNone/>
            </a:pPr>
            <a:r>
              <a:rPr lang="en-US" sz="2800"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Write me a 30-minute sermon on what Christians should think about AI and how they should use it in a biblical way.</a:t>
            </a:r>
          </a:p>
          <a:p>
            <a:pPr marL="0" marR="0" indent="0">
              <a:lnSpc>
                <a:spcPct val="107000"/>
              </a:lnSpc>
              <a:spcBef>
                <a:spcPts val="0"/>
              </a:spcBef>
              <a:spcAft>
                <a:spcPts val="500"/>
              </a:spcAft>
              <a:buNone/>
            </a:pPr>
            <a:endPar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b="1"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ChatGPT:</a:t>
            </a:r>
            <a:endPar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07000"/>
              </a:lnSpc>
              <a:spcBef>
                <a:spcPts val="0"/>
              </a:spcBef>
              <a:spcAft>
                <a:spcPts val="1500"/>
              </a:spcAft>
              <a:buNone/>
            </a:pPr>
            <a:r>
              <a:rPr lang="en-US" sz="2800"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Title: "Navigating the Future: A Christian Perspective on AI"</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07000"/>
              </a:lnSpc>
              <a:spcBef>
                <a:spcPts val="1500"/>
              </a:spcBef>
              <a:spcAft>
                <a:spcPts val="1500"/>
              </a:spcAft>
              <a:buNone/>
            </a:pPr>
            <a:r>
              <a:rPr lang="en-US" sz="2800"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Introduction (5 minutes): Good morning/afternoon, brothers and sisters in Christ. Today, we embark on a journey of exploration and reflection as we delve into the realm of artificial intelligence, seeking to understand what it means for us as Christians. As we navigate this rapidly evolving technological landscape, let us anchor ourselves in the timeless wisdom of God's Word…</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94731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Couple walking on side of the river HD wallpaper | Wallpaper Flare">
            <a:extLst>
              <a:ext uri="{FF2B5EF4-FFF2-40B4-BE49-F238E27FC236}">
                <a16:creationId xmlns:a16="http://schemas.microsoft.com/office/drawing/2014/main" id="{0B6A2558-E3CD-168D-23F5-BA073CE95F78}"/>
              </a:ext>
            </a:extLst>
          </p:cNvPr>
          <p:cNvPicPr>
            <a:picLocks noChangeAspect="1" noChangeArrowheads="1"/>
          </p:cNvPicPr>
          <p:nvPr/>
        </p:nvPicPr>
        <p:blipFill>
          <a:blip r:embed="rId2" cstate="print">
            <a:alphaModFix amt="30000"/>
            <a:extLst>
              <a:ext uri="{28A0092B-C50C-407E-A947-70E740481C1C}">
                <a14:useLocalDpi xmlns:a14="http://schemas.microsoft.com/office/drawing/2010/main" val="0"/>
              </a:ext>
            </a:extLst>
          </a:blip>
          <a:srcRect/>
          <a:stretch>
            <a:fillRect/>
          </a:stretch>
        </p:blipFill>
        <p:spPr bwMode="auto">
          <a:xfrm>
            <a:off x="2204357" y="0"/>
            <a:ext cx="9987643"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CC632D6-CFB1-2B28-F1D7-AB4D28109039}"/>
              </a:ext>
            </a:extLst>
          </p:cNvPr>
          <p:cNvSpPr>
            <a:spLocks noGrp="1"/>
          </p:cNvSpPr>
          <p:nvPr>
            <p:ph idx="1"/>
          </p:nvPr>
        </p:nvSpPr>
        <p:spPr>
          <a:xfrm>
            <a:off x="407332" y="1614119"/>
            <a:ext cx="8361110" cy="5068260"/>
          </a:xfrm>
        </p:spPr>
        <p:txBody>
          <a:bodyPr>
            <a:noAutofit/>
          </a:bodyPr>
          <a:lstStyle/>
          <a:p>
            <a:pPr marL="342900" marR="0" lvl="0" indent="-342900">
              <a:lnSpc>
                <a:spcPct val="107000"/>
              </a:lnSpc>
              <a:spcBef>
                <a:spcPts val="0"/>
              </a:spcBef>
              <a:spcAft>
                <a:spcPts val="0"/>
              </a:spcAft>
              <a:buFont typeface="+mj-lt"/>
              <a:buAutoNum type="arabicPeriod"/>
            </a:pPr>
            <a:r>
              <a:rPr lang="en-US" dirty="0">
                <a:effectLst/>
                <a:latin typeface="Franklin Gothic Medium" panose="020B0603020102020204" pitchFamily="34" charset="0"/>
                <a:ea typeface="Calibri" panose="020F0502020204030204" pitchFamily="34" charset="0"/>
                <a:cs typeface="Times New Roman" panose="02020603050405020304" pitchFamily="18" charset="0"/>
              </a:rPr>
              <a:t>We were designed to work</a:t>
            </a:r>
          </a:p>
          <a:p>
            <a:pPr marL="342900" marR="0" lvl="0" indent="-342900">
              <a:lnSpc>
                <a:spcPct val="107000"/>
              </a:lnSpc>
              <a:spcBef>
                <a:spcPts val="0"/>
              </a:spcBef>
              <a:spcAft>
                <a:spcPts val="0"/>
              </a:spcAft>
              <a:buFont typeface="+mj-lt"/>
              <a:buAutoNum type="arabicPeriod"/>
            </a:pPr>
            <a:r>
              <a:rPr lang="en-US" dirty="0">
                <a:effectLst/>
                <a:latin typeface="Franklin Gothic Medium" panose="020B0603020102020204" pitchFamily="34" charset="0"/>
                <a:ea typeface="Calibri" panose="020F0502020204030204" pitchFamily="34" charset="0"/>
                <a:cs typeface="Times New Roman" panose="02020603050405020304" pitchFamily="18" charset="0"/>
              </a:rPr>
              <a:t>We were designed to be creative</a:t>
            </a:r>
          </a:p>
          <a:p>
            <a:pPr marL="342900" marR="0" lvl="0" indent="-342900">
              <a:lnSpc>
                <a:spcPct val="107000"/>
              </a:lnSpc>
              <a:spcBef>
                <a:spcPts val="0"/>
              </a:spcBef>
              <a:spcAft>
                <a:spcPts val="0"/>
              </a:spcAft>
              <a:buFont typeface="+mj-lt"/>
              <a:buAutoNum type="arabicPeriod"/>
            </a:pPr>
            <a:r>
              <a:rPr lang="en-US" dirty="0">
                <a:effectLst/>
                <a:latin typeface="Franklin Gothic Medium" panose="020B0603020102020204" pitchFamily="34" charset="0"/>
                <a:ea typeface="Calibri" panose="020F0502020204030204" pitchFamily="34" charset="0"/>
                <a:cs typeface="Times New Roman" panose="02020603050405020304" pitchFamily="18" charset="0"/>
              </a:rPr>
              <a:t>We were designed to think</a:t>
            </a:r>
          </a:p>
        </p:txBody>
      </p:sp>
      <p:sp>
        <p:nvSpPr>
          <p:cNvPr id="2" name="TextBox 1">
            <a:extLst>
              <a:ext uri="{FF2B5EF4-FFF2-40B4-BE49-F238E27FC236}">
                <a16:creationId xmlns:a16="http://schemas.microsoft.com/office/drawing/2014/main" id="{7DFF2258-0C59-00BF-A87C-18861D031DE8}"/>
              </a:ext>
            </a:extLst>
          </p:cNvPr>
          <p:cNvSpPr txBox="1"/>
          <p:nvPr/>
        </p:nvSpPr>
        <p:spPr>
          <a:xfrm>
            <a:off x="407332" y="156881"/>
            <a:ext cx="10843052" cy="15388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Franklin Gothic Demi" panose="020B0703020102020204" pitchFamily="34" charset="0"/>
                <a:ea typeface="Calibri" panose="020F0502020204030204" pitchFamily="34" charset="0"/>
                <a:cs typeface="Times New Roman" panose="02020603050405020304" pitchFamily="18" charset="0"/>
              </a:rPr>
              <a:t>Biblical Principles Guiding How We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Franklin Gothic Demi" panose="020B0703020102020204" pitchFamily="34" charset="0"/>
                <a:ea typeface="Calibri" panose="020F0502020204030204" pitchFamily="34" charset="0"/>
                <a:cs typeface="Times New Roman" panose="02020603050405020304" pitchFamily="18" charset="0"/>
              </a:rPr>
              <a:t>Think About and Use AI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8379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F12740F9-175F-4F65-FBC3-B8AD4F0EAD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4227" y="0"/>
            <a:ext cx="759822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67710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Couple walking on side of the river HD wallpaper | Wallpaper Flare">
            <a:extLst>
              <a:ext uri="{FF2B5EF4-FFF2-40B4-BE49-F238E27FC236}">
                <a16:creationId xmlns:a16="http://schemas.microsoft.com/office/drawing/2014/main" id="{0B6A2558-E3CD-168D-23F5-BA073CE95F78}"/>
              </a:ext>
            </a:extLst>
          </p:cNvPr>
          <p:cNvPicPr>
            <a:picLocks noChangeAspect="1" noChangeArrowheads="1"/>
          </p:cNvPicPr>
          <p:nvPr/>
        </p:nvPicPr>
        <p:blipFill>
          <a:blip r:embed="rId2" cstate="print">
            <a:alphaModFix amt="30000"/>
            <a:extLst>
              <a:ext uri="{28A0092B-C50C-407E-A947-70E740481C1C}">
                <a14:useLocalDpi xmlns:a14="http://schemas.microsoft.com/office/drawing/2010/main" val="0"/>
              </a:ext>
            </a:extLst>
          </a:blip>
          <a:srcRect/>
          <a:stretch>
            <a:fillRect/>
          </a:stretch>
        </p:blipFill>
        <p:spPr bwMode="auto">
          <a:xfrm>
            <a:off x="2204357" y="0"/>
            <a:ext cx="9987643"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CC632D6-CFB1-2B28-F1D7-AB4D28109039}"/>
              </a:ext>
            </a:extLst>
          </p:cNvPr>
          <p:cNvSpPr>
            <a:spLocks noGrp="1"/>
          </p:cNvSpPr>
          <p:nvPr>
            <p:ph idx="1"/>
          </p:nvPr>
        </p:nvSpPr>
        <p:spPr>
          <a:xfrm>
            <a:off x="407332" y="1614119"/>
            <a:ext cx="8361110" cy="5068260"/>
          </a:xfrm>
        </p:spPr>
        <p:txBody>
          <a:bodyPr>
            <a:noAutofit/>
          </a:bodyPr>
          <a:lstStyle/>
          <a:p>
            <a:pPr marL="342900" marR="0" lvl="0" indent="-342900">
              <a:lnSpc>
                <a:spcPct val="107000"/>
              </a:lnSpc>
              <a:spcBef>
                <a:spcPts val="0"/>
              </a:spcBef>
              <a:spcAft>
                <a:spcPts val="0"/>
              </a:spcAft>
              <a:buFont typeface="+mj-lt"/>
              <a:buAutoNum type="arabicPeriod"/>
            </a:pPr>
            <a:r>
              <a:rPr lang="en-US" dirty="0">
                <a:effectLst/>
                <a:latin typeface="Franklin Gothic Medium" panose="020B0603020102020204" pitchFamily="34" charset="0"/>
                <a:ea typeface="Calibri" panose="020F0502020204030204" pitchFamily="34" charset="0"/>
                <a:cs typeface="Times New Roman" panose="02020603050405020304" pitchFamily="18" charset="0"/>
              </a:rPr>
              <a:t>We were designed to work</a:t>
            </a:r>
          </a:p>
          <a:p>
            <a:pPr marL="342900" marR="0" lvl="0" indent="-342900">
              <a:lnSpc>
                <a:spcPct val="107000"/>
              </a:lnSpc>
              <a:spcBef>
                <a:spcPts val="0"/>
              </a:spcBef>
              <a:spcAft>
                <a:spcPts val="0"/>
              </a:spcAft>
              <a:buFont typeface="+mj-lt"/>
              <a:buAutoNum type="arabicPeriod"/>
            </a:pPr>
            <a:r>
              <a:rPr lang="en-US" dirty="0">
                <a:effectLst/>
                <a:latin typeface="Franklin Gothic Medium" panose="020B0603020102020204" pitchFamily="34" charset="0"/>
                <a:ea typeface="Calibri" panose="020F0502020204030204" pitchFamily="34" charset="0"/>
                <a:cs typeface="Times New Roman" panose="02020603050405020304" pitchFamily="18" charset="0"/>
              </a:rPr>
              <a:t>We were designed to be creative</a:t>
            </a:r>
          </a:p>
          <a:p>
            <a:pPr marL="342900" marR="0" lvl="0" indent="-342900">
              <a:lnSpc>
                <a:spcPct val="107000"/>
              </a:lnSpc>
              <a:spcBef>
                <a:spcPts val="0"/>
              </a:spcBef>
              <a:spcAft>
                <a:spcPts val="0"/>
              </a:spcAft>
              <a:buFont typeface="+mj-lt"/>
              <a:buAutoNum type="arabicPeriod"/>
            </a:pPr>
            <a:r>
              <a:rPr lang="en-US" dirty="0">
                <a:effectLst/>
                <a:latin typeface="Franklin Gothic Medium" panose="020B0603020102020204" pitchFamily="34" charset="0"/>
                <a:ea typeface="Calibri" panose="020F0502020204030204" pitchFamily="34" charset="0"/>
                <a:cs typeface="Times New Roman" panose="02020603050405020304" pitchFamily="18" charset="0"/>
              </a:rPr>
              <a:t>We were designed to think</a:t>
            </a:r>
          </a:p>
          <a:p>
            <a:pPr marL="342900" marR="0" lvl="0" indent="-342900">
              <a:lnSpc>
                <a:spcPct val="107000"/>
              </a:lnSpc>
              <a:spcBef>
                <a:spcPts val="0"/>
              </a:spcBef>
              <a:spcAft>
                <a:spcPts val="0"/>
              </a:spcAft>
              <a:buFont typeface="+mj-lt"/>
              <a:buAutoNum type="arabicPeriod"/>
            </a:pPr>
            <a:r>
              <a:rPr lang="en-US" dirty="0">
                <a:effectLst/>
                <a:latin typeface="Franklin Gothic Medium" panose="020B0603020102020204" pitchFamily="34" charset="0"/>
                <a:ea typeface="Calibri" panose="020F0502020204030204" pitchFamily="34" charset="0"/>
                <a:cs typeface="Times New Roman" panose="02020603050405020304" pitchFamily="18" charset="0"/>
              </a:rPr>
              <a:t>We were designed to have dominion, to be in charge and to steward God’s creation</a:t>
            </a:r>
          </a:p>
        </p:txBody>
      </p:sp>
      <p:sp>
        <p:nvSpPr>
          <p:cNvPr id="2" name="TextBox 1">
            <a:extLst>
              <a:ext uri="{FF2B5EF4-FFF2-40B4-BE49-F238E27FC236}">
                <a16:creationId xmlns:a16="http://schemas.microsoft.com/office/drawing/2014/main" id="{7DFF2258-0C59-00BF-A87C-18861D031DE8}"/>
              </a:ext>
            </a:extLst>
          </p:cNvPr>
          <p:cNvSpPr txBox="1"/>
          <p:nvPr/>
        </p:nvSpPr>
        <p:spPr>
          <a:xfrm>
            <a:off x="407332" y="156881"/>
            <a:ext cx="10843052" cy="15388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Franklin Gothic Demi" panose="020B0703020102020204" pitchFamily="34" charset="0"/>
                <a:ea typeface="Calibri" panose="020F0502020204030204" pitchFamily="34" charset="0"/>
                <a:cs typeface="Times New Roman" panose="02020603050405020304" pitchFamily="18" charset="0"/>
              </a:rPr>
              <a:t>Biblical Principles Guiding How We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Franklin Gothic Demi" panose="020B0703020102020204" pitchFamily="34" charset="0"/>
                <a:ea typeface="Calibri" panose="020F0502020204030204" pitchFamily="34" charset="0"/>
                <a:cs typeface="Times New Roman" panose="02020603050405020304" pitchFamily="18" charset="0"/>
              </a:rPr>
              <a:t>Think About and Use AI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86601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Couple walking on side of the river HD wallpaper | Wallpaper Flare">
            <a:extLst>
              <a:ext uri="{FF2B5EF4-FFF2-40B4-BE49-F238E27FC236}">
                <a16:creationId xmlns:a16="http://schemas.microsoft.com/office/drawing/2014/main" id="{0B6A2558-E3CD-168D-23F5-BA073CE95F78}"/>
              </a:ext>
            </a:extLst>
          </p:cNvPr>
          <p:cNvPicPr>
            <a:picLocks noChangeAspect="1" noChangeArrowheads="1"/>
          </p:cNvPicPr>
          <p:nvPr/>
        </p:nvPicPr>
        <p:blipFill>
          <a:blip r:embed="rId2" cstate="print">
            <a:alphaModFix amt="30000"/>
            <a:extLst>
              <a:ext uri="{28A0092B-C50C-407E-A947-70E740481C1C}">
                <a14:useLocalDpi xmlns:a14="http://schemas.microsoft.com/office/drawing/2010/main" val="0"/>
              </a:ext>
            </a:extLst>
          </a:blip>
          <a:srcRect/>
          <a:stretch>
            <a:fillRect/>
          </a:stretch>
        </p:blipFill>
        <p:spPr bwMode="auto">
          <a:xfrm>
            <a:off x="2204357" y="0"/>
            <a:ext cx="9987643"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CC632D6-CFB1-2B28-F1D7-AB4D28109039}"/>
              </a:ext>
            </a:extLst>
          </p:cNvPr>
          <p:cNvSpPr>
            <a:spLocks noGrp="1"/>
          </p:cNvSpPr>
          <p:nvPr>
            <p:ph idx="1"/>
          </p:nvPr>
        </p:nvSpPr>
        <p:spPr>
          <a:xfrm>
            <a:off x="407332" y="1614119"/>
            <a:ext cx="8361110" cy="5068260"/>
          </a:xfrm>
        </p:spPr>
        <p:txBody>
          <a:bodyPr>
            <a:noAutofit/>
          </a:bodyPr>
          <a:lstStyle/>
          <a:p>
            <a:pPr marL="342900" marR="0" lvl="0" indent="-342900">
              <a:lnSpc>
                <a:spcPct val="107000"/>
              </a:lnSpc>
              <a:spcBef>
                <a:spcPts val="0"/>
              </a:spcBef>
              <a:spcAft>
                <a:spcPts val="0"/>
              </a:spcAft>
              <a:buFont typeface="+mj-lt"/>
              <a:buAutoNum type="arabicPeriod"/>
            </a:pPr>
            <a:r>
              <a:rPr lang="en-US" dirty="0">
                <a:effectLst/>
                <a:latin typeface="Franklin Gothic Medium" panose="020B0603020102020204" pitchFamily="34" charset="0"/>
                <a:ea typeface="Calibri" panose="020F0502020204030204" pitchFamily="34" charset="0"/>
                <a:cs typeface="Times New Roman" panose="02020603050405020304" pitchFamily="18" charset="0"/>
              </a:rPr>
              <a:t>We were designed to work</a:t>
            </a:r>
          </a:p>
          <a:p>
            <a:pPr marL="342900" marR="0" lvl="0" indent="-342900">
              <a:lnSpc>
                <a:spcPct val="107000"/>
              </a:lnSpc>
              <a:spcBef>
                <a:spcPts val="0"/>
              </a:spcBef>
              <a:spcAft>
                <a:spcPts val="0"/>
              </a:spcAft>
              <a:buFont typeface="+mj-lt"/>
              <a:buAutoNum type="arabicPeriod"/>
            </a:pPr>
            <a:r>
              <a:rPr lang="en-US" dirty="0">
                <a:effectLst/>
                <a:latin typeface="Franklin Gothic Medium" panose="020B0603020102020204" pitchFamily="34" charset="0"/>
                <a:ea typeface="Calibri" panose="020F0502020204030204" pitchFamily="34" charset="0"/>
                <a:cs typeface="Times New Roman" panose="02020603050405020304" pitchFamily="18" charset="0"/>
              </a:rPr>
              <a:t>We were designed to be creative</a:t>
            </a:r>
          </a:p>
          <a:p>
            <a:pPr marL="342900" marR="0" lvl="0" indent="-342900">
              <a:lnSpc>
                <a:spcPct val="107000"/>
              </a:lnSpc>
              <a:spcBef>
                <a:spcPts val="0"/>
              </a:spcBef>
              <a:spcAft>
                <a:spcPts val="0"/>
              </a:spcAft>
              <a:buFont typeface="+mj-lt"/>
              <a:buAutoNum type="arabicPeriod"/>
            </a:pPr>
            <a:r>
              <a:rPr lang="en-US" dirty="0">
                <a:effectLst/>
                <a:latin typeface="Franklin Gothic Medium" panose="020B0603020102020204" pitchFamily="34" charset="0"/>
                <a:ea typeface="Calibri" panose="020F0502020204030204" pitchFamily="34" charset="0"/>
                <a:cs typeface="Times New Roman" panose="02020603050405020304" pitchFamily="18" charset="0"/>
              </a:rPr>
              <a:t>We were designed to think</a:t>
            </a:r>
          </a:p>
          <a:p>
            <a:pPr marL="342900" marR="0" lvl="0" indent="-342900">
              <a:lnSpc>
                <a:spcPct val="107000"/>
              </a:lnSpc>
              <a:spcBef>
                <a:spcPts val="0"/>
              </a:spcBef>
              <a:spcAft>
                <a:spcPts val="0"/>
              </a:spcAft>
              <a:buFont typeface="+mj-lt"/>
              <a:buAutoNum type="arabicPeriod"/>
            </a:pPr>
            <a:r>
              <a:rPr lang="en-US" dirty="0">
                <a:effectLst/>
                <a:latin typeface="Franklin Gothic Medium" panose="020B0603020102020204" pitchFamily="34" charset="0"/>
                <a:ea typeface="Calibri" panose="020F0502020204030204" pitchFamily="34" charset="0"/>
                <a:cs typeface="Times New Roman" panose="02020603050405020304" pitchFamily="18" charset="0"/>
              </a:rPr>
              <a:t>We were designed to have dominion, to be in charge and to steward God’s creation</a:t>
            </a:r>
          </a:p>
          <a:p>
            <a:pPr marL="342900" marR="0" lvl="0" indent="-342900">
              <a:lnSpc>
                <a:spcPct val="107000"/>
              </a:lnSpc>
              <a:spcBef>
                <a:spcPts val="0"/>
              </a:spcBef>
              <a:spcAft>
                <a:spcPts val="0"/>
              </a:spcAft>
              <a:buFont typeface="+mj-lt"/>
              <a:buAutoNum type="arabicPeriod"/>
            </a:pPr>
            <a:r>
              <a:rPr lang="en-US" dirty="0">
                <a:effectLst/>
                <a:latin typeface="Franklin Gothic Medium" panose="020B0603020102020204" pitchFamily="34" charset="0"/>
                <a:ea typeface="Calibri" panose="020F0502020204030204" pitchFamily="34" charset="0"/>
                <a:cs typeface="Times New Roman" panose="02020603050405020304" pitchFamily="18" charset="0"/>
              </a:rPr>
              <a:t>We were designed for this world </a:t>
            </a:r>
          </a:p>
        </p:txBody>
      </p:sp>
      <p:sp>
        <p:nvSpPr>
          <p:cNvPr id="2" name="TextBox 1">
            <a:extLst>
              <a:ext uri="{FF2B5EF4-FFF2-40B4-BE49-F238E27FC236}">
                <a16:creationId xmlns:a16="http://schemas.microsoft.com/office/drawing/2014/main" id="{7DFF2258-0C59-00BF-A87C-18861D031DE8}"/>
              </a:ext>
            </a:extLst>
          </p:cNvPr>
          <p:cNvSpPr txBox="1"/>
          <p:nvPr/>
        </p:nvSpPr>
        <p:spPr>
          <a:xfrm>
            <a:off x="407332" y="156881"/>
            <a:ext cx="10843052" cy="15388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Franklin Gothic Demi" panose="020B0703020102020204" pitchFamily="34" charset="0"/>
                <a:ea typeface="Calibri" panose="020F0502020204030204" pitchFamily="34" charset="0"/>
                <a:cs typeface="Times New Roman" panose="02020603050405020304" pitchFamily="18" charset="0"/>
              </a:rPr>
              <a:t>Biblical Principles Guiding How We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Franklin Gothic Demi" panose="020B0703020102020204" pitchFamily="34" charset="0"/>
                <a:ea typeface="Calibri" panose="020F0502020204030204" pitchFamily="34" charset="0"/>
                <a:cs typeface="Times New Roman" panose="02020603050405020304" pitchFamily="18" charset="0"/>
              </a:rPr>
              <a:t>Think About and Use AI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30874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C632D6-CFB1-2B28-F1D7-AB4D28109039}"/>
              </a:ext>
            </a:extLst>
          </p:cNvPr>
          <p:cNvSpPr>
            <a:spLocks noGrp="1"/>
          </p:cNvSpPr>
          <p:nvPr>
            <p:ph idx="1"/>
          </p:nvPr>
        </p:nvSpPr>
        <p:spPr>
          <a:xfrm>
            <a:off x="618836" y="193964"/>
            <a:ext cx="10941793" cy="6177018"/>
          </a:xfrm>
        </p:spPr>
        <p:txBody>
          <a:bodyPr>
            <a:noAutofit/>
          </a:bodyPr>
          <a:lstStyle/>
          <a:p>
            <a:pPr marL="0" marR="0" indent="0">
              <a:lnSpc>
                <a:spcPct val="107000"/>
              </a:lnSpc>
              <a:spcBef>
                <a:spcPts val="0"/>
              </a:spcBef>
              <a:spcAft>
                <a:spcPts val="800"/>
              </a:spcAft>
              <a:buNone/>
            </a:pPr>
            <a:endParaRPr lang="en-US" sz="3400" dirty="0">
              <a:solidFill>
                <a:schemeClr val="bg1"/>
              </a:solidFill>
              <a:effectLst/>
              <a:latin typeface="Franklin Gothic Medium" panose="020B0603020102020204" pitchFamily="34" charset="0"/>
              <a:ea typeface="Calibri" panose="020F0502020204030204" pitchFamily="34" charset="0"/>
              <a:cs typeface="Times New Roman" panose="02020603050405020304" pitchFamily="18" charset="0"/>
            </a:endParaRPr>
          </a:p>
        </p:txBody>
      </p:sp>
      <p:pic>
        <p:nvPicPr>
          <p:cNvPr id="4098" name="Picture 2" descr="What Is The R1 CPU Found In Apple's Vision Pro Headset?">
            <a:extLst>
              <a:ext uri="{FF2B5EF4-FFF2-40B4-BE49-F238E27FC236}">
                <a16:creationId xmlns:a16="http://schemas.microsoft.com/office/drawing/2014/main" id="{6A6DF64C-F6C7-F56E-39D4-EBEF29BCA5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55911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B1DEBCD-9797-E23F-811D-40DC957FC86F}"/>
              </a:ext>
            </a:extLst>
          </p:cNvPr>
          <p:cNvPicPr>
            <a:picLocks noGrp="1" noChangeAspect="1"/>
          </p:cNvPicPr>
          <p:nvPr>
            <p:ph idx="1"/>
          </p:nvPr>
        </p:nvPicPr>
        <p:blipFill rotWithShape="1">
          <a:blip r:embed="rId2"/>
          <a:srcRect l="1" r="-1537" b="8510"/>
          <a:stretch/>
        </p:blipFill>
        <p:spPr>
          <a:xfrm>
            <a:off x="2661557" y="0"/>
            <a:ext cx="6667010" cy="6759146"/>
          </a:xfrm>
        </p:spPr>
      </p:pic>
    </p:spTree>
    <p:extLst>
      <p:ext uri="{BB962C8B-B14F-4D97-AF65-F5344CB8AC3E}">
        <p14:creationId xmlns:p14="http://schemas.microsoft.com/office/powerpoint/2010/main" val="15176813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Couple walking on side of the river HD wallpaper | Wallpaper Flare">
            <a:extLst>
              <a:ext uri="{FF2B5EF4-FFF2-40B4-BE49-F238E27FC236}">
                <a16:creationId xmlns:a16="http://schemas.microsoft.com/office/drawing/2014/main" id="{0B6A2558-E3CD-168D-23F5-BA073CE95F78}"/>
              </a:ext>
            </a:extLst>
          </p:cNvPr>
          <p:cNvPicPr>
            <a:picLocks noChangeAspect="1" noChangeArrowheads="1"/>
          </p:cNvPicPr>
          <p:nvPr/>
        </p:nvPicPr>
        <p:blipFill>
          <a:blip r:embed="rId2" cstate="print">
            <a:alphaModFix amt="30000"/>
            <a:extLst>
              <a:ext uri="{28A0092B-C50C-407E-A947-70E740481C1C}">
                <a14:useLocalDpi xmlns:a14="http://schemas.microsoft.com/office/drawing/2010/main" val="0"/>
              </a:ext>
            </a:extLst>
          </a:blip>
          <a:srcRect/>
          <a:stretch>
            <a:fillRect/>
          </a:stretch>
        </p:blipFill>
        <p:spPr bwMode="auto">
          <a:xfrm>
            <a:off x="2204357" y="0"/>
            <a:ext cx="9987643"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CC632D6-CFB1-2B28-F1D7-AB4D28109039}"/>
              </a:ext>
            </a:extLst>
          </p:cNvPr>
          <p:cNvSpPr>
            <a:spLocks noGrp="1"/>
          </p:cNvSpPr>
          <p:nvPr>
            <p:ph idx="1"/>
          </p:nvPr>
        </p:nvSpPr>
        <p:spPr>
          <a:xfrm>
            <a:off x="407332" y="1614119"/>
            <a:ext cx="8361110" cy="5068260"/>
          </a:xfrm>
        </p:spPr>
        <p:txBody>
          <a:bodyPr>
            <a:noAutofit/>
          </a:bodyPr>
          <a:lstStyle/>
          <a:p>
            <a:pPr marL="342900" marR="0" lvl="0" indent="-342900">
              <a:lnSpc>
                <a:spcPct val="107000"/>
              </a:lnSpc>
              <a:spcBef>
                <a:spcPts val="0"/>
              </a:spcBef>
              <a:spcAft>
                <a:spcPts val="0"/>
              </a:spcAft>
              <a:buFont typeface="+mj-lt"/>
              <a:buAutoNum type="arabicPeriod"/>
            </a:pPr>
            <a:r>
              <a:rPr lang="en-US" dirty="0">
                <a:effectLst/>
                <a:latin typeface="Franklin Gothic Medium" panose="020B0603020102020204" pitchFamily="34" charset="0"/>
                <a:ea typeface="Calibri" panose="020F0502020204030204" pitchFamily="34" charset="0"/>
                <a:cs typeface="Times New Roman" panose="02020603050405020304" pitchFamily="18" charset="0"/>
              </a:rPr>
              <a:t>We were designed to work</a:t>
            </a:r>
          </a:p>
          <a:p>
            <a:pPr marL="342900" marR="0" lvl="0" indent="-342900">
              <a:lnSpc>
                <a:spcPct val="107000"/>
              </a:lnSpc>
              <a:spcBef>
                <a:spcPts val="0"/>
              </a:spcBef>
              <a:spcAft>
                <a:spcPts val="0"/>
              </a:spcAft>
              <a:buFont typeface="+mj-lt"/>
              <a:buAutoNum type="arabicPeriod"/>
            </a:pPr>
            <a:r>
              <a:rPr lang="en-US" dirty="0">
                <a:effectLst/>
                <a:latin typeface="Franklin Gothic Medium" panose="020B0603020102020204" pitchFamily="34" charset="0"/>
                <a:ea typeface="Calibri" panose="020F0502020204030204" pitchFamily="34" charset="0"/>
                <a:cs typeface="Times New Roman" panose="02020603050405020304" pitchFamily="18" charset="0"/>
              </a:rPr>
              <a:t>We were designed to be creative</a:t>
            </a:r>
          </a:p>
          <a:p>
            <a:pPr marL="342900" marR="0" lvl="0" indent="-342900">
              <a:lnSpc>
                <a:spcPct val="107000"/>
              </a:lnSpc>
              <a:spcBef>
                <a:spcPts val="0"/>
              </a:spcBef>
              <a:spcAft>
                <a:spcPts val="0"/>
              </a:spcAft>
              <a:buFont typeface="+mj-lt"/>
              <a:buAutoNum type="arabicPeriod"/>
            </a:pPr>
            <a:r>
              <a:rPr lang="en-US" dirty="0">
                <a:effectLst/>
                <a:latin typeface="Franklin Gothic Medium" panose="020B0603020102020204" pitchFamily="34" charset="0"/>
                <a:ea typeface="Calibri" panose="020F0502020204030204" pitchFamily="34" charset="0"/>
                <a:cs typeface="Times New Roman" panose="02020603050405020304" pitchFamily="18" charset="0"/>
              </a:rPr>
              <a:t>We were designed to think</a:t>
            </a:r>
          </a:p>
          <a:p>
            <a:pPr marL="342900" marR="0" lvl="0" indent="-342900">
              <a:lnSpc>
                <a:spcPct val="107000"/>
              </a:lnSpc>
              <a:spcBef>
                <a:spcPts val="0"/>
              </a:spcBef>
              <a:spcAft>
                <a:spcPts val="0"/>
              </a:spcAft>
              <a:buFont typeface="+mj-lt"/>
              <a:buAutoNum type="arabicPeriod"/>
            </a:pPr>
            <a:r>
              <a:rPr lang="en-US" dirty="0">
                <a:effectLst/>
                <a:latin typeface="Franklin Gothic Medium" panose="020B0603020102020204" pitchFamily="34" charset="0"/>
                <a:ea typeface="Calibri" panose="020F0502020204030204" pitchFamily="34" charset="0"/>
                <a:cs typeface="Times New Roman" panose="02020603050405020304" pitchFamily="18" charset="0"/>
              </a:rPr>
              <a:t>We were designed to have dominion, to be in charge and to steward God’s creation</a:t>
            </a:r>
          </a:p>
          <a:p>
            <a:pPr marL="342900" marR="0" lvl="0" indent="-342900">
              <a:lnSpc>
                <a:spcPct val="107000"/>
              </a:lnSpc>
              <a:spcBef>
                <a:spcPts val="0"/>
              </a:spcBef>
              <a:spcAft>
                <a:spcPts val="0"/>
              </a:spcAft>
              <a:buFont typeface="+mj-lt"/>
              <a:buAutoNum type="arabicPeriod"/>
            </a:pPr>
            <a:r>
              <a:rPr lang="en-US" dirty="0">
                <a:effectLst/>
                <a:latin typeface="Franklin Gothic Medium" panose="020B0603020102020204" pitchFamily="34" charset="0"/>
                <a:ea typeface="Calibri" panose="020F0502020204030204" pitchFamily="34" charset="0"/>
                <a:cs typeface="Times New Roman" panose="02020603050405020304" pitchFamily="18" charset="0"/>
              </a:rPr>
              <a:t>We were designed for this world </a:t>
            </a:r>
          </a:p>
          <a:p>
            <a:pPr marL="342900" marR="0" lvl="0" indent="-342900">
              <a:lnSpc>
                <a:spcPct val="107000"/>
              </a:lnSpc>
              <a:spcBef>
                <a:spcPts val="0"/>
              </a:spcBef>
              <a:spcAft>
                <a:spcPts val="0"/>
              </a:spcAft>
              <a:buFont typeface="+mj-lt"/>
              <a:buAutoNum type="arabicPeriod"/>
            </a:pPr>
            <a:r>
              <a:rPr lang="en-US" dirty="0">
                <a:effectLst/>
                <a:latin typeface="Franklin Gothic Medium" panose="020B0603020102020204" pitchFamily="34" charset="0"/>
                <a:ea typeface="Calibri" panose="020F0502020204030204" pitchFamily="34" charset="0"/>
                <a:cs typeface="Times New Roman" panose="02020603050405020304" pitchFamily="18" charset="0"/>
              </a:rPr>
              <a:t>We were designed for relationships </a:t>
            </a:r>
          </a:p>
        </p:txBody>
      </p:sp>
      <p:sp>
        <p:nvSpPr>
          <p:cNvPr id="2" name="TextBox 1">
            <a:extLst>
              <a:ext uri="{FF2B5EF4-FFF2-40B4-BE49-F238E27FC236}">
                <a16:creationId xmlns:a16="http://schemas.microsoft.com/office/drawing/2014/main" id="{7DFF2258-0C59-00BF-A87C-18861D031DE8}"/>
              </a:ext>
            </a:extLst>
          </p:cNvPr>
          <p:cNvSpPr txBox="1"/>
          <p:nvPr/>
        </p:nvSpPr>
        <p:spPr>
          <a:xfrm>
            <a:off x="407332" y="156881"/>
            <a:ext cx="10843052" cy="15388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Franklin Gothic Demi" panose="020B0703020102020204" pitchFamily="34" charset="0"/>
                <a:ea typeface="Calibri" panose="020F0502020204030204" pitchFamily="34" charset="0"/>
                <a:cs typeface="Times New Roman" panose="02020603050405020304" pitchFamily="18" charset="0"/>
              </a:rPr>
              <a:t>Biblical Principles Guiding How We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Franklin Gothic Demi" panose="020B0703020102020204" pitchFamily="34" charset="0"/>
                <a:ea typeface="Calibri" panose="020F0502020204030204" pitchFamily="34" charset="0"/>
                <a:cs typeface="Times New Roman" panose="02020603050405020304" pitchFamily="18" charset="0"/>
              </a:rPr>
              <a:t>Think About and Use AI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11729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Couple walking on side of the river HD wallpaper | Wallpaper Flare">
            <a:extLst>
              <a:ext uri="{FF2B5EF4-FFF2-40B4-BE49-F238E27FC236}">
                <a16:creationId xmlns:a16="http://schemas.microsoft.com/office/drawing/2014/main" id="{0B6A2558-E3CD-168D-23F5-BA073CE95F78}"/>
              </a:ext>
            </a:extLst>
          </p:cNvPr>
          <p:cNvPicPr>
            <a:picLocks noChangeAspect="1" noChangeArrowheads="1"/>
          </p:cNvPicPr>
          <p:nvPr/>
        </p:nvPicPr>
        <p:blipFill>
          <a:blip r:embed="rId2" cstate="print">
            <a:alphaModFix amt="30000"/>
            <a:extLst>
              <a:ext uri="{28A0092B-C50C-407E-A947-70E740481C1C}">
                <a14:useLocalDpi xmlns:a14="http://schemas.microsoft.com/office/drawing/2010/main" val="0"/>
              </a:ext>
            </a:extLst>
          </a:blip>
          <a:srcRect/>
          <a:stretch>
            <a:fillRect/>
          </a:stretch>
        </p:blipFill>
        <p:spPr bwMode="auto">
          <a:xfrm>
            <a:off x="2204357" y="0"/>
            <a:ext cx="9987643"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CC632D6-CFB1-2B28-F1D7-AB4D28109039}"/>
              </a:ext>
            </a:extLst>
          </p:cNvPr>
          <p:cNvSpPr>
            <a:spLocks noGrp="1"/>
          </p:cNvSpPr>
          <p:nvPr>
            <p:ph idx="1"/>
          </p:nvPr>
        </p:nvSpPr>
        <p:spPr>
          <a:xfrm>
            <a:off x="407332" y="1614119"/>
            <a:ext cx="8361110" cy="5068260"/>
          </a:xfrm>
        </p:spPr>
        <p:txBody>
          <a:bodyPr>
            <a:noAutofit/>
          </a:bodyPr>
          <a:lstStyle/>
          <a:p>
            <a:pPr marL="342900" marR="0" lvl="0" indent="-342900">
              <a:lnSpc>
                <a:spcPct val="107000"/>
              </a:lnSpc>
              <a:spcBef>
                <a:spcPts val="0"/>
              </a:spcBef>
              <a:spcAft>
                <a:spcPts val="0"/>
              </a:spcAft>
              <a:buFont typeface="+mj-lt"/>
              <a:buAutoNum type="arabicPeriod"/>
            </a:pPr>
            <a:r>
              <a:rPr lang="en-US" dirty="0">
                <a:effectLst/>
                <a:latin typeface="Franklin Gothic Medium" panose="020B0603020102020204" pitchFamily="34" charset="0"/>
                <a:ea typeface="Calibri" panose="020F0502020204030204" pitchFamily="34" charset="0"/>
                <a:cs typeface="Times New Roman" panose="02020603050405020304" pitchFamily="18" charset="0"/>
              </a:rPr>
              <a:t>We were designed to work</a:t>
            </a:r>
          </a:p>
          <a:p>
            <a:pPr marL="342900" marR="0" lvl="0" indent="-342900">
              <a:lnSpc>
                <a:spcPct val="107000"/>
              </a:lnSpc>
              <a:spcBef>
                <a:spcPts val="0"/>
              </a:spcBef>
              <a:spcAft>
                <a:spcPts val="0"/>
              </a:spcAft>
              <a:buFont typeface="+mj-lt"/>
              <a:buAutoNum type="arabicPeriod"/>
            </a:pPr>
            <a:r>
              <a:rPr lang="en-US" dirty="0">
                <a:effectLst/>
                <a:latin typeface="Franklin Gothic Medium" panose="020B0603020102020204" pitchFamily="34" charset="0"/>
                <a:ea typeface="Calibri" panose="020F0502020204030204" pitchFamily="34" charset="0"/>
                <a:cs typeface="Times New Roman" panose="02020603050405020304" pitchFamily="18" charset="0"/>
              </a:rPr>
              <a:t>We were designed to be creative</a:t>
            </a:r>
          </a:p>
          <a:p>
            <a:pPr marL="342900" marR="0" lvl="0" indent="-342900">
              <a:lnSpc>
                <a:spcPct val="107000"/>
              </a:lnSpc>
              <a:spcBef>
                <a:spcPts val="0"/>
              </a:spcBef>
              <a:spcAft>
                <a:spcPts val="0"/>
              </a:spcAft>
              <a:buFont typeface="+mj-lt"/>
              <a:buAutoNum type="arabicPeriod"/>
            </a:pPr>
            <a:r>
              <a:rPr lang="en-US" dirty="0">
                <a:effectLst/>
                <a:latin typeface="Franklin Gothic Medium" panose="020B0603020102020204" pitchFamily="34" charset="0"/>
                <a:ea typeface="Calibri" panose="020F0502020204030204" pitchFamily="34" charset="0"/>
                <a:cs typeface="Times New Roman" panose="02020603050405020304" pitchFamily="18" charset="0"/>
              </a:rPr>
              <a:t>We were designed to think</a:t>
            </a:r>
          </a:p>
          <a:p>
            <a:pPr marL="342900" marR="0" lvl="0" indent="-342900">
              <a:lnSpc>
                <a:spcPct val="107000"/>
              </a:lnSpc>
              <a:spcBef>
                <a:spcPts val="0"/>
              </a:spcBef>
              <a:spcAft>
                <a:spcPts val="0"/>
              </a:spcAft>
              <a:buFont typeface="+mj-lt"/>
              <a:buAutoNum type="arabicPeriod"/>
            </a:pPr>
            <a:r>
              <a:rPr lang="en-US" dirty="0">
                <a:effectLst/>
                <a:latin typeface="Franklin Gothic Medium" panose="020B0603020102020204" pitchFamily="34" charset="0"/>
                <a:ea typeface="Calibri" panose="020F0502020204030204" pitchFamily="34" charset="0"/>
                <a:cs typeface="Times New Roman" panose="02020603050405020304" pitchFamily="18" charset="0"/>
              </a:rPr>
              <a:t>We were designed to have dominion, to be in charge and to steward God’s creation</a:t>
            </a:r>
          </a:p>
          <a:p>
            <a:pPr marL="342900" marR="0" lvl="0" indent="-342900">
              <a:lnSpc>
                <a:spcPct val="107000"/>
              </a:lnSpc>
              <a:spcBef>
                <a:spcPts val="0"/>
              </a:spcBef>
              <a:spcAft>
                <a:spcPts val="0"/>
              </a:spcAft>
              <a:buFont typeface="+mj-lt"/>
              <a:buAutoNum type="arabicPeriod"/>
            </a:pPr>
            <a:r>
              <a:rPr lang="en-US" dirty="0">
                <a:effectLst/>
                <a:latin typeface="Franklin Gothic Medium" panose="020B0603020102020204" pitchFamily="34" charset="0"/>
                <a:ea typeface="Calibri" panose="020F0502020204030204" pitchFamily="34" charset="0"/>
                <a:cs typeface="Times New Roman" panose="02020603050405020304" pitchFamily="18" charset="0"/>
              </a:rPr>
              <a:t>We were designed for this world </a:t>
            </a:r>
          </a:p>
          <a:p>
            <a:pPr marL="342900" marR="0" lvl="0" indent="-342900">
              <a:lnSpc>
                <a:spcPct val="107000"/>
              </a:lnSpc>
              <a:spcBef>
                <a:spcPts val="0"/>
              </a:spcBef>
              <a:spcAft>
                <a:spcPts val="0"/>
              </a:spcAft>
              <a:buFont typeface="+mj-lt"/>
              <a:buAutoNum type="arabicPeriod"/>
            </a:pPr>
            <a:r>
              <a:rPr lang="en-US" dirty="0">
                <a:effectLst/>
                <a:latin typeface="Franklin Gothic Medium" panose="020B0603020102020204" pitchFamily="34" charset="0"/>
                <a:ea typeface="Calibri" panose="020F0502020204030204" pitchFamily="34" charset="0"/>
                <a:cs typeface="Times New Roman" panose="02020603050405020304" pitchFamily="18" charset="0"/>
              </a:rPr>
              <a:t>We were designed for relationships </a:t>
            </a:r>
          </a:p>
          <a:p>
            <a:pPr marL="342900" marR="0" lvl="0" indent="-342900">
              <a:lnSpc>
                <a:spcPct val="107000"/>
              </a:lnSpc>
              <a:spcBef>
                <a:spcPts val="0"/>
              </a:spcBef>
              <a:spcAft>
                <a:spcPts val="0"/>
              </a:spcAft>
              <a:buFont typeface="+mj-lt"/>
              <a:buAutoNum type="arabicPeriod"/>
            </a:pPr>
            <a:r>
              <a:rPr lang="en-US" dirty="0">
                <a:effectLst/>
                <a:latin typeface="Franklin Gothic Medium" panose="020B0603020102020204" pitchFamily="34" charset="0"/>
                <a:ea typeface="Calibri" panose="020F0502020204030204" pitchFamily="34" charset="0"/>
                <a:cs typeface="Times New Roman" panose="02020603050405020304" pitchFamily="18" charset="0"/>
              </a:rPr>
              <a:t>We were designed as responsible moral agents</a:t>
            </a:r>
          </a:p>
        </p:txBody>
      </p:sp>
      <p:sp>
        <p:nvSpPr>
          <p:cNvPr id="2" name="TextBox 1">
            <a:extLst>
              <a:ext uri="{FF2B5EF4-FFF2-40B4-BE49-F238E27FC236}">
                <a16:creationId xmlns:a16="http://schemas.microsoft.com/office/drawing/2014/main" id="{7DFF2258-0C59-00BF-A87C-18861D031DE8}"/>
              </a:ext>
            </a:extLst>
          </p:cNvPr>
          <p:cNvSpPr txBox="1"/>
          <p:nvPr/>
        </p:nvSpPr>
        <p:spPr>
          <a:xfrm>
            <a:off x="407332" y="156881"/>
            <a:ext cx="10843052" cy="15388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Franklin Gothic Demi" panose="020B0703020102020204" pitchFamily="34" charset="0"/>
                <a:ea typeface="Calibri" panose="020F0502020204030204" pitchFamily="34" charset="0"/>
                <a:cs typeface="Times New Roman" panose="02020603050405020304" pitchFamily="18" charset="0"/>
              </a:rPr>
              <a:t>Biblical Principles Guiding How We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Franklin Gothic Demi" panose="020B0703020102020204" pitchFamily="34" charset="0"/>
                <a:ea typeface="Calibri" panose="020F0502020204030204" pitchFamily="34" charset="0"/>
                <a:cs typeface="Times New Roman" panose="02020603050405020304" pitchFamily="18" charset="0"/>
              </a:rPr>
              <a:t>Think About and Use AI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09719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1D16E7-0CF4-68B7-56DF-366B86AE65A4}"/>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78BB6C59-2228-0575-4A34-ED713085725C}"/>
              </a:ext>
            </a:extLst>
          </p:cNvPr>
          <p:cNvPicPr>
            <a:picLocks noChangeAspect="1"/>
          </p:cNvPicPr>
          <p:nvPr/>
        </p:nvPicPr>
        <p:blipFill rotWithShape="1">
          <a:blip r:embed="rId2"/>
          <a:srcRect l="25714" t="1934" r="24867" b="11443"/>
          <a:stretch/>
        </p:blipFill>
        <p:spPr>
          <a:xfrm>
            <a:off x="1932214" y="0"/>
            <a:ext cx="8327571" cy="6844669"/>
          </a:xfrm>
          <a:prstGeom prst="rect">
            <a:avLst/>
          </a:prstGeom>
        </p:spPr>
      </p:pic>
    </p:spTree>
    <p:extLst>
      <p:ext uri="{BB962C8B-B14F-4D97-AF65-F5344CB8AC3E}">
        <p14:creationId xmlns:p14="http://schemas.microsoft.com/office/powerpoint/2010/main" val="22908759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C632D6-CFB1-2B28-F1D7-AB4D28109039}"/>
              </a:ext>
            </a:extLst>
          </p:cNvPr>
          <p:cNvSpPr>
            <a:spLocks noGrp="1"/>
          </p:cNvSpPr>
          <p:nvPr>
            <p:ph idx="1"/>
          </p:nvPr>
        </p:nvSpPr>
        <p:spPr>
          <a:xfrm>
            <a:off x="326571" y="310243"/>
            <a:ext cx="11544299" cy="6060739"/>
          </a:xfrm>
        </p:spPr>
        <p:txBody>
          <a:bodyPr>
            <a:noAutofit/>
          </a:bodyPr>
          <a:lstStyle/>
          <a:p>
            <a:pPr marL="0" marR="0" indent="0">
              <a:lnSpc>
                <a:spcPct val="107000"/>
              </a:lnSpc>
              <a:spcBef>
                <a:spcPts val="0"/>
              </a:spcBef>
              <a:spcAft>
                <a:spcPts val="800"/>
              </a:spcAft>
              <a:buNone/>
            </a:pPr>
            <a:r>
              <a:rPr lang="en-US" sz="3300" dirty="0">
                <a:solidFill>
                  <a:schemeClr val="bg1"/>
                </a:solidFill>
                <a:effectLst/>
                <a:latin typeface="Franklin Gothic Medium" panose="020B0603020102020204" pitchFamily="34" charset="0"/>
                <a:ea typeface="Calibri" panose="020F0502020204030204" pitchFamily="34" charset="0"/>
                <a:cs typeface="Times New Roman" panose="02020603050405020304" pitchFamily="18" charset="0"/>
              </a:rPr>
              <a:t> </a:t>
            </a:r>
          </a:p>
        </p:txBody>
      </p:sp>
      <p:pic>
        <p:nvPicPr>
          <p:cNvPr id="6" name="Picture 5">
            <a:extLst>
              <a:ext uri="{FF2B5EF4-FFF2-40B4-BE49-F238E27FC236}">
                <a16:creationId xmlns:a16="http://schemas.microsoft.com/office/drawing/2014/main" id="{0FB4938D-4EC2-37D2-4558-54CBFEED29FC}"/>
              </a:ext>
            </a:extLst>
          </p:cNvPr>
          <p:cNvPicPr>
            <a:picLocks noChangeAspect="1"/>
          </p:cNvPicPr>
          <p:nvPr/>
        </p:nvPicPr>
        <p:blipFill rotWithShape="1">
          <a:blip r:embed="rId2"/>
          <a:srcRect l="25848" t="6587" r="22188" b="12585"/>
          <a:stretch/>
        </p:blipFill>
        <p:spPr>
          <a:xfrm>
            <a:off x="1534885" y="0"/>
            <a:ext cx="9402487" cy="6858000"/>
          </a:xfrm>
          <a:prstGeom prst="rect">
            <a:avLst/>
          </a:prstGeom>
        </p:spPr>
      </p:pic>
    </p:spTree>
    <p:extLst>
      <p:ext uri="{BB962C8B-B14F-4D97-AF65-F5344CB8AC3E}">
        <p14:creationId xmlns:p14="http://schemas.microsoft.com/office/powerpoint/2010/main" val="18972941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823B"/>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C632D6-CFB1-2B28-F1D7-AB4D28109039}"/>
              </a:ext>
            </a:extLst>
          </p:cNvPr>
          <p:cNvSpPr>
            <a:spLocks noGrp="1"/>
          </p:cNvSpPr>
          <p:nvPr>
            <p:ph idx="1"/>
          </p:nvPr>
        </p:nvSpPr>
        <p:spPr>
          <a:xfrm>
            <a:off x="667853" y="590919"/>
            <a:ext cx="10856294" cy="6024992"/>
          </a:xfrm>
        </p:spPr>
        <p:txBody>
          <a:bodyPr>
            <a:noAutofit/>
          </a:bodyPr>
          <a:lstStyle/>
          <a:p>
            <a:pPr marL="0" marR="0" indent="0">
              <a:lnSpc>
                <a:spcPct val="107000"/>
              </a:lnSpc>
              <a:spcBef>
                <a:spcPts val="0"/>
              </a:spcBef>
              <a:spcAft>
                <a:spcPts val="800"/>
              </a:spcAft>
              <a:buNone/>
            </a:pPr>
            <a:r>
              <a:rPr lang="en-US" sz="4700" dirty="0">
                <a:solidFill>
                  <a:schemeClr val="bg1"/>
                </a:solidFill>
                <a:effectLst/>
                <a:latin typeface="Franklin Gothic Medium" panose="020B0603020102020204" pitchFamily="34" charset="0"/>
                <a:ea typeface="Calibri" panose="020F0502020204030204" pitchFamily="34" charset="0"/>
                <a:cs typeface="Times New Roman" panose="02020603050405020304" pitchFamily="18" charset="0"/>
              </a:rPr>
              <a:t>“Does Homosexual Activity Shorten Life?” </a:t>
            </a:r>
          </a:p>
          <a:p>
            <a:pPr marL="0" marR="0" indent="0">
              <a:lnSpc>
                <a:spcPct val="107000"/>
              </a:lnSpc>
              <a:spcBef>
                <a:spcPts val="0"/>
              </a:spcBef>
              <a:spcAft>
                <a:spcPts val="800"/>
              </a:spcAft>
              <a:buNone/>
            </a:pPr>
            <a:r>
              <a:rPr lang="en-US" sz="3100" dirty="0">
                <a:solidFill>
                  <a:schemeClr val="bg1"/>
                </a:solidFill>
                <a:effectLst/>
                <a:latin typeface="Franklin Gothic Medium" panose="020B0603020102020204" pitchFamily="34" charset="0"/>
                <a:ea typeface="Calibri" panose="020F0502020204030204" pitchFamily="34" charset="0"/>
                <a:cs typeface="Times New Roman" panose="02020603050405020304" pitchFamily="18" charset="0"/>
              </a:rPr>
              <a:t>(Study published in the National Library of Medicine, NIH)</a:t>
            </a:r>
          </a:p>
          <a:p>
            <a:pPr marL="0" marR="0" indent="0">
              <a:lnSpc>
                <a:spcPct val="107000"/>
              </a:lnSpc>
              <a:spcBef>
                <a:spcPts val="0"/>
              </a:spcBef>
              <a:spcAft>
                <a:spcPts val="800"/>
              </a:spcAft>
              <a:buNone/>
            </a:pPr>
            <a:r>
              <a:rPr lang="en-US" sz="3100" dirty="0">
                <a:solidFill>
                  <a:schemeClr val="bg1"/>
                </a:solidFill>
                <a:latin typeface="Franklin Gothic Medium" panose="020B0603020102020204" pitchFamily="34" charset="0"/>
                <a:ea typeface="Calibri" panose="020F0502020204030204" pitchFamily="34" charset="0"/>
                <a:cs typeface="Times New Roman" panose="02020603050405020304" pitchFamily="18" charset="0"/>
              </a:rPr>
              <a:t>______________________________________________________</a:t>
            </a:r>
            <a:endParaRPr lang="en-US" sz="3100" dirty="0">
              <a:solidFill>
                <a:schemeClr val="bg1"/>
              </a:solidFill>
              <a:effectLst/>
              <a:latin typeface="Franklin Gothic Medium" panose="020B060302010202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3300" dirty="0">
              <a:solidFill>
                <a:schemeClr val="bg1"/>
              </a:solidFill>
              <a:effectLst/>
              <a:latin typeface="Franklin Gothic Medium" panose="020B060302010202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3500" dirty="0">
                <a:solidFill>
                  <a:schemeClr val="bg1"/>
                </a:solidFill>
                <a:effectLst/>
                <a:latin typeface="Franklin Gothic Medium" panose="020B0603020102020204" pitchFamily="34" charset="0"/>
                <a:ea typeface="Calibri" panose="020F0502020204030204" pitchFamily="34" charset="0"/>
                <a:cs typeface="Times New Roman" panose="02020603050405020304" pitchFamily="18" charset="0"/>
              </a:rPr>
              <a:t>“Four lines of evidence were consistent with previous findings suggesting that homosexual activity may be associated with a lifespan </a:t>
            </a:r>
            <a:r>
              <a:rPr lang="en-US" sz="3500" u="sng" dirty="0">
                <a:solidFill>
                  <a:schemeClr val="bg1"/>
                </a:solidFill>
                <a:effectLst/>
                <a:latin typeface="Franklin Gothic Medium" panose="020B0603020102020204" pitchFamily="34" charset="0"/>
                <a:ea typeface="Calibri" panose="020F0502020204030204" pitchFamily="34" charset="0"/>
                <a:cs typeface="Times New Roman" panose="02020603050405020304" pitchFamily="18" charset="0"/>
              </a:rPr>
              <a:t>shortened by 20 to 30 years</a:t>
            </a:r>
            <a:r>
              <a:rPr lang="en-US" sz="3500" dirty="0">
                <a:solidFill>
                  <a:schemeClr val="bg1"/>
                </a:solidFill>
                <a:effectLst/>
                <a:latin typeface="Franklin Gothic Medium" panose="020B060302010202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1371949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B209974-3035-F4E3-3E53-7A46FDF9C69D}"/>
              </a:ext>
            </a:extLst>
          </p:cNvPr>
          <p:cNvPicPr>
            <a:picLocks noGrp="1" noChangeAspect="1"/>
          </p:cNvPicPr>
          <p:nvPr>
            <p:ph idx="1"/>
          </p:nvPr>
        </p:nvPicPr>
        <p:blipFill rotWithShape="1">
          <a:blip r:embed="rId2"/>
          <a:srcRect r="1561" b="12598"/>
          <a:stretch/>
        </p:blipFill>
        <p:spPr>
          <a:xfrm>
            <a:off x="703942" y="2920"/>
            <a:ext cx="11009253" cy="6855080"/>
          </a:xfrm>
        </p:spPr>
      </p:pic>
    </p:spTree>
    <p:extLst>
      <p:ext uri="{BB962C8B-B14F-4D97-AF65-F5344CB8AC3E}">
        <p14:creationId xmlns:p14="http://schemas.microsoft.com/office/powerpoint/2010/main" val="1560887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66196"/>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C632D6-CFB1-2B28-F1D7-AB4D28109039}"/>
              </a:ext>
            </a:extLst>
          </p:cNvPr>
          <p:cNvSpPr>
            <a:spLocks noGrp="1"/>
          </p:cNvSpPr>
          <p:nvPr>
            <p:ph idx="1"/>
          </p:nvPr>
        </p:nvSpPr>
        <p:spPr>
          <a:xfrm>
            <a:off x="827903" y="741405"/>
            <a:ext cx="10670990" cy="5290986"/>
          </a:xfrm>
        </p:spPr>
        <p:txBody>
          <a:bodyPr>
            <a:noAutofit/>
          </a:bodyPr>
          <a:lstStyle/>
          <a:p>
            <a:pPr marR="0" indent="0">
              <a:lnSpc>
                <a:spcPct val="107000"/>
              </a:lnSpc>
              <a:spcBef>
                <a:spcPts val="0"/>
              </a:spcBef>
              <a:spcAft>
                <a:spcPts val="800"/>
              </a:spcAft>
              <a:buNone/>
            </a:pPr>
            <a:r>
              <a:rPr lang="en-US" sz="3600" b="1" u="sng" dirty="0">
                <a:solidFill>
                  <a:schemeClr val="bg1"/>
                </a:solidFill>
                <a:effectLst/>
                <a:latin typeface="Liberation Sans" panose="020B0604020202020204" pitchFamily="34" charset="0"/>
                <a:ea typeface="Liberation Sans" panose="020B0604020202020204" pitchFamily="34" charset="0"/>
                <a:cs typeface="Liberation Sans" panose="020B0604020202020204" pitchFamily="34" charset="0"/>
              </a:rPr>
              <a:t>Artificial Intelligence</a:t>
            </a:r>
          </a:p>
          <a:p>
            <a:pPr marR="0" indent="0">
              <a:lnSpc>
                <a:spcPct val="107000"/>
              </a:lnSpc>
              <a:spcBef>
                <a:spcPts val="0"/>
              </a:spcBef>
              <a:spcAft>
                <a:spcPts val="800"/>
              </a:spcAft>
              <a:buNone/>
            </a:pPr>
            <a:endParaRPr lang="en-US" sz="3600" b="1" dirty="0">
              <a:solidFill>
                <a:schemeClr val="bg1"/>
              </a:solidFill>
              <a:effectLst/>
              <a:latin typeface="Liberation Sans" panose="020B0604020202020204" pitchFamily="34" charset="0"/>
              <a:ea typeface="Liberation Sans" panose="020B0604020202020204" pitchFamily="34" charset="0"/>
              <a:cs typeface="Liberation Sans" panose="020B0604020202020204" pitchFamily="34" charset="0"/>
            </a:endParaRPr>
          </a:p>
          <a:p>
            <a:pPr marR="0" indent="0">
              <a:lnSpc>
                <a:spcPct val="107000"/>
              </a:lnSpc>
              <a:spcBef>
                <a:spcPts val="0"/>
              </a:spcBef>
              <a:spcAft>
                <a:spcPts val="800"/>
              </a:spcAft>
              <a:buNone/>
            </a:pPr>
            <a:r>
              <a:rPr lang="en-US" sz="3600" b="1" dirty="0">
                <a:solidFill>
                  <a:schemeClr val="bg1"/>
                </a:solidFill>
                <a:effectLst/>
                <a:latin typeface="Liberation Sans" panose="020B0604020202020204" pitchFamily="34" charset="0"/>
                <a:ea typeface="Liberation Sans" panose="020B0604020202020204" pitchFamily="34" charset="0"/>
                <a:cs typeface="Liberation Sans" panose="020B0604020202020204" pitchFamily="34" charset="0"/>
              </a:rPr>
              <a:t>AI is the ability of a computer or robot to perform tasks commonly associated with intelligent beings, such as learning, reasoning, problem solving, and using language.</a:t>
            </a:r>
          </a:p>
          <a:p>
            <a:pPr marL="0" marR="0" indent="0">
              <a:lnSpc>
                <a:spcPct val="107000"/>
              </a:lnSpc>
              <a:spcBef>
                <a:spcPts val="0"/>
              </a:spcBef>
              <a:spcAft>
                <a:spcPts val="800"/>
              </a:spcAft>
              <a:buNone/>
            </a:pPr>
            <a:endParaRPr lang="en-US" sz="3100" dirty="0">
              <a:solidFill>
                <a:schemeClr val="bg1"/>
              </a:solidFill>
              <a:effectLst/>
              <a:latin typeface="Franklin Gothic Medium" panose="020B0603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846414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C632D6-CFB1-2B28-F1D7-AB4D28109039}"/>
              </a:ext>
            </a:extLst>
          </p:cNvPr>
          <p:cNvSpPr>
            <a:spLocks noGrp="1"/>
          </p:cNvSpPr>
          <p:nvPr>
            <p:ph idx="1"/>
          </p:nvPr>
        </p:nvSpPr>
        <p:spPr>
          <a:xfrm>
            <a:off x="404388" y="160638"/>
            <a:ext cx="11383224" cy="6339016"/>
          </a:xfrm>
        </p:spPr>
        <p:txBody>
          <a:bodyPr>
            <a:noAutofit/>
          </a:bodyPr>
          <a:lstStyle/>
          <a:p>
            <a:pPr marL="0" marR="0" indent="0">
              <a:lnSpc>
                <a:spcPct val="107000"/>
              </a:lnSpc>
              <a:spcBef>
                <a:spcPts val="0"/>
              </a:spcBef>
              <a:spcAft>
                <a:spcPts val="800"/>
              </a:spcAft>
              <a:buNone/>
            </a:pPr>
            <a:endParaRPr lang="en-US" sz="3000" dirty="0">
              <a:solidFill>
                <a:schemeClr val="bg1"/>
              </a:solidFill>
              <a:effectLst/>
              <a:latin typeface="Franklin Gothic Medium" panose="020B060302010202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dirty="0">
              <a:solidFill>
                <a:schemeClr val="bg1"/>
              </a:solidFill>
              <a:effectLst/>
              <a:latin typeface="Franklin Gothic Medium" panose="020B060302010202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dirty="0">
              <a:solidFill>
                <a:schemeClr val="bg1"/>
              </a:solidFill>
              <a:effectLst/>
              <a:latin typeface="Franklin Gothic Medium" panose="020B06030201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2">
            <p14:nvContentPartPr>
              <p14:cNvPr id="8" name="Ink 7">
                <a:extLst>
                  <a:ext uri="{FF2B5EF4-FFF2-40B4-BE49-F238E27FC236}">
                    <a16:creationId xmlns:a16="http://schemas.microsoft.com/office/drawing/2014/main" id="{B25496ED-4C7C-C2A0-8960-7BF218EC30E3}"/>
                  </a:ext>
                </a:extLst>
              </p14:cNvPr>
              <p14:cNvContentPartPr/>
              <p14:nvPr/>
            </p14:nvContentPartPr>
            <p14:xfrm>
              <a:off x="4522911" y="4310949"/>
              <a:ext cx="360" cy="360"/>
            </p14:xfrm>
          </p:contentPart>
        </mc:Choice>
        <mc:Fallback xmlns="">
          <p:pic>
            <p:nvPicPr>
              <p:cNvPr id="8" name="Ink 7">
                <a:extLst>
                  <a:ext uri="{FF2B5EF4-FFF2-40B4-BE49-F238E27FC236}">
                    <a16:creationId xmlns:a16="http://schemas.microsoft.com/office/drawing/2014/main" id="{B25496ED-4C7C-C2A0-8960-7BF218EC30E3}"/>
                  </a:ext>
                </a:extLst>
              </p:cNvPr>
              <p:cNvPicPr/>
              <p:nvPr/>
            </p:nvPicPr>
            <p:blipFill>
              <a:blip r:embed="rId3"/>
              <a:stretch>
                <a:fillRect/>
              </a:stretch>
            </p:blipFill>
            <p:spPr>
              <a:xfrm>
                <a:off x="4505271" y="4292949"/>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9" name="Ink 8">
                <a:extLst>
                  <a:ext uri="{FF2B5EF4-FFF2-40B4-BE49-F238E27FC236}">
                    <a16:creationId xmlns:a16="http://schemas.microsoft.com/office/drawing/2014/main" id="{0AB35548-4091-13EF-9CA8-5510134A35DF}"/>
                  </a:ext>
                </a:extLst>
              </p14:cNvPr>
              <p14:cNvContentPartPr/>
              <p14:nvPr/>
            </p14:nvContentPartPr>
            <p14:xfrm>
              <a:off x="4653231" y="4343349"/>
              <a:ext cx="360" cy="360"/>
            </p14:xfrm>
          </p:contentPart>
        </mc:Choice>
        <mc:Fallback xmlns="">
          <p:pic>
            <p:nvPicPr>
              <p:cNvPr id="9" name="Ink 8">
                <a:extLst>
                  <a:ext uri="{FF2B5EF4-FFF2-40B4-BE49-F238E27FC236}">
                    <a16:creationId xmlns:a16="http://schemas.microsoft.com/office/drawing/2014/main" id="{0AB35548-4091-13EF-9CA8-5510134A35DF}"/>
                  </a:ext>
                </a:extLst>
              </p:cNvPr>
              <p:cNvPicPr/>
              <p:nvPr/>
            </p:nvPicPr>
            <p:blipFill>
              <a:blip r:embed="rId5"/>
              <a:stretch>
                <a:fillRect/>
              </a:stretch>
            </p:blipFill>
            <p:spPr>
              <a:xfrm>
                <a:off x="4635591" y="4325709"/>
                <a:ext cx="36000" cy="36000"/>
              </a:xfrm>
              <a:prstGeom prst="rect">
                <a:avLst/>
              </a:prstGeom>
            </p:spPr>
          </p:pic>
        </mc:Fallback>
      </mc:AlternateContent>
      <p:pic>
        <p:nvPicPr>
          <p:cNvPr id="15" name="Picture 14">
            <a:extLst>
              <a:ext uri="{FF2B5EF4-FFF2-40B4-BE49-F238E27FC236}">
                <a16:creationId xmlns:a16="http://schemas.microsoft.com/office/drawing/2014/main" id="{C452CA73-CE7C-B2EE-AE7A-3564B0BC947C}"/>
              </a:ext>
            </a:extLst>
          </p:cNvPr>
          <p:cNvPicPr>
            <a:picLocks noChangeAspect="1"/>
          </p:cNvPicPr>
          <p:nvPr/>
        </p:nvPicPr>
        <p:blipFill>
          <a:blip r:embed="rId6"/>
          <a:stretch>
            <a:fillRect/>
          </a:stretch>
        </p:blipFill>
        <p:spPr>
          <a:xfrm>
            <a:off x="0" y="1822834"/>
            <a:ext cx="12192000" cy="3059415"/>
          </a:xfrm>
          <a:prstGeom prst="rect">
            <a:avLst/>
          </a:prstGeom>
        </p:spPr>
      </p:pic>
    </p:spTree>
    <p:extLst>
      <p:ext uri="{BB962C8B-B14F-4D97-AF65-F5344CB8AC3E}">
        <p14:creationId xmlns:p14="http://schemas.microsoft.com/office/powerpoint/2010/main" val="25520579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Couple walking on side of the river HD wallpaper | Wallpaper Flare">
            <a:extLst>
              <a:ext uri="{FF2B5EF4-FFF2-40B4-BE49-F238E27FC236}">
                <a16:creationId xmlns:a16="http://schemas.microsoft.com/office/drawing/2014/main" id="{0B6A2558-E3CD-168D-23F5-BA073CE95F78}"/>
              </a:ext>
            </a:extLst>
          </p:cNvPr>
          <p:cNvPicPr>
            <a:picLocks noChangeAspect="1" noChangeArrowheads="1"/>
          </p:cNvPicPr>
          <p:nvPr/>
        </p:nvPicPr>
        <p:blipFill>
          <a:blip r:embed="rId2" cstate="print">
            <a:alphaModFix amt="30000"/>
            <a:extLst>
              <a:ext uri="{28A0092B-C50C-407E-A947-70E740481C1C}">
                <a14:useLocalDpi xmlns:a14="http://schemas.microsoft.com/office/drawing/2010/main" val="0"/>
              </a:ext>
            </a:extLst>
          </a:blip>
          <a:srcRect/>
          <a:stretch>
            <a:fillRect/>
          </a:stretch>
        </p:blipFill>
        <p:spPr bwMode="auto">
          <a:xfrm>
            <a:off x="2204357" y="0"/>
            <a:ext cx="9987643"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CC632D6-CFB1-2B28-F1D7-AB4D28109039}"/>
              </a:ext>
            </a:extLst>
          </p:cNvPr>
          <p:cNvSpPr>
            <a:spLocks noGrp="1"/>
          </p:cNvSpPr>
          <p:nvPr>
            <p:ph idx="1"/>
          </p:nvPr>
        </p:nvSpPr>
        <p:spPr>
          <a:xfrm>
            <a:off x="407332" y="1614119"/>
            <a:ext cx="8361110" cy="5068260"/>
          </a:xfrm>
        </p:spPr>
        <p:txBody>
          <a:bodyPr>
            <a:noAutofit/>
          </a:bodyPr>
          <a:lstStyle/>
          <a:p>
            <a:pPr marL="342900" marR="0" lvl="0" indent="-342900">
              <a:lnSpc>
                <a:spcPct val="107000"/>
              </a:lnSpc>
              <a:spcBef>
                <a:spcPts val="0"/>
              </a:spcBef>
              <a:spcAft>
                <a:spcPts val="0"/>
              </a:spcAft>
              <a:buFont typeface="+mj-lt"/>
              <a:buAutoNum type="arabicPeriod"/>
            </a:pPr>
            <a:r>
              <a:rPr lang="en-US" dirty="0">
                <a:effectLst/>
                <a:latin typeface="Franklin Gothic Medium" panose="020B0603020102020204" pitchFamily="34" charset="0"/>
                <a:ea typeface="Calibri" panose="020F0502020204030204" pitchFamily="34" charset="0"/>
                <a:cs typeface="Times New Roman" panose="02020603050405020304" pitchFamily="18" charset="0"/>
              </a:rPr>
              <a:t>We were designed to work</a:t>
            </a:r>
          </a:p>
          <a:p>
            <a:pPr marL="342900" marR="0" lvl="0" indent="-342900">
              <a:lnSpc>
                <a:spcPct val="107000"/>
              </a:lnSpc>
              <a:spcBef>
                <a:spcPts val="0"/>
              </a:spcBef>
              <a:spcAft>
                <a:spcPts val="0"/>
              </a:spcAft>
              <a:buFont typeface="+mj-lt"/>
              <a:buAutoNum type="arabicPeriod"/>
            </a:pPr>
            <a:r>
              <a:rPr lang="en-US" dirty="0">
                <a:effectLst/>
                <a:latin typeface="Franklin Gothic Medium" panose="020B0603020102020204" pitchFamily="34" charset="0"/>
                <a:ea typeface="Calibri" panose="020F0502020204030204" pitchFamily="34" charset="0"/>
                <a:cs typeface="Times New Roman" panose="02020603050405020304" pitchFamily="18" charset="0"/>
              </a:rPr>
              <a:t>We were designed to be creative</a:t>
            </a:r>
          </a:p>
          <a:p>
            <a:pPr marL="342900" marR="0" lvl="0" indent="-342900">
              <a:lnSpc>
                <a:spcPct val="107000"/>
              </a:lnSpc>
              <a:spcBef>
                <a:spcPts val="0"/>
              </a:spcBef>
              <a:spcAft>
                <a:spcPts val="0"/>
              </a:spcAft>
              <a:buFont typeface="+mj-lt"/>
              <a:buAutoNum type="arabicPeriod"/>
            </a:pPr>
            <a:r>
              <a:rPr lang="en-US" dirty="0">
                <a:effectLst/>
                <a:latin typeface="Franklin Gothic Medium" panose="020B0603020102020204" pitchFamily="34" charset="0"/>
                <a:ea typeface="Calibri" panose="020F0502020204030204" pitchFamily="34" charset="0"/>
                <a:cs typeface="Times New Roman" panose="02020603050405020304" pitchFamily="18" charset="0"/>
              </a:rPr>
              <a:t>We were designed to think</a:t>
            </a:r>
          </a:p>
          <a:p>
            <a:pPr marL="342900" marR="0" lvl="0" indent="-342900">
              <a:lnSpc>
                <a:spcPct val="107000"/>
              </a:lnSpc>
              <a:spcBef>
                <a:spcPts val="0"/>
              </a:spcBef>
              <a:spcAft>
                <a:spcPts val="0"/>
              </a:spcAft>
              <a:buFont typeface="+mj-lt"/>
              <a:buAutoNum type="arabicPeriod"/>
            </a:pPr>
            <a:r>
              <a:rPr lang="en-US" dirty="0">
                <a:effectLst/>
                <a:latin typeface="Franklin Gothic Medium" panose="020B0603020102020204" pitchFamily="34" charset="0"/>
                <a:ea typeface="Calibri" panose="020F0502020204030204" pitchFamily="34" charset="0"/>
                <a:cs typeface="Times New Roman" panose="02020603050405020304" pitchFamily="18" charset="0"/>
              </a:rPr>
              <a:t>We were designed to have dominion, to be in charge and to steward God’s creation</a:t>
            </a:r>
          </a:p>
          <a:p>
            <a:pPr marL="342900" marR="0" lvl="0" indent="-342900">
              <a:lnSpc>
                <a:spcPct val="107000"/>
              </a:lnSpc>
              <a:spcBef>
                <a:spcPts val="0"/>
              </a:spcBef>
              <a:spcAft>
                <a:spcPts val="0"/>
              </a:spcAft>
              <a:buFont typeface="+mj-lt"/>
              <a:buAutoNum type="arabicPeriod"/>
            </a:pPr>
            <a:r>
              <a:rPr lang="en-US" dirty="0">
                <a:effectLst/>
                <a:latin typeface="Franklin Gothic Medium" panose="020B0603020102020204" pitchFamily="34" charset="0"/>
                <a:ea typeface="Calibri" panose="020F0502020204030204" pitchFamily="34" charset="0"/>
                <a:cs typeface="Times New Roman" panose="02020603050405020304" pitchFamily="18" charset="0"/>
              </a:rPr>
              <a:t>We were designed for this world </a:t>
            </a:r>
          </a:p>
          <a:p>
            <a:pPr marL="342900" marR="0" lvl="0" indent="-342900">
              <a:lnSpc>
                <a:spcPct val="107000"/>
              </a:lnSpc>
              <a:spcBef>
                <a:spcPts val="0"/>
              </a:spcBef>
              <a:spcAft>
                <a:spcPts val="0"/>
              </a:spcAft>
              <a:buFont typeface="+mj-lt"/>
              <a:buAutoNum type="arabicPeriod"/>
            </a:pPr>
            <a:r>
              <a:rPr lang="en-US" dirty="0">
                <a:effectLst/>
                <a:latin typeface="Franklin Gothic Medium" panose="020B0603020102020204" pitchFamily="34" charset="0"/>
                <a:ea typeface="Calibri" panose="020F0502020204030204" pitchFamily="34" charset="0"/>
                <a:cs typeface="Times New Roman" panose="02020603050405020304" pitchFamily="18" charset="0"/>
              </a:rPr>
              <a:t>We were designed for relationships </a:t>
            </a:r>
          </a:p>
          <a:p>
            <a:pPr marL="342900" marR="0" lvl="0" indent="-342900">
              <a:lnSpc>
                <a:spcPct val="107000"/>
              </a:lnSpc>
              <a:spcBef>
                <a:spcPts val="0"/>
              </a:spcBef>
              <a:spcAft>
                <a:spcPts val="0"/>
              </a:spcAft>
              <a:buFont typeface="+mj-lt"/>
              <a:buAutoNum type="arabicPeriod"/>
            </a:pPr>
            <a:r>
              <a:rPr lang="en-US" dirty="0">
                <a:effectLst/>
                <a:latin typeface="Franklin Gothic Medium" panose="020B0603020102020204" pitchFamily="34" charset="0"/>
                <a:ea typeface="Calibri" panose="020F0502020204030204" pitchFamily="34" charset="0"/>
                <a:cs typeface="Times New Roman" panose="02020603050405020304" pitchFamily="18" charset="0"/>
              </a:rPr>
              <a:t>We were designed as responsible moral agents</a:t>
            </a:r>
          </a:p>
          <a:p>
            <a:pPr marL="342900" marR="0" lvl="0" indent="-342900">
              <a:lnSpc>
                <a:spcPct val="107000"/>
              </a:lnSpc>
              <a:spcBef>
                <a:spcPts val="0"/>
              </a:spcBef>
              <a:spcAft>
                <a:spcPts val="800"/>
              </a:spcAft>
              <a:buFont typeface="+mj-lt"/>
              <a:buAutoNum type="arabicPeriod"/>
            </a:pPr>
            <a:r>
              <a:rPr lang="en-US" dirty="0">
                <a:effectLst/>
                <a:latin typeface="Franklin Gothic Medium" panose="020B0603020102020204" pitchFamily="34" charset="0"/>
                <a:ea typeface="Calibri" panose="020F0502020204030204" pitchFamily="34" charset="0"/>
                <a:cs typeface="Times New Roman" panose="02020603050405020304" pitchFamily="18" charset="0"/>
              </a:rPr>
              <a:t>We were designed to know our place, to recognize our dependence on God, and to place our hope and trust in Him</a:t>
            </a:r>
          </a:p>
        </p:txBody>
      </p:sp>
      <p:sp>
        <p:nvSpPr>
          <p:cNvPr id="2" name="TextBox 1">
            <a:extLst>
              <a:ext uri="{FF2B5EF4-FFF2-40B4-BE49-F238E27FC236}">
                <a16:creationId xmlns:a16="http://schemas.microsoft.com/office/drawing/2014/main" id="{7DFF2258-0C59-00BF-A87C-18861D031DE8}"/>
              </a:ext>
            </a:extLst>
          </p:cNvPr>
          <p:cNvSpPr txBox="1"/>
          <p:nvPr/>
        </p:nvSpPr>
        <p:spPr>
          <a:xfrm>
            <a:off x="407332" y="156881"/>
            <a:ext cx="10843052" cy="15388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Franklin Gothic Demi" panose="020B0703020102020204" pitchFamily="34" charset="0"/>
                <a:ea typeface="Calibri" panose="020F0502020204030204" pitchFamily="34" charset="0"/>
                <a:cs typeface="Times New Roman" panose="02020603050405020304" pitchFamily="18" charset="0"/>
              </a:rPr>
              <a:t>Biblical Principles Guiding How We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Franklin Gothic Demi" panose="020B0703020102020204" pitchFamily="34" charset="0"/>
                <a:ea typeface="Calibri" panose="020F0502020204030204" pitchFamily="34" charset="0"/>
                <a:cs typeface="Times New Roman" panose="02020603050405020304" pitchFamily="18" charset="0"/>
              </a:rPr>
              <a:t>Think About and Use AI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704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2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C632D6-CFB1-2B28-F1D7-AB4D28109039}"/>
              </a:ext>
            </a:extLst>
          </p:cNvPr>
          <p:cNvSpPr>
            <a:spLocks noGrp="1"/>
          </p:cNvSpPr>
          <p:nvPr>
            <p:ph idx="1"/>
          </p:nvPr>
        </p:nvSpPr>
        <p:spPr>
          <a:xfrm>
            <a:off x="738996" y="621102"/>
            <a:ext cx="10714007" cy="5745193"/>
          </a:xfrm>
        </p:spPr>
        <p:txBody>
          <a:bodyPr>
            <a:noAutofit/>
          </a:bodyPr>
          <a:lstStyle/>
          <a:p>
            <a:pPr marL="0" marR="0" indent="0">
              <a:lnSpc>
                <a:spcPct val="107000"/>
              </a:lnSpc>
              <a:spcBef>
                <a:spcPts val="0"/>
              </a:spcBef>
              <a:spcAft>
                <a:spcPts val="500"/>
              </a:spcAft>
              <a:buNone/>
            </a:pPr>
            <a:r>
              <a:rPr lang="en-US" sz="3200"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“There are many heated debates in Washington, many of them important, but no issues keep me awake at night like those surrounding technology and artificial intelligence. The implications artificial intelligence will have for our future are vast… It is critical that the church be proactive in understanding AI. It’s also critical that the church insist AI be used in ways consistent with the truth that all people possess dignity and worth, created as they are in the image of God.”</a:t>
            </a:r>
          </a:p>
          <a:p>
            <a:pPr marL="0" marR="0" indent="0">
              <a:lnSpc>
                <a:spcPct val="107000"/>
              </a:lnSpc>
              <a:spcBef>
                <a:spcPts val="0"/>
              </a:spcBef>
              <a:spcAft>
                <a:spcPts val="500"/>
              </a:spcAft>
              <a:buNone/>
            </a:pPr>
            <a:r>
              <a:rPr lang="en-US" sz="3200" dirty="0">
                <a:solidFill>
                  <a:schemeClr val="bg1"/>
                </a:solidFill>
                <a:latin typeface="Segoe UI" panose="020B0502040204020203" pitchFamily="34" charset="0"/>
                <a:ea typeface="Calibri" panose="020F0502020204030204" pitchFamily="34" charset="0"/>
                <a:cs typeface="Times New Roman" panose="02020603050405020304" pitchFamily="18" charset="0"/>
              </a:rPr>
              <a:t>								~Russell Moore</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2995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Artificial Intelligence Through The Lens Of Copyright - iPleaders">
            <a:extLst>
              <a:ext uri="{FF2B5EF4-FFF2-40B4-BE49-F238E27FC236}">
                <a16:creationId xmlns:a16="http://schemas.microsoft.com/office/drawing/2014/main" id="{36595571-EA16-5AB6-A34B-7DEECDE921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855" y="3140364"/>
            <a:ext cx="8682182" cy="371763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CC632D6-CFB1-2B28-F1D7-AB4D28109039}"/>
              </a:ext>
            </a:extLst>
          </p:cNvPr>
          <p:cNvSpPr>
            <a:spLocks noGrp="1"/>
          </p:cNvSpPr>
          <p:nvPr>
            <p:ph idx="1"/>
          </p:nvPr>
        </p:nvSpPr>
        <p:spPr>
          <a:xfrm>
            <a:off x="618836" y="193964"/>
            <a:ext cx="10941793" cy="6177018"/>
          </a:xfrm>
        </p:spPr>
        <p:txBody>
          <a:bodyPr>
            <a:noAutofit/>
          </a:bodyPr>
          <a:lstStyle/>
          <a:p>
            <a:pPr marL="0" marR="0" indent="0">
              <a:lnSpc>
                <a:spcPct val="107000"/>
              </a:lnSpc>
              <a:spcBef>
                <a:spcPts val="0"/>
              </a:spcBef>
              <a:spcAft>
                <a:spcPts val="1500"/>
              </a:spcAft>
              <a:buNone/>
            </a:pPr>
            <a:r>
              <a:rPr lang="en-US"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AI has the potential to positively impact various aspects of human life and society, leading to numerous improvements. Here are several ways in which AI can contribute to making lives better.</a:t>
            </a:r>
            <a:endPar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3400" dirty="0">
              <a:solidFill>
                <a:schemeClr val="bg1"/>
              </a:solidFill>
              <a:effectLst/>
              <a:latin typeface="Franklin Gothic Medium" panose="020B0603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67048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Artificial Intelligence Through The Lens Of Copyright - iPleaders">
            <a:extLst>
              <a:ext uri="{FF2B5EF4-FFF2-40B4-BE49-F238E27FC236}">
                <a16:creationId xmlns:a16="http://schemas.microsoft.com/office/drawing/2014/main" id="{36595571-EA16-5AB6-A34B-7DEECDE921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855" y="3140364"/>
            <a:ext cx="8682182" cy="371763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CC632D6-CFB1-2B28-F1D7-AB4D28109039}"/>
              </a:ext>
            </a:extLst>
          </p:cNvPr>
          <p:cNvSpPr>
            <a:spLocks noGrp="1"/>
          </p:cNvSpPr>
          <p:nvPr>
            <p:ph idx="1"/>
          </p:nvPr>
        </p:nvSpPr>
        <p:spPr>
          <a:xfrm>
            <a:off x="618836" y="193964"/>
            <a:ext cx="10941793" cy="6177018"/>
          </a:xfrm>
        </p:spPr>
        <p:txBody>
          <a:bodyPr>
            <a:noAutofit/>
          </a:bodyPr>
          <a:lstStyle/>
          <a:p>
            <a:pPr marL="342900" marR="0" lvl="0" indent="-342900">
              <a:lnSpc>
                <a:spcPct val="107000"/>
              </a:lnSpc>
              <a:spcBef>
                <a:spcPts val="0"/>
              </a:spcBef>
              <a:spcAft>
                <a:spcPts val="0"/>
              </a:spcAft>
              <a:buFont typeface="+mj-lt"/>
              <a:buAutoNum type="arabicPeriod"/>
              <a:tabLst>
                <a:tab pos="457200" algn="l"/>
              </a:tabLst>
            </a:pPr>
            <a:r>
              <a:rPr lang="en-US" sz="2600" b="1"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Healthcare Advancements:</a:t>
            </a:r>
            <a:endParaRPr lang="en-US" sz="2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SzPts val="1000"/>
              <a:buFont typeface="Symbol" panose="05050102010706020507" pitchFamily="18" charset="2"/>
              <a:buChar char=""/>
              <a:tabLst>
                <a:tab pos="914400" algn="l"/>
              </a:tabLst>
            </a:pPr>
            <a:r>
              <a:rPr lang="en-US" sz="2600"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Diagnosis and Treatment: AI can assist in medical diagnostics, offering faster and more accurate analysis of medical images and data.</a:t>
            </a:r>
            <a:endParaRPr lang="en-US" sz="2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SzPts val="1000"/>
              <a:buFont typeface="Symbol" panose="05050102010706020507" pitchFamily="18" charset="2"/>
              <a:buChar char=""/>
              <a:tabLst>
                <a:tab pos="914400" algn="l"/>
              </a:tabLst>
            </a:pPr>
            <a:r>
              <a:rPr lang="en-US" sz="2600"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Drug Discovery: AI can accelerate the drug discovery process by predicting potential drug candidates and analyzing their effectiveness.</a:t>
            </a:r>
            <a:endParaRPr lang="en-US" sz="2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3400" dirty="0">
              <a:solidFill>
                <a:schemeClr val="bg1"/>
              </a:solidFill>
              <a:effectLst/>
              <a:latin typeface="Franklin Gothic Medium" panose="020B0603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10749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Artificial Intelligence Through The Lens Of Copyright - iPleaders">
            <a:extLst>
              <a:ext uri="{FF2B5EF4-FFF2-40B4-BE49-F238E27FC236}">
                <a16:creationId xmlns:a16="http://schemas.microsoft.com/office/drawing/2014/main" id="{36595571-EA16-5AB6-A34B-7DEECDE921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855" y="3140364"/>
            <a:ext cx="8682182" cy="371763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CC632D6-CFB1-2B28-F1D7-AB4D28109039}"/>
              </a:ext>
            </a:extLst>
          </p:cNvPr>
          <p:cNvSpPr>
            <a:spLocks noGrp="1"/>
          </p:cNvSpPr>
          <p:nvPr>
            <p:ph idx="1"/>
          </p:nvPr>
        </p:nvSpPr>
        <p:spPr>
          <a:xfrm>
            <a:off x="618836" y="193964"/>
            <a:ext cx="10941793" cy="6177018"/>
          </a:xfrm>
        </p:spPr>
        <p:txBody>
          <a:bodyPr>
            <a:noAutofit/>
          </a:bodyPr>
          <a:lstStyle/>
          <a:p>
            <a:pPr marL="0" marR="0" indent="0">
              <a:lnSpc>
                <a:spcPct val="107000"/>
              </a:lnSpc>
              <a:spcBef>
                <a:spcPts val="0"/>
              </a:spcBef>
              <a:spcAft>
                <a:spcPts val="1500"/>
              </a:spcAft>
              <a:buNone/>
            </a:pPr>
            <a:r>
              <a:rPr lang="en-US" sz="2600" b="1"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2.  Improved Accessibility:</a:t>
            </a:r>
          </a:p>
          <a:p>
            <a:pPr marL="457200" lvl="1" indent="0">
              <a:lnSpc>
                <a:spcPct val="107000"/>
              </a:lnSpc>
              <a:spcBef>
                <a:spcPts val="0"/>
              </a:spcBef>
              <a:spcAft>
                <a:spcPts val="1500"/>
              </a:spcAft>
              <a:buNone/>
            </a:pPr>
            <a:r>
              <a:rPr lang="en-US" sz="2600"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	Assistive Technologies: AI can be utilized to develop assistive technologies that help individuals with disabilities, enhancing accessibility and inclusivity.</a:t>
            </a:r>
          </a:p>
          <a:p>
            <a:pPr marL="0" marR="0" indent="0">
              <a:lnSpc>
                <a:spcPct val="107000"/>
              </a:lnSpc>
              <a:spcBef>
                <a:spcPts val="0"/>
              </a:spcBef>
              <a:spcAft>
                <a:spcPts val="800"/>
              </a:spcAft>
              <a:buNone/>
            </a:pPr>
            <a:endParaRPr lang="en-US" sz="3400" dirty="0">
              <a:solidFill>
                <a:schemeClr val="bg1"/>
              </a:solidFill>
              <a:effectLst/>
              <a:latin typeface="Franklin Gothic Medium" panose="020B0603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61197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Artificial Intelligence Through The Lens Of Copyright - iPleaders">
            <a:extLst>
              <a:ext uri="{FF2B5EF4-FFF2-40B4-BE49-F238E27FC236}">
                <a16:creationId xmlns:a16="http://schemas.microsoft.com/office/drawing/2014/main" id="{36595571-EA16-5AB6-A34B-7DEECDE921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855" y="3140364"/>
            <a:ext cx="8682182" cy="371763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CC632D6-CFB1-2B28-F1D7-AB4D28109039}"/>
              </a:ext>
            </a:extLst>
          </p:cNvPr>
          <p:cNvSpPr>
            <a:spLocks noGrp="1"/>
          </p:cNvSpPr>
          <p:nvPr>
            <p:ph idx="1"/>
          </p:nvPr>
        </p:nvSpPr>
        <p:spPr>
          <a:xfrm>
            <a:off x="618836" y="193964"/>
            <a:ext cx="10941793" cy="6177018"/>
          </a:xfrm>
        </p:spPr>
        <p:txBody>
          <a:bodyPr>
            <a:noAutofit/>
          </a:bodyPr>
          <a:lstStyle/>
          <a:p>
            <a:pPr marL="0" marR="0" indent="0">
              <a:lnSpc>
                <a:spcPct val="107000"/>
              </a:lnSpc>
              <a:spcBef>
                <a:spcPts val="0"/>
              </a:spcBef>
              <a:spcAft>
                <a:spcPts val="1500"/>
              </a:spcAft>
              <a:buNone/>
            </a:pPr>
            <a:r>
              <a:rPr lang="en-US" sz="2600" b="1"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3.  Education Enhancement:</a:t>
            </a:r>
          </a:p>
          <a:p>
            <a:pPr marL="457200" lvl="1" indent="0">
              <a:lnSpc>
                <a:spcPct val="107000"/>
              </a:lnSpc>
              <a:spcBef>
                <a:spcPts val="0"/>
              </a:spcBef>
              <a:spcAft>
                <a:spcPts val="1500"/>
              </a:spcAft>
              <a:buNone/>
            </a:pPr>
            <a:r>
              <a:rPr lang="en-US" sz="2600"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	Personalized Learning: AI can tailor educational content to individual needs, providing personalized learning experiences for students.</a:t>
            </a:r>
          </a:p>
          <a:p>
            <a:pPr marL="457200" lvl="1" indent="0">
              <a:lnSpc>
                <a:spcPct val="107000"/>
              </a:lnSpc>
              <a:spcBef>
                <a:spcPts val="0"/>
              </a:spcBef>
              <a:spcAft>
                <a:spcPts val="1500"/>
              </a:spcAft>
              <a:buNone/>
            </a:pPr>
            <a:r>
              <a:rPr lang="en-US" sz="2600"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	Intelligent Tutoring Systems: AI-powered tutoring systems can offer additional support to students, adapting to their pace and learning styles.</a:t>
            </a:r>
          </a:p>
          <a:p>
            <a:pPr marL="0" marR="0" indent="0">
              <a:lnSpc>
                <a:spcPct val="107000"/>
              </a:lnSpc>
              <a:spcBef>
                <a:spcPts val="0"/>
              </a:spcBef>
              <a:spcAft>
                <a:spcPts val="800"/>
              </a:spcAft>
              <a:buNone/>
            </a:pPr>
            <a:endParaRPr lang="en-US" sz="3400" dirty="0">
              <a:solidFill>
                <a:schemeClr val="bg1"/>
              </a:solidFill>
              <a:effectLst/>
              <a:latin typeface="Franklin Gothic Medium" panose="020B0603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6752724"/>
      </p:ext>
    </p:extLst>
  </p:cSld>
  <p:clrMapOvr>
    <a:masterClrMapping/>
  </p:clrMapOvr>
</p:sld>
</file>

<file path=ppt/theme/theme1.xml><?xml version="1.0" encoding="utf-8"?>
<a:theme xmlns:a="http://schemas.openxmlformats.org/drawingml/2006/main" name="1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3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9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0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1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2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30272</TotalTime>
  <Words>1695</Words>
  <Application>Microsoft Office PowerPoint</Application>
  <PresentationFormat>Widescreen</PresentationFormat>
  <Paragraphs>115</Paragraphs>
  <Slides>41</Slides>
  <Notes>0</Notes>
  <HiddenSlides>0</HiddenSlides>
  <MMClips>0</MMClips>
  <ScaleCrop>false</ScaleCrop>
  <HeadingPairs>
    <vt:vector size="8" baseType="variant">
      <vt:variant>
        <vt:lpstr>Fonts Used</vt:lpstr>
      </vt:variant>
      <vt:variant>
        <vt:i4>8</vt:i4>
      </vt:variant>
      <vt:variant>
        <vt:lpstr>Theme</vt:lpstr>
      </vt:variant>
      <vt:variant>
        <vt:i4>10</vt:i4>
      </vt:variant>
      <vt:variant>
        <vt:lpstr>Slide Titles</vt:lpstr>
      </vt:variant>
      <vt:variant>
        <vt:i4>41</vt:i4>
      </vt:variant>
      <vt:variant>
        <vt:lpstr>Custom Shows</vt:lpstr>
      </vt:variant>
      <vt:variant>
        <vt:i4>1</vt:i4>
      </vt:variant>
    </vt:vector>
  </HeadingPairs>
  <TitlesOfParts>
    <vt:vector size="60" baseType="lpstr">
      <vt:lpstr>Arial</vt:lpstr>
      <vt:lpstr>Calibri</vt:lpstr>
      <vt:lpstr>Calibri Light</vt:lpstr>
      <vt:lpstr>Franklin Gothic Demi</vt:lpstr>
      <vt:lpstr>Franklin Gothic Medium</vt:lpstr>
      <vt:lpstr>Liberation Sans</vt:lpstr>
      <vt:lpstr>Segoe UI</vt:lpstr>
      <vt:lpstr>Symbol</vt:lpstr>
      <vt:lpstr>1_WJB1</vt:lpstr>
      <vt:lpstr>7_WJB1</vt:lpstr>
      <vt:lpstr>WJB1</vt:lpstr>
      <vt:lpstr>8_WJB1</vt:lpstr>
      <vt:lpstr>Office Theme</vt:lpstr>
      <vt:lpstr>9_WJB1</vt:lpstr>
      <vt:lpstr>10_WJB1</vt:lpstr>
      <vt:lpstr>11_WJB1</vt:lpstr>
      <vt:lpstr>12_WJB1</vt:lpstr>
      <vt:lpstr>13_WJB1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Memes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 ∙ E ∙ S ∙ T </dc:title>
  <dc:creator>Wendell Brane</dc:creator>
  <cp:lastModifiedBy>Joshua Miles</cp:lastModifiedBy>
  <cp:revision>1790</cp:revision>
  <cp:lastPrinted>2024-10-06T12:32:50Z</cp:lastPrinted>
  <dcterms:created xsi:type="dcterms:W3CDTF">2021-01-08T23:52:50Z</dcterms:created>
  <dcterms:modified xsi:type="dcterms:W3CDTF">2024-10-06T17:05:58Z</dcterms:modified>
</cp:coreProperties>
</file>