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835" r:id="rId1"/>
    <p:sldMasterId id="2147483880" r:id="rId2"/>
    <p:sldMasterId id="2147483887" r:id="rId3"/>
    <p:sldMasterId id="2147483914" r:id="rId4"/>
    <p:sldMasterId id="2147483942" r:id="rId5"/>
    <p:sldMasterId id="2147483958" r:id="rId6"/>
    <p:sldMasterId id="2147483967" r:id="rId7"/>
    <p:sldMasterId id="2147483996" r:id="rId8"/>
    <p:sldMasterId id="2147484001" r:id="rId9"/>
    <p:sldMasterId id="2147484019" r:id="rId10"/>
  </p:sldMasterIdLst>
  <p:notesMasterIdLst>
    <p:notesMasterId r:id="rId23"/>
  </p:notesMasterIdLst>
  <p:handoutMasterIdLst>
    <p:handoutMasterId r:id="rId24"/>
  </p:handoutMasterIdLst>
  <p:sldIdLst>
    <p:sldId id="6966" r:id="rId11"/>
    <p:sldId id="6967" r:id="rId12"/>
    <p:sldId id="6968" r:id="rId13"/>
    <p:sldId id="260" r:id="rId14"/>
    <p:sldId id="261" r:id="rId15"/>
    <p:sldId id="262" r:id="rId16"/>
    <p:sldId id="267" r:id="rId17"/>
    <p:sldId id="6969" r:id="rId18"/>
    <p:sldId id="265" r:id="rId19"/>
    <p:sldId id="6970" r:id="rId20"/>
    <p:sldId id="266" r:id="rId21"/>
    <p:sldId id="268" r:id="rId22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342"/>
    <a:srgbClr val="4D1547"/>
    <a:srgbClr val="941651"/>
    <a:srgbClr val="A80000"/>
    <a:srgbClr val="020501"/>
    <a:srgbClr val="350E31"/>
    <a:srgbClr val="7B0000"/>
    <a:srgbClr val="750000"/>
    <a:srgbClr val="530000"/>
    <a:srgbClr val="5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62" autoAdjust="0"/>
    <p:restoredTop sz="95000" autoAdjust="0"/>
  </p:normalViewPr>
  <p:slideViewPr>
    <p:cSldViewPr>
      <p:cViewPr varScale="1">
        <p:scale>
          <a:sx n="102" d="100"/>
          <a:sy n="102" d="100"/>
        </p:scale>
        <p:origin x="224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3751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1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39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049000" cy="624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1474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73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7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9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462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560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4B45-A3AE-484D-A367-B437A173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F6987-BBAF-4007-9268-E9C6AD215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A15D-ED9C-48D7-AF79-D625645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66BF-77DD-48EF-80B6-B4D89EA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2C34-A627-4C0F-A546-2D819728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B4E-56F7-4B77-AA69-DCEECB87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FC6B-D62C-4031-86E8-140CAC52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F953-2832-4EDC-98A1-3D3F6B34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F778-FB68-414E-BB55-4777BBA8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892D-848F-4102-B793-CE060E60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46DA-E639-48CE-9387-4E0EF4E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634A7-4061-47AC-BFCD-B9313176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2285B-7B63-40FD-8AA9-D8D19E30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1185-BD51-48B3-8666-AEB3BC14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B554-91F1-420F-B080-94C671B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771-D93A-4CA5-A49F-9D55650E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B508-8B13-4A25-82DF-BEB7AA13B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BF924-81CD-41DE-9E33-0DDB10E6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906D4-1E60-4EC0-B25B-F5ABF294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FD5BB-9AE7-45D1-868B-70AA3121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CE5F3-3B9F-497A-88B8-68D4185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1284-9774-40D9-92E7-11E4F6F7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D7C29-5FD1-4F36-A2FB-EAF6B4F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516E-79D8-4713-A1AB-2910AA06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B589-1C13-4262-BA69-883FFF0E1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89A82-28A6-43A2-93BC-D27D0F7B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46607-118F-4EF5-8C53-36480352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9D3AB-837F-464E-98AC-1F65BD12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D3F5F-A9DE-4748-ADCD-09A64097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7F45-5C20-4AB2-AFC9-D7B90A8A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4808-4B91-4B1D-914D-6C4B0F0A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49865-26AA-48E8-BA9A-967162EF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76A1B-AB00-4706-876D-6745CDD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26194-D847-4260-A022-5B7D64E1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22458-D4EA-49BE-A253-3AB0DD77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6F23E-A3E4-4BE3-901C-F6ADDE05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EE84-F3E6-45B1-9F82-73F23B9E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2956-97C2-4BBF-8998-110E8E80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E1141-EC34-49D9-91DD-276096CC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D307-F895-4776-AADD-8E62765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29B82-62CC-49D3-AA07-AE256C68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B0B1A-D776-4F70-BA00-3DA21F5B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14E4-CD2D-4D3D-8A32-F354CE41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0F97-1005-42A7-ACE4-99D7565D2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CE5FA-6CC5-4AE1-8350-23AAF173D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351E-80E4-44B8-89AC-549F900D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B1ED-5209-4DBB-A464-B4FD7F16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8FB9-8011-4032-AEF2-90E25AB8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DA6E-6EA5-4E83-8935-6E06E599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C00C2-A001-44E0-A5C1-4C5448AC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2E14-228B-4BE1-8DF9-BCF890E6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6C5E-AF28-4EE2-82B1-BB67C5A0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123B-5B16-4448-9ADB-F59B179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19D9A-8EE8-4269-8501-0B9DA1E6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E18A5-8B58-4E8A-AAC6-2D6BF6DA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88EE-70B7-45F6-993B-83FFADFD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3557-4788-4BE6-A6C4-CC786DA3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2C1F-C6AC-4834-9E0B-C2550BA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04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ransition spd="med">
    <p:fade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7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249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21DC6-E42A-4548-9941-75A6147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5237F-84D9-4A99-A146-A0B650AD9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D590-AFB4-43B6-A8CD-7B02B56F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B1F-AF72-4863-A568-DED20017467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5E4E-D03E-49CE-84D1-18B10D049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7A96-76AF-4470-9A72-93F2680C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585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39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5846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450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20617-B2F1-3AE9-01B6-2BACCE3F96B1}"/>
              </a:ext>
            </a:extLst>
          </p:cNvPr>
          <p:cNvSpPr txBox="1"/>
          <p:nvPr/>
        </p:nvSpPr>
        <p:spPr>
          <a:xfrm>
            <a:off x="4582885" y="5469621"/>
            <a:ext cx="3265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n-ea"/>
                <a:cs typeface="+mn-cs"/>
              </a:rPr>
              <a:t>2 Samuel</a:t>
            </a:r>
          </a:p>
        </p:txBody>
      </p:sp>
    </p:spTree>
    <p:extLst>
      <p:ext uri="{BB962C8B-B14F-4D97-AF65-F5344CB8AC3E}">
        <p14:creationId xmlns:p14="http://schemas.microsoft.com/office/powerpoint/2010/main" val="19545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C89DB-0124-37CE-7225-E843E287A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972C-E44A-ABE4-78B1-F78F94C3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God’s promise to David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C80F-EB3C-0016-22F5-A6B8FFAD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14 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will be his father, and he will be my son. When he does wrong, I will punish him with a rod wielded by men, with floggings inflicted by human hands. </a:t>
            </a:r>
            <a:r>
              <a:rPr lang="en-US" sz="3600" b="1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15 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my love will never be taken away from him, as I took it away from Saul, whom I removed from before you. </a:t>
            </a:r>
            <a:r>
              <a:rPr lang="en-US" sz="3600" b="1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16 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house and your kingdom will endure forever before me; your throne will be established forever.’”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8090156F-00E4-3FEB-ED18-1047E59F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CCDB2-21FD-25B7-CC34-9F8DCE58B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EABB-5CB0-6D37-A603-F22B67FD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2 Samuel 21-24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D32F-0E6A-3770-2543-D1CD8566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479"/>
            <a:ext cx="10515600" cy="4718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- Saul’s failure to honor the Gibeonite treaty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	- David’s reliance upon others in battle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		- David’s poems of thanksgiving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	- David’s reliance upon others in battle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- David’s failure regarding the census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0C830A59-757F-1B96-0472-732E4472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B64520-06F2-FFAF-2392-8117B51E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1144-C6CA-A62D-B22A-BBBDC08B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E2DC6460-77E5-4F5D-9C30-7877FE6F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ng David: God's Anointed - Sponsor an Olive Tree in Israel">
            <a:extLst>
              <a:ext uri="{FF2B5EF4-FFF2-40B4-BE49-F238E27FC236}">
                <a16:creationId xmlns:a16="http://schemas.microsoft.com/office/drawing/2014/main" id="{0D2D5603-78DA-786B-4208-DDA78D5E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9" y="920290"/>
            <a:ext cx="7721859" cy="53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C: Books of the Bible Poster (Poster) | Answers in Genesis">
            <a:extLst>
              <a:ext uri="{FF2B5EF4-FFF2-40B4-BE49-F238E27FC236}">
                <a16:creationId xmlns:a16="http://schemas.microsoft.com/office/drawing/2014/main" id="{E4E97445-4968-6CB0-2195-A60FF031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622"/>
          <a:stretch/>
        </p:blipFill>
        <p:spPr bwMode="auto">
          <a:xfrm>
            <a:off x="1657350" y="729046"/>
            <a:ext cx="8877300" cy="5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FC90A6B4-A2E1-761C-6C8B-EA3395C8780B}"/>
              </a:ext>
            </a:extLst>
          </p:cNvPr>
          <p:cNvSpPr/>
          <p:nvPr/>
        </p:nvSpPr>
        <p:spPr>
          <a:xfrm>
            <a:off x="5613770" y="172995"/>
            <a:ext cx="284205" cy="556051"/>
          </a:xfrm>
          <a:prstGeom prst="downArrow">
            <a:avLst/>
          </a:prstGeom>
          <a:solidFill>
            <a:schemeClr val="bg1"/>
          </a:solidFill>
          <a:ln>
            <a:solidFill>
              <a:srgbClr val="9F5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54DE5-9D07-9970-6AA1-EE438D02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36" y="967289"/>
            <a:ext cx="7855529" cy="4056123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C546053C-536F-41BF-587B-0ED66DF46750}"/>
              </a:ext>
            </a:extLst>
          </p:cNvPr>
          <p:cNvSpPr/>
          <p:nvPr/>
        </p:nvSpPr>
        <p:spPr>
          <a:xfrm>
            <a:off x="4895071" y="411238"/>
            <a:ext cx="284205" cy="556051"/>
          </a:xfrm>
          <a:prstGeom prst="downArrow">
            <a:avLst/>
          </a:prstGeom>
          <a:solidFill>
            <a:schemeClr val="bg1"/>
          </a:solidFill>
          <a:ln>
            <a:solidFill>
              <a:srgbClr val="9F5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29BC5-C08F-2DD9-4F13-0FEFA947F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15F35A32-16B4-85C9-A0C7-14FB1D12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graced elder, Dr. Van Nostrand (Hoffermanndale Clinic - Belgium)">
            <a:extLst>
              <a:ext uri="{FF2B5EF4-FFF2-40B4-BE49-F238E27FC236}">
                <a16:creationId xmlns:a16="http://schemas.microsoft.com/office/drawing/2014/main" id="{219C5D60-B3C9-BC8C-92B3-DE1947BF8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11940" r="11690"/>
          <a:stretch/>
        </p:blipFill>
        <p:spPr>
          <a:xfrm rot="5400000">
            <a:off x="2262814" y="61514"/>
            <a:ext cx="6858000" cy="67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E0712-CE36-0DB3-2E98-EE5A77F0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969A-73F8-8DDA-F263-34BC0887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31FE-1D76-86FE-1017-9EEA1C374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Text</a:t>
            </a:r>
          </a:p>
          <a:p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8B092FF6-AFCE-029C-58AF-6881073B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94F6E-898A-8CFC-F8EC-424E3438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19523-C312-DB45-F85F-484DF35F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F320-4CEA-38B5-8D70-AC4AC39B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80CB-057A-BE0E-6311-202A30F6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Text</a:t>
            </a:r>
          </a:p>
          <a:p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2D08DEAB-6994-36CC-DCC4-A94A9B94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E62B6-E575-D850-C851-D87CF7835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34B7D-4CC5-84E8-2F52-149F836D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88D4-59AF-78F4-C4F8-BAD6E440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David’s lament over Jonathan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4AE8-E5BE-172B-F45D-3080A8088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Samuel 1:25-26 – “How the mighty have fallen in battle! Jonathan lies slain on your heights. I grieve for you, Jonathan my brother; you were very dear to me. Your love for me was wonderful, more wonderful than that of women.”</a:t>
            </a:r>
            <a:endParaRPr lang="en-US" sz="4000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3819F6BD-52D4-D609-D7F8-18EF25FE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6FCFF7-0A64-B035-C2E2-E435A9D2F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88349-5D77-3A53-E3B8-C7908D3F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2" y="1840581"/>
            <a:ext cx="2808514" cy="43363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David’s kingdom at the start vs. end of his reign</a:t>
            </a:r>
          </a:p>
          <a:p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E28CF875-8D56-BF52-1E43-F0D17192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 Samuel 15 Commentary | Precept Austin">
            <a:extLst>
              <a:ext uri="{FF2B5EF4-FFF2-40B4-BE49-F238E27FC236}">
                <a16:creationId xmlns:a16="http://schemas.microsoft.com/office/drawing/2014/main" id="{DA39189E-FE4D-A898-0760-5A2D06D9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63" y="0"/>
            <a:ext cx="5829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D7FDB-0E45-55DE-1114-E6516904E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79B7-27F5-BB61-F16A-EF4121A7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God’s promise to David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2632-2213-C49F-D662-351BF7407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Samuel 11-16: “‘The Lord declares to you that the Lord himself will establish a house for you: </a:t>
            </a:r>
            <a:r>
              <a:rPr lang="en-US" sz="3600" b="1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12 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your days are over and you rest with your ancestors, I will raise up your offspring to succeed you, your own flesh and blood, and I will establish his kingdom. </a:t>
            </a:r>
            <a:r>
              <a:rPr lang="en-US" sz="3600" b="1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13 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is the one who will build a house for my Name, and I will establish the throne of his kingdom forever. 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2CA55AC0-B5F2-3163-A491-D8EA31FB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7" y="0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30471</TotalTime>
  <Words>293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ACADEMY ENGRAVED LET PLAIN:1.0</vt:lpstr>
      <vt:lpstr>Aptos</vt:lpstr>
      <vt:lpstr>Arial</vt:lpstr>
      <vt:lpstr>Calibri</vt:lpstr>
      <vt:lpstr>Calibri Light</vt:lpstr>
      <vt:lpstr>1_WJB1</vt:lpstr>
      <vt:lpstr>7_WJB1</vt:lpstr>
      <vt:lpstr>WJB1</vt:lpstr>
      <vt:lpstr>8_WJB1</vt:lpstr>
      <vt:lpstr>Office Theme</vt:lpstr>
      <vt:lpstr>9_WJB1</vt:lpstr>
      <vt:lpstr>10_WJB1</vt:lpstr>
      <vt:lpstr>11_WJB1</vt:lpstr>
      <vt:lpstr>12_WJB1</vt:lpstr>
      <vt:lpstr>13_WJB1</vt:lpstr>
      <vt:lpstr>PowerPoint Presentation</vt:lpstr>
      <vt:lpstr>PowerPoint Presentation</vt:lpstr>
      <vt:lpstr>PowerPoint Presentation</vt:lpstr>
      <vt:lpstr>PowerPoint Presentation</vt:lpstr>
      <vt:lpstr>Title</vt:lpstr>
      <vt:lpstr>Title</vt:lpstr>
      <vt:lpstr>David’s lament over Jonathan</vt:lpstr>
      <vt:lpstr>PowerPoint Presentation</vt:lpstr>
      <vt:lpstr>God’s promise to David</vt:lpstr>
      <vt:lpstr>God’s promise to David</vt:lpstr>
      <vt:lpstr>2 Samuel 21-24 Structure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1811</cp:revision>
  <cp:lastPrinted>2024-10-27T12:35:05Z</cp:lastPrinted>
  <dcterms:created xsi:type="dcterms:W3CDTF">2021-01-08T23:52:50Z</dcterms:created>
  <dcterms:modified xsi:type="dcterms:W3CDTF">2024-10-27T16:01:07Z</dcterms:modified>
</cp:coreProperties>
</file>