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7" r:id="rId3"/>
    <p:sldId id="268" r:id="rId4"/>
    <p:sldId id="258" r:id="rId5"/>
    <p:sldId id="271" r:id="rId6"/>
    <p:sldId id="272" r:id="rId7"/>
    <p:sldId id="261" r:id="rId8"/>
    <p:sldId id="262" r:id="rId9"/>
    <p:sldId id="263" r:id="rId10"/>
    <p:sldId id="264" r:id="rId11"/>
    <p:sldId id="266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2B2A"/>
    <a:srgbClr val="9F5224"/>
    <a:srgbClr val="20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97F548-939A-4E1A-B126-15C0696DD064}" v="7" dt="2024-11-08T17:47:41.8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22"/>
  </p:normalViewPr>
  <p:slideViewPr>
    <p:cSldViewPr snapToGrid="0">
      <p:cViewPr varScale="1">
        <p:scale>
          <a:sx n="103" d="100"/>
          <a:sy n="103" d="100"/>
        </p:scale>
        <p:origin x="14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LATTER, GUY" userId="fafcf72a-b810-4b78-bd7c-f8f8446dad9d" providerId="ADAL" clId="{077F5FE3-A23B-4373-8F22-E3A10C042418}"/>
    <pc:docChg chg="undo custSel addSld delSld modSld sldOrd">
      <pc:chgData name="PLATTER, GUY" userId="fafcf72a-b810-4b78-bd7c-f8f8446dad9d" providerId="ADAL" clId="{077F5FE3-A23B-4373-8F22-E3A10C042418}" dt="2024-11-02T23:11:18.256" v="471" actId="26606"/>
      <pc:docMkLst>
        <pc:docMk/>
      </pc:docMkLst>
      <pc:sldChg chg="modSp mod ord">
        <pc:chgData name="PLATTER, GUY" userId="fafcf72a-b810-4b78-bd7c-f8f8446dad9d" providerId="ADAL" clId="{077F5FE3-A23B-4373-8F22-E3A10C042418}" dt="2024-11-02T15:50:11.796" v="284"/>
        <pc:sldMkLst>
          <pc:docMk/>
          <pc:sldMk cId="4051956370" sldId="258"/>
        </pc:sldMkLst>
        <pc:spChg chg="mod">
          <ac:chgData name="PLATTER, GUY" userId="fafcf72a-b810-4b78-bd7c-f8f8446dad9d" providerId="ADAL" clId="{077F5FE3-A23B-4373-8F22-E3A10C042418}" dt="2024-11-02T15:50:11.796" v="284"/>
          <ac:spMkLst>
            <pc:docMk/>
            <pc:sldMk cId="4051956370" sldId="258"/>
            <ac:spMk id="2" creationId="{F1FCB3EC-44C7-881A-4839-3A0E34ABCF2D}"/>
          </ac:spMkLst>
        </pc:spChg>
        <pc:spChg chg="mod">
          <ac:chgData name="PLATTER, GUY" userId="fafcf72a-b810-4b78-bd7c-f8f8446dad9d" providerId="ADAL" clId="{077F5FE3-A23B-4373-8F22-E3A10C042418}" dt="2024-11-02T15:38:21.865" v="74" actId="115"/>
          <ac:spMkLst>
            <pc:docMk/>
            <pc:sldMk cId="4051956370" sldId="258"/>
            <ac:spMk id="3" creationId="{BC2E53EF-09FB-0A45-2009-CB27989FC2D9}"/>
          </ac:spMkLst>
        </pc:spChg>
      </pc:sldChg>
      <pc:sldChg chg="addSp delSp modSp mod">
        <pc:chgData name="PLATTER, GUY" userId="fafcf72a-b810-4b78-bd7c-f8f8446dad9d" providerId="ADAL" clId="{077F5FE3-A23B-4373-8F22-E3A10C042418}" dt="2024-11-02T20:25:58.802" v="329" actId="1076"/>
        <pc:sldMkLst>
          <pc:docMk/>
          <pc:sldMk cId="2557542164" sldId="259"/>
        </pc:sldMkLst>
        <pc:spChg chg="mod">
          <ac:chgData name="PLATTER, GUY" userId="fafcf72a-b810-4b78-bd7c-f8f8446dad9d" providerId="ADAL" clId="{077F5FE3-A23B-4373-8F22-E3A10C042418}" dt="2024-11-02T20:25:48.788" v="327" actId="20577"/>
          <ac:spMkLst>
            <pc:docMk/>
            <pc:sldMk cId="2557542164" sldId="259"/>
            <ac:spMk id="2" creationId="{F1FCB3EC-44C7-881A-4839-3A0E34ABCF2D}"/>
          </ac:spMkLst>
        </pc:spChg>
        <pc:spChg chg="mod">
          <ac:chgData name="PLATTER, GUY" userId="fafcf72a-b810-4b78-bd7c-f8f8446dad9d" providerId="ADAL" clId="{077F5FE3-A23B-4373-8F22-E3A10C042418}" dt="2024-11-02T20:25:58.802" v="329" actId="1076"/>
          <ac:spMkLst>
            <pc:docMk/>
            <pc:sldMk cId="2557542164" sldId="259"/>
            <ac:spMk id="7" creationId="{15A57A58-3028-48EC-F519-CA27B449CDE1}"/>
          </ac:spMkLst>
        </pc:spChg>
        <pc:picChg chg="mod">
          <ac:chgData name="PLATTER, GUY" userId="fafcf72a-b810-4b78-bd7c-f8f8446dad9d" providerId="ADAL" clId="{077F5FE3-A23B-4373-8F22-E3A10C042418}" dt="2024-11-02T20:22:30.383" v="298" actId="167"/>
          <ac:picMkLst>
            <pc:docMk/>
            <pc:sldMk cId="2557542164" sldId="259"/>
            <ac:picMk id="4" creationId="{4D2A07B0-C591-C269-8002-821C45C6E1AE}"/>
          </ac:picMkLst>
        </pc:picChg>
        <pc:picChg chg="add del mod ord">
          <ac:chgData name="PLATTER, GUY" userId="fafcf72a-b810-4b78-bd7c-f8f8446dad9d" providerId="ADAL" clId="{077F5FE3-A23B-4373-8F22-E3A10C042418}" dt="2024-11-02T20:23:03.895" v="300" actId="21"/>
          <ac:picMkLst>
            <pc:docMk/>
            <pc:sldMk cId="2557542164" sldId="259"/>
            <ac:picMk id="5" creationId="{90B3CAA3-237E-0CC3-6257-E2B2325B74D9}"/>
          </ac:picMkLst>
        </pc:picChg>
        <pc:picChg chg="add mod">
          <ac:chgData name="PLATTER, GUY" userId="fafcf72a-b810-4b78-bd7c-f8f8446dad9d" providerId="ADAL" clId="{077F5FE3-A23B-4373-8F22-E3A10C042418}" dt="2024-11-02T20:25:42.478" v="321" actId="1076"/>
          <ac:picMkLst>
            <pc:docMk/>
            <pc:sldMk cId="2557542164" sldId="259"/>
            <ac:picMk id="6" creationId="{90B3CAA3-237E-0CC3-6257-E2B2325B74D9}"/>
          </ac:picMkLst>
        </pc:picChg>
      </pc:sldChg>
      <pc:sldChg chg="del">
        <pc:chgData name="PLATTER, GUY" userId="fafcf72a-b810-4b78-bd7c-f8f8446dad9d" providerId="ADAL" clId="{077F5FE3-A23B-4373-8F22-E3A10C042418}" dt="2024-11-02T15:49:08.145" v="254" actId="47"/>
        <pc:sldMkLst>
          <pc:docMk/>
          <pc:sldMk cId="1119958412" sldId="260"/>
        </pc:sldMkLst>
      </pc:sldChg>
      <pc:sldChg chg="addSp delSp modSp mod setBg">
        <pc:chgData name="PLATTER, GUY" userId="fafcf72a-b810-4b78-bd7c-f8f8446dad9d" providerId="ADAL" clId="{077F5FE3-A23B-4373-8F22-E3A10C042418}" dt="2024-11-02T23:11:18.256" v="471" actId="26606"/>
        <pc:sldMkLst>
          <pc:docMk/>
          <pc:sldMk cId="628386942" sldId="261"/>
        </pc:sldMkLst>
        <pc:spChg chg="mod">
          <ac:chgData name="PLATTER, GUY" userId="fafcf72a-b810-4b78-bd7c-f8f8446dad9d" providerId="ADAL" clId="{077F5FE3-A23B-4373-8F22-E3A10C042418}" dt="2024-11-02T23:11:18.256" v="471" actId="26606"/>
          <ac:spMkLst>
            <pc:docMk/>
            <pc:sldMk cId="628386942" sldId="261"/>
            <ac:spMk id="2" creationId="{F1FCB3EC-44C7-881A-4839-3A0E34ABCF2D}"/>
          </ac:spMkLst>
        </pc:spChg>
        <pc:spChg chg="mod">
          <ac:chgData name="PLATTER, GUY" userId="fafcf72a-b810-4b78-bd7c-f8f8446dad9d" providerId="ADAL" clId="{077F5FE3-A23B-4373-8F22-E3A10C042418}" dt="2024-11-02T23:11:18.256" v="471" actId="26606"/>
          <ac:spMkLst>
            <pc:docMk/>
            <pc:sldMk cId="628386942" sldId="261"/>
            <ac:spMk id="7" creationId="{52189F73-08FC-91EF-B90E-C945D1AB5634}"/>
          </ac:spMkLst>
        </pc:spChg>
        <pc:spChg chg="add del">
          <ac:chgData name="PLATTER, GUY" userId="fafcf72a-b810-4b78-bd7c-f8f8446dad9d" providerId="ADAL" clId="{077F5FE3-A23B-4373-8F22-E3A10C042418}" dt="2024-11-02T23:11:18.256" v="471" actId="26606"/>
          <ac:spMkLst>
            <pc:docMk/>
            <pc:sldMk cId="628386942" sldId="261"/>
            <ac:spMk id="12" creationId="{99F1FFA9-D672-408C-9220-ADEEC6ABDD09}"/>
          </ac:spMkLst>
        </pc:spChg>
        <pc:picChg chg="mod ord">
          <ac:chgData name="PLATTER, GUY" userId="fafcf72a-b810-4b78-bd7c-f8f8446dad9d" providerId="ADAL" clId="{077F5FE3-A23B-4373-8F22-E3A10C042418}" dt="2024-11-02T23:11:18.256" v="471" actId="26606"/>
          <ac:picMkLst>
            <pc:docMk/>
            <pc:sldMk cId="628386942" sldId="261"/>
            <ac:picMk id="4" creationId="{4D2A07B0-C591-C269-8002-821C45C6E1AE}"/>
          </ac:picMkLst>
        </pc:picChg>
        <pc:picChg chg="add mod">
          <ac:chgData name="PLATTER, GUY" userId="fafcf72a-b810-4b78-bd7c-f8f8446dad9d" providerId="ADAL" clId="{077F5FE3-A23B-4373-8F22-E3A10C042418}" dt="2024-11-02T23:11:18.256" v="471" actId="26606"/>
          <ac:picMkLst>
            <pc:docMk/>
            <pc:sldMk cId="628386942" sldId="261"/>
            <ac:picMk id="5" creationId="{167FC53E-0B26-63D3-A643-A761A1BACF82}"/>
          </ac:picMkLst>
        </pc:picChg>
      </pc:sldChg>
      <pc:sldChg chg="addSp delSp modSp mod">
        <pc:chgData name="PLATTER, GUY" userId="fafcf72a-b810-4b78-bd7c-f8f8446dad9d" providerId="ADAL" clId="{077F5FE3-A23B-4373-8F22-E3A10C042418}" dt="2024-11-02T21:18:50.236" v="377" actId="1076"/>
        <pc:sldMkLst>
          <pc:docMk/>
          <pc:sldMk cId="2770987035" sldId="262"/>
        </pc:sldMkLst>
        <pc:spChg chg="mod">
          <ac:chgData name="PLATTER, GUY" userId="fafcf72a-b810-4b78-bd7c-f8f8446dad9d" providerId="ADAL" clId="{077F5FE3-A23B-4373-8F22-E3A10C042418}" dt="2024-11-02T20:27:58.310" v="339" actId="20577"/>
          <ac:spMkLst>
            <pc:docMk/>
            <pc:sldMk cId="2770987035" sldId="262"/>
            <ac:spMk id="2" creationId="{F1FCB3EC-44C7-881A-4839-3A0E34ABCF2D}"/>
          </ac:spMkLst>
        </pc:spChg>
        <pc:spChg chg="mod">
          <ac:chgData name="PLATTER, GUY" userId="fafcf72a-b810-4b78-bd7c-f8f8446dad9d" providerId="ADAL" clId="{077F5FE3-A23B-4373-8F22-E3A10C042418}" dt="2024-11-02T15:43:39.526" v="128" actId="20577"/>
          <ac:spMkLst>
            <pc:docMk/>
            <pc:sldMk cId="2770987035" sldId="262"/>
            <ac:spMk id="7" creationId="{370171DE-6E92-7053-EC1D-384EEBAB0FB7}"/>
          </ac:spMkLst>
        </pc:spChg>
        <pc:graphicFrameChg chg="add del mod">
          <ac:chgData name="PLATTER, GUY" userId="fafcf72a-b810-4b78-bd7c-f8f8446dad9d" providerId="ADAL" clId="{077F5FE3-A23B-4373-8F22-E3A10C042418}" dt="2024-11-02T20:37:31.302" v="341" actId="478"/>
          <ac:graphicFrameMkLst>
            <pc:docMk/>
            <pc:sldMk cId="2770987035" sldId="262"/>
            <ac:graphicFrameMk id="3" creationId="{74CF421D-A467-568A-F2AE-A920007F3FD9}"/>
          </ac:graphicFrameMkLst>
        </pc:graphicFrameChg>
        <pc:picChg chg="add del mod">
          <ac:chgData name="PLATTER, GUY" userId="fafcf72a-b810-4b78-bd7c-f8f8446dad9d" providerId="ADAL" clId="{077F5FE3-A23B-4373-8F22-E3A10C042418}" dt="2024-11-02T20:44:19.364" v="347" actId="478"/>
          <ac:picMkLst>
            <pc:docMk/>
            <pc:sldMk cId="2770987035" sldId="262"/>
            <ac:picMk id="6" creationId="{0029405F-78DB-FE22-5C5F-EDCEF9215928}"/>
          </ac:picMkLst>
        </pc:picChg>
        <pc:picChg chg="add del mod">
          <ac:chgData name="PLATTER, GUY" userId="fafcf72a-b810-4b78-bd7c-f8f8446dad9d" providerId="ADAL" clId="{077F5FE3-A23B-4373-8F22-E3A10C042418}" dt="2024-11-02T21:14:39.991" v="367" actId="478"/>
          <ac:picMkLst>
            <pc:docMk/>
            <pc:sldMk cId="2770987035" sldId="262"/>
            <ac:picMk id="9" creationId="{9000302A-3159-62CD-37C4-4A98B3AA9162}"/>
          </ac:picMkLst>
        </pc:picChg>
        <pc:picChg chg="add mod">
          <ac:chgData name="PLATTER, GUY" userId="fafcf72a-b810-4b78-bd7c-f8f8446dad9d" providerId="ADAL" clId="{077F5FE3-A23B-4373-8F22-E3A10C042418}" dt="2024-11-02T21:18:50.236" v="377" actId="1076"/>
          <ac:picMkLst>
            <pc:docMk/>
            <pc:sldMk cId="2770987035" sldId="262"/>
            <ac:picMk id="11" creationId="{00B041C8-E31F-9703-D604-C045B0667F93}"/>
          </ac:picMkLst>
        </pc:picChg>
        <pc:picChg chg="add del mod">
          <ac:chgData name="PLATTER, GUY" userId="fafcf72a-b810-4b78-bd7c-f8f8446dad9d" providerId="ADAL" clId="{077F5FE3-A23B-4373-8F22-E3A10C042418}" dt="2024-11-02T20:57:20.388" v="366" actId="14100"/>
          <ac:picMkLst>
            <pc:docMk/>
            <pc:sldMk cId="2770987035" sldId="262"/>
            <ac:picMk id="1026" creationId="{F2BD1E9B-99AB-12BF-6CE7-261EA05C1428}"/>
          </ac:picMkLst>
        </pc:picChg>
      </pc:sldChg>
      <pc:sldChg chg="addSp modSp mod">
        <pc:chgData name="PLATTER, GUY" userId="fafcf72a-b810-4b78-bd7c-f8f8446dad9d" providerId="ADAL" clId="{077F5FE3-A23B-4373-8F22-E3A10C042418}" dt="2024-11-02T21:32:22.962" v="387" actId="1076"/>
        <pc:sldMkLst>
          <pc:docMk/>
          <pc:sldMk cId="3470180662" sldId="263"/>
        </pc:sldMkLst>
        <pc:spChg chg="mod">
          <ac:chgData name="PLATTER, GUY" userId="fafcf72a-b810-4b78-bd7c-f8f8446dad9d" providerId="ADAL" clId="{077F5FE3-A23B-4373-8F22-E3A10C042418}" dt="2024-11-02T21:32:14.896" v="385" actId="20577"/>
          <ac:spMkLst>
            <pc:docMk/>
            <pc:sldMk cId="3470180662" sldId="263"/>
            <ac:spMk id="2" creationId="{F1FCB3EC-44C7-881A-4839-3A0E34ABCF2D}"/>
          </ac:spMkLst>
        </pc:spChg>
        <pc:spChg chg="mod">
          <ac:chgData name="PLATTER, GUY" userId="fafcf72a-b810-4b78-bd7c-f8f8446dad9d" providerId="ADAL" clId="{077F5FE3-A23B-4373-8F22-E3A10C042418}" dt="2024-11-02T15:44:53.890" v="143" actId="20577"/>
          <ac:spMkLst>
            <pc:docMk/>
            <pc:sldMk cId="3470180662" sldId="263"/>
            <ac:spMk id="7" creationId="{E6BA0D53-D85A-8C37-ECFB-BE0803DF68B3}"/>
          </ac:spMkLst>
        </pc:spChg>
        <pc:picChg chg="add mod">
          <ac:chgData name="PLATTER, GUY" userId="fafcf72a-b810-4b78-bd7c-f8f8446dad9d" providerId="ADAL" clId="{077F5FE3-A23B-4373-8F22-E3A10C042418}" dt="2024-11-02T21:32:22.962" v="387" actId="1076"/>
          <ac:picMkLst>
            <pc:docMk/>
            <pc:sldMk cId="3470180662" sldId="263"/>
            <ac:picMk id="5" creationId="{FED5A5B4-2E1C-2CAF-D3F3-FCBDFC099BD6}"/>
          </ac:picMkLst>
        </pc:picChg>
      </pc:sldChg>
      <pc:sldChg chg="addSp modSp mod">
        <pc:chgData name="PLATTER, GUY" userId="fafcf72a-b810-4b78-bd7c-f8f8446dad9d" providerId="ADAL" clId="{077F5FE3-A23B-4373-8F22-E3A10C042418}" dt="2024-11-02T21:36:49.733" v="468" actId="20577"/>
        <pc:sldMkLst>
          <pc:docMk/>
          <pc:sldMk cId="416761815" sldId="264"/>
        </pc:sldMkLst>
        <pc:spChg chg="mod">
          <ac:chgData name="PLATTER, GUY" userId="fafcf72a-b810-4b78-bd7c-f8f8446dad9d" providerId="ADAL" clId="{077F5FE3-A23B-4373-8F22-E3A10C042418}" dt="2024-11-02T21:36:49.733" v="468" actId="20577"/>
          <ac:spMkLst>
            <pc:docMk/>
            <pc:sldMk cId="416761815" sldId="264"/>
            <ac:spMk id="2" creationId="{F1FCB3EC-44C7-881A-4839-3A0E34ABCF2D}"/>
          </ac:spMkLst>
        </pc:spChg>
        <pc:spChg chg="mod">
          <ac:chgData name="PLATTER, GUY" userId="fafcf72a-b810-4b78-bd7c-f8f8446dad9d" providerId="ADAL" clId="{077F5FE3-A23B-4373-8F22-E3A10C042418}" dt="2024-11-02T15:47:01.547" v="238" actId="20577"/>
          <ac:spMkLst>
            <pc:docMk/>
            <pc:sldMk cId="416761815" sldId="264"/>
            <ac:spMk id="7" creationId="{32F2B0D0-287B-F2EF-C147-92A224289633}"/>
          </ac:spMkLst>
        </pc:spChg>
        <pc:picChg chg="add mod">
          <ac:chgData name="PLATTER, GUY" userId="fafcf72a-b810-4b78-bd7c-f8f8446dad9d" providerId="ADAL" clId="{077F5FE3-A23B-4373-8F22-E3A10C042418}" dt="2024-11-02T21:36:21.468" v="458"/>
          <ac:picMkLst>
            <pc:docMk/>
            <pc:sldMk cId="416761815" sldId="264"/>
            <ac:picMk id="3" creationId="{BB976F6F-FAF7-AA6D-5E5D-B93CE657991D}"/>
          </ac:picMkLst>
        </pc:picChg>
      </pc:sldChg>
      <pc:sldChg chg="del">
        <pc:chgData name="PLATTER, GUY" userId="fafcf72a-b810-4b78-bd7c-f8f8446dad9d" providerId="ADAL" clId="{077F5FE3-A23B-4373-8F22-E3A10C042418}" dt="2024-11-02T15:49:07.314" v="253" actId="47"/>
        <pc:sldMkLst>
          <pc:docMk/>
          <pc:sldMk cId="299161853" sldId="265"/>
        </pc:sldMkLst>
      </pc:sldChg>
      <pc:sldChg chg="modSp mod">
        <pc:chgData name="PLATTER, GUY" userId="fafcf72a-b810-4b78-bd7c-f8f8446dad9d" providerId="ADAL" clId="{077F5FE3-A23B-4373-8F22-E3A10C042418}" dt="2024-11-02T15:47:46.234" v="244" actId="20577"/>
        <pc:sldMkLst>
          <pc:docMk/>
          <pc:sldMk cId="3708708312" sldId="266"/>
        </pc:sldMkLst>
        <pc:spChg chg="mod">
          <ac:chgData name="PLATTER, GUY" userId="fafcf72a-b810-4b78-bd7c-f8f8446dad9d" providerId="ADAL" clId="{077F5FE3-A23B-4373-8F22-E3A10C042418}" dt="2024-11-02T15:47:27.333" v="239"/>
          <ac:spMkLst>
            <pc:docMk/>
            <pc:sldMk cId="3708708312" sldId="266"/>
            <ac:spMk id="2" creationId="{F1FCB3EC-44C7-881A-4839-3A0E34ABCF2D}"/>
          </ac:spMkLst>
        </pc:spChg>
        <pc:spChg chg="mod">
          <ac:chgData name="PLATTER, GUY" userId="fafcf72a-b810-4b78-bd7c-f8f8446dad9d" providerId="ADAL" clId="{077F5FE3-A23B-4373-8F22-E3A10C042418}" dt="2024-11-02T15:47:46.234" v="244" actId="20577"/>
          <ac:spMkLst>
            <pc:docMk/>
            <pc:sldMk cId="3708708312" sldId="266"/>
            <ac:spMk id="7" creationId="{734B27CB-E78F-EF01-CA02-032D24300ADF}"/>
          </ac:spMkLst>
        </pc:spChg>
      </pc:sldChg>
      <pc:sldChg chg="new del">
        <pc:chgData name="PLATTER, GUY" userId="fafcf72a-b810-4b78-bd7c-f8f8446dad9d" providerId="ADAL" clId="{077F5FE3-A23B-4373-8F22-E3A10C042418}" dt="2024-11-02T15:32:31.541" v="14" actId="680"/>
        <pc:sldMkLst>
          <pc:docMk/>
          <pc:sldMk cId="35180302" sldId="267"/>
        </pc:sldMkLst>
      </pc:sldChg>
      <pc:sldChg chg="modSp add mod">
        <pc:chgData name="PLATTER, GUY" userId="fafcf72a-b810-4b78-bd7c-f8f8446dad9d" providerId="ADAL" clId="{077F5FE3-A23B-4373-8F22-E3A10C042418}" dt="2024-11-02T15:50:18.044" v="285" actId="1076"/>
        <pc:sldMkLst>
          <pc:docMk/>
          <pc:sldMk cId="1356507984" sldId="267"/>
        </pc:sldMkLst>
        <pc:spChg chg="mod">
          <ac:chgData name="PLATTER, GUY" userId="fafcf72a-b810-4b78-bd7c-f8f8446dad9d" providerId="ADAL" clId="{077F5FE3-A23B-4373-8F22-E3A10C042418}" dt="2024-11-02T15:49:36.124" v="255" actId="20577"/>
          <ac:spMkLst>
            <pc:docMk/>
            <pc:sldMk cId="1356507984" sldId="267"/>
            <ac:spMk id="2" creationId="{F1FCB3EC-44C7-881A-4839-3A0E34ABCF2D}"/>
          </ac:spMkLst>
        </pc:spChg>
        <pc:spChg chg="mod">
          <ac:chgData name="PLATTER, GUY" userId="fafcf72a-b810-4b78-bd7c-f8f8446dad9d" providerId="ADAL" clId="{077F5FE3-A23B-4373-8F22-E3A10C042418}" dt="2024-11-02T15:50:18.044" v="285" actId="1076"/>
          <ac:spMkLst>
            <pc:docMk/>
            <pc:sldMk cId="1356507984" sldId="267"/>
            <ac:spMk id="3" creationId="{BC2E53EF-09FB-0A45-2009-CB27989FC2D9}"/>
          </ac:spMkLst>
        </pc:spChg>
      </pc:sldChg>
      <pc:sldChg chg="modSp add mod">
        <pc:chgData name="PLATTER, GUY" userId="fafcf72a-b810-4b78-bd7c-f8f8446dad9d" providerId="ADAL" clId="{077F5FE3-A23B-4373-8F22-E3A10C042418}" dt="2024-11-02T22:35:42.430" v="469" actId="20577"/>
        <pc:sldMkLst>
          <pc:docMk/>
          <pc:sldMk cId="2552283324" sldId="268"/>
        </pc:sldMkLst>
        <pc:spChg chg="mod">
          <ac:chgData name="PLATTER, GUY" userId="fafcf72a-b810-4b78-bd7c-f8f8446dad9d" providerId="ADAL" clId="{077F5FE3-A23B-4373-8F22-E3A10C042418}" dt="2024-11-02T15:50:01.817" v="283" actId="20577"/>
          <ac:spMkLst>
            <pc:docMk/>
            <pc:sldMk cId="2552283324" sldId="268"/>
            <ac:spMk id="2" creationId="{F1FCB3EC-44C7-881A-4839-3A0E34ABCF2D}"/>
          </ac:spMkLst>
        </pc:spChg>
        <pc:spChg chg="mod">
          <ac:chgData name="PLATTER, GUY" userId="fafcf72a-b810-4b78-bd7c-f8f8446dad9d" providerId="ADAL" clId="{077F5FE3-A23B-4373-8F22-E3A10C042418}" dt="2024-11-02T22:35:42.430" v="469" actId="20577"/>
          <ac:spMkLst>
            <pc:docMk/>
            <pc:sldMk cId="2552283324" sldId="268"/>
            <ac:spMk id="3" creationId="{BC2E53EF-09FB-0A45-2009-CB27989FC2D9}"/>
          </ac:spMkLst>
        </pc:spChg>
      </pc:sldChg>
      <pc:sldChg chg="modSp add mod">
        <pc:chgData name="PLATTER, GUY" userId="fafcf72a-b810-4b78-bd7c-f8f8446dad9d" providerId="ADAL" clId="{077F5FE3-A23B-4373-8F22-E3A10C042418}" dt="2024-11-02T15:48:48.073" v="251"/>
        <pc:sldMkLst>
          <pc:docMk/>
          <pc:sldMk cId="775263521" sldId="269"/>
        </pc:sldMkLst>
        <pc:spChg chg="mod">
          <ac:chgData name="PLATTER, GUY" userId="fafcf72a-b810-4b78-bd7c-f8f8446dad9d" providerId="ADAL" clId="{077F5FE3-A23B-4373-8F22-E3A10C042418}" dt="2024-11-02T15:48:48.073" v="251"/>
          <ac:spMkLst>
            <pc:docMk/>
            <pc:sldMk cId="775263521" sldId="269"/>
            <ac:spMk id="2" creationId="{F1FCB3EC-44C7-881A-4839-3A0E34ABCF2D}"/>
          </ac:spMkLst>
        </pc:spChg>
        <pc:spChg chg="mod">
          <ac:chgData name="PLATTER, GUY" userId="fafcf72a-b810-4b78-bd7c-f8f8446dad9d" providerId="ADAL" clId="{077F5FE3-A23B-4373-8F22-E3A10C042418}" dt="2024-11-02T15:48:29.390" v="250" actId="20577"/>
          <ac:spMkLst>
            <pc:docMk/>
            <pc:sldMk cId="775263521" sldId="269"/>
            <ac:spMk id="7" creationId="{734B27CB-E78F-EF01-CA02-032D24300ADF}"/>
          </ac:spMkLst>
        </pc:spChg>
      </pc:sldChg>
      <pc:sldChg chg="add">
        <pc:chgData name="PLATTER, GUY" userId="fafcf72a-b810-4b78-bd7c-f8f8446dad9d" providerId="ADAL" clId="{077F5FE3-A23B-4373-8F22-E3A10C042418}" dt="2024-11-02T15:49:05.309" v="252"/>
        <pc:sldMkLst>
          <pc:docMk/>
          <pc:sldMk cId="2165076132" sldId="270"/>
        </pc:sldMkLst>
      </pc:sldChg>
    </pc:docChg>
  </pc:docChgLst>
  <pc:docChgLst>
    <pc:chgData name="PLATTER, GUY" userId="fafcf72a-b810-4b78-bd7c-f8f8446dad9d" providerId="ADAL" clId="{9B97F548-939A-4E1A-B126-15C0696DD064}"/>
    <pc:docChg chg="custSel addSld delSld modSld sldOrd">
      <pc:chgData name="PLATTER, GUY" userId="fafcf72a-b810-4b78-bd7c-f8f8446dad9d" providerId="ADAL" clId="{9B97F548-939A-4E1A-B126-15C0696DD064}" dt="2024-11-08T17:47:41.825" v="196"/>
      <pc:docMkLst>
        <pc:docMk/>
      </pc:docMkLst>
      <pc:sldChg chg="del">
        <pc:chgData name="PLATTER, GUY" userId="fafcf72a-b810-4b78-bd7c-f8f8446dad9d" providerId="ADAL" clId="{9B97F548-939A-4E1A-B126-15C0696DD064}" dt="2024-11-05T19:41:56.870" v="187" actId="2696"/>
        <pc:sldMkLst>
          <pc:docMk/>
          <pc:sldMk cId="2557542164" sldId="259"/>
        </pc:sldMkLst>
      </pc:sldChg>
      <pc:sldChg chg="addSp delSp modSp mod">
        <pc:chgData name="PLATTER, GUY" userId="fafcf72a-b810-4b78-bd7c-f8f8446dad9d" providerId="ADAL" clId="{9B97F548-939A-4E1A-B126-15C0696DD064}" dt="2024-11-08T17:47:41.825" v="196"/>
        <pc:sldMkLst>
          <pc:docMk/>
          <pc:sldMk cId="628386942" sldId="261"/>
        </pc:sldMkLst>
        <pc:spChg chg="mod">
          <ac:chgData name="PLATTER, GUY" userId="fafcf72a-b810-4b78-bd7c-f8f8446dad9d" providerId="ADAL" clId="{9B97F548-939A-4E1A-B126-15C0696DD064}" dt="2024-11-05T14:53:57.887" v="185" actId="20577"/>
          <ac:spMkLst>
            <pc:docMk/>
            <pc:sldMk cId="628386942" sldId="261"/>
            <ac:spMk id="7" creationId="{52189F73-08FC-91EF-B90E-C945D1AB5634}"/>
          </ac:spMkLst>
        </pc:spChg>
        <pc:picChg chg="add mod">
          <ac:chgData name="PLATTER, GUY" userId="fafcf72a-b810-4b78-bd7c-f8f8446dad9d" providerId="ADAL" clId="{9B97F548-939A-4E1A-B126-15C0696DD064}" dt="2024-11-08T17:47:41.825" v="196"/>
          <ac:picMkLst>
            <pc:docMk/>
            <pc:sldMk cId="628386942" sldId="261"/>
            <ac:picMk id="3" creationId="{50EC6832-74F2-5357-474C-5C3D828C5B43}"/>
          </ac:picMkLst>
        </pc:picChg>
        <pc:picChg chg="del mod">
          <ac:chgData name="PLATTER, GUY" userId="fafcf72a-b810-4b78-bd7c-f8f8446dad9d" providerId="ADAL" clId="{9B97F548-939A-4E1A-B126-15C0696DD064}" dt="2024-11-08T17:47:39.963" v="195" actId="478"/>
          <ac:picMkLst>
            <pc:docMk/>
            <pc:sldMk cId="628386942" sldId="261"/>
            <ac:picMk id="5" creationId="{167FC53E-0B26-63D3-A643-A761A1BACF82}"/>
          </ac:picMkLst>
        </pc:picChg>
      </pc:sldChg>
      <pc:sldChg chg="addSp delSp modSp mod">
        <pc:chgData name="PLATTER, GUY" userId="fafcf72a-b810-4b78-bd7c-f8f8446dad9d" providerId="ADAL" clId="{9B97F548-939A-4E1A-B126-15C0696DD064}" dt="2024-11-08T17:46:45.549" v="193"/>
        <pc:sldMkLst>
          <pc:docMk/>
          <pc:sldMk cId="2770987035" sldId="262"/>
        </pc:sldMkLst>
        <pc:picChg chg="add mod">
          <ac:chgData name="PLATTER, GUY" userId="fafcf72a-b810-4b78-bd7c-f8f8446dad9d" providerId="ADAL" clId="{9B97F548-939A-4E1A-B126-15C0696DD064}" dt="2024-11-08T17:46:45.549" v="193"/>
          <ac:picMkLst>
            <pc:docMk/>
            <pc:sldMk cId="2770987035" sldId="262"/>
            <ac:picMk id="3" creationId="{26EA6F83-7719-716D-BAE0-360DDF364A51}"/>
          </ac:picMkLst>
        </pc:picChg>
        <pc:picChg chg="del mod">
          <ac:chgData name="PLATTER, GUY" userId="fafcf72a-b810-4b78-bd7c-f8f8446dad9d" providerId="ADAL" clId="{9B97F548-939A-4E1A-B126-15C0696DD064}" dt="2024-11-08T17:46:37.357" v="192" actId="478"/>
          <ac:picMkLst>
            <pc:docMk/>
            <pc:sldMk cId="2770987035" sldId="262"/>
            <ac:picMk id="11" creationId="{00B041C8-E31F-9703-D604-C045B0667F93}"/>
          </ac:picMkLst>
        </pc:picChg>
      </pc:sldChg>
      <pc:sldChg chg="addSp delSp modSp mod">
        <pc:chgData name="PLATTER, GUY" userId="fafcf72a-b810-4b78-bd7c-f8f8446dad9d" providerId="ADAL" clId="{9B97F548-939A-4E1A-B126-15C0696DD064}" dt="2024-11-04T23:25:02.686" v="129"/>
        <pc:sldMkLst>
          <pc:docMk/>
          <pc:sldMk cId="3470180662" sldId="263"/>
        </pc:sldMkLst>
        <pc:picChg chg="add del mod">
          <ac:chgData name="PLATTER, GUY" userId="fafcf72a-b810-4b78-bd7c-f8f8446dad9d" providerId="ADAL" clId="{9B97F548-939A-4E1A-B126-15C0696DD064}" dt="2024-11-04T23:25:02.320" v="128" actId="478"/>
          <ac:picMkLst>
            <pc:docMk/>
            <pc:sldMk cId="3470180662" sldId="263"/>
            <ac:picMk id="3" creationId="{9BEF61E5-8213-0220-D107-8619CDE995A2}"/>
          </ac:picMkLst>
        </pc:picChg>
        <pc:picChg chg="del">
          <ac:chgData name="PLATTER, GUY" userId="fafcf72a-b810-4b78-bd7c-f8f8446dad9d" providerId="ADAL" clId="{9B97F548-939A-4E1A-B126-15C0696DD064}" dt="2024-11-04T23:24:54.067" v="126" actId="478"/>
          <ac:picMkLst>
            <pc:docMk/>
            <pc:sldMk cId="3470180662" sldId="263"/>
            <ac:picMk id="5" creationId="{FED5A5B4-2E1C-2CAF-D3F3-FCBDFC099BD6}"/>
          </ac:picMkLst>
        </pc:picChg>
        <pc:picChg chg="add mod">
          <ac:chgData name="PLATTER, GUY" userId="fafcf72a-b810-4b78-bd7c-f8f8446dad9d" providerId="ADAL" clId="{9B97F548-939A-4E1A-B126-15C0696DD064}" dt="2024-11-04T23:25:02.686" v="129"/>
          <ac:picMkLst>
            <pc:docMk/>
            <pc:sldMk cId="3470180662" sldId="263"/>
            <ac:picMk id="6" creationId="{4D1BA296-014A-B1AB-F56A-A21C6CC18178}"/>
          </ac:picMkLst>
        </pc:picChg>
      </pc:sldChg>
      <pc:sldChg chg="addSp delSp modSp mod">
        <pc:chgData name="PLATTER, GUY" userId="fafcf72a-b810-4b78-bd7c-f8f8446dad9d" providerId="ADAL" clId="{9B97F548-939A-4E1A-B126-15C0696DD064}" dt="2024-11-04T23:25:30.463" v="131"/>
        <pc:sldMkLst>
          <pc:docMk/>
          <pc:sldMk cId="416761815" sldId="264"/>
        </pc:sldMkLst>
        <pc:picChg chg="del">
          <ac:chgData name="PLATTER, GUY" userId="fafcf72a-b810-4b78-bd7c-f8f8446dad9d" providerId="ADAL" clId="{9B97F548-939A-4E1A-B126-15C0696DD064}" dt="2024-11-04T23:25:29.746" v="130" actId="478"/>
          <ac:picMkLst>
            <pc:docMk/>
            <pc:sldMk cId="416761815" sldId="264"/>
            <ac:picMk id="3" creationId="{BB976F6F-FAF7-AA6D-5E5D-B93CE657991D}"/>
          </ac:picMkLst>
        </pc:picChg>
        <pc:picChg chg="add mod">
          <ac:chgData name="PLATTER, GUY" userId="fafcf72a-b810-4b78-bd7c-f8f8446dad9d" providerId="ADAL" clId="{9B97F548-939A-4E1A-B126-15C0696DD064}" dt="2024-11-04T23:25:30.463" v="131"/>
          <ac:picMkLst>
            <pc:docMk/>
            <pc:sldMk cId="416761815" sldId="264"/>
            <ac:picMk id="5" creationId="{666DF618-9D37-9B45-BE5B-86319FA352D5}"/>
          </ac:picMkLst>
        </pc:picChg>
      </pc:sldChg>
      <pc:sldChg chg="modSp mod ord">
        <pc:chgData name="PLATTER, GUY" userId="fafcf72a-b810-4b78-bd7c-f8f8446dad9d" providerId="ADAL" clId="{9B97F548-939A-4E1A-B126-15C0696DD064}" dt="2024-11-04T23:17:25.260" v="103" actId="20577"/>
        <pc:sldMkLst>
          <pc:docMk/>
          <pc:sldMk cId="1356507984" sldId="267"/>
        </pc:sldMkLst>
        <pc:spChg chg="mod">
          <ac:chgData name="PLATTER, GUY" userId="fafcf72a-b810-4b78-bd7c-f8f8446dad9d" providerId="ADAL" clId="{9B97F548-939A-4E1A-B126-15C0696DD064}" dt="2024-11-04T23:17:25.260" v="103" actId="20577"/>
          <ac:spMkLst>
            <pc:docMk/>
            <pc:sldMk cId="1356507984" sldId="267"/>
            <ac:spMk id="3" creationId="{BC2E53EF-09FB-0A45-2009-CB27989FC2D9}"/>
          </ac:spMkLst>
        </pc:spChg>
      </pc:sldChg>
      <pc:sldChg chg="modSp mod">
        <pc:chgData name="PLATTER, GUY" userId="fafcf72a-b810-4b78-bd7c-f8f8446dad9d" providerId="ADAL" clId="{9B97F548-939A-4E1A-B126-15C0696DD064}" dt="2024-11-05T20:07:12.121" v="189" actId="115"/>
        <pc:sldMkLst>
          <pc:docMk/>
          <pc:sldMk cId="2552283324" sldId="268"/>
        </pc:sldMkLst>
        <pc:spChg chg="mod">
          <ac:chgData name="PLATTER, GUY" userId="fafcf72a-b810-4b78-bd7c-f8f8446dad9d" providerId="ADAL" clId="{9B97F548-939A-4E1A-B126-15C0696DD064}" dt="2024-11-05T20:07:12.121" v="189" actId="115"/>
          <ac:spMkLst>
            <pc:docMk/>
            <pc:sldMk cId="2552283324" sldId="268"/>
            <ac:spMk id="3" creationId="{BC2E53EF-09FB-0A45-2009-CB27989FC2D9}"/>
          </ac:spMkLst>
        </pc:spChg>
      </pc:sldChg>
      <pc:sldChg chg="delSp modSp add mod">
        <pc:chgData name="PLATTER, GUY" userId="fafcf72a-b810-4b78-bd7c-f8f8446dad9d" providerId="ADAL" clId="{9B97F548-939A-4E1A-B126-15C0696DD064}" dt="2024-11-04T23:23:16.270" v="125" actId="27636"/>
        <pc:sldMkLst>
          <pc:docMk/>
          <pc:sldMk cId="1136597693" sldId="271"/>
        </pc:sldMkLst>
        <pc:spChg chg="mod">
          <ac:chgData name="PLATTER, GUY" userId="fafcf72a-b810-4b78-bd7c-f8f8446dad9d" providerId="ADAL" clId="{9B97F548-939A-4E1A-B126-15C0696DD064}" dt="2024-11-04T23:23:16.270" v="125" actId="27636"/>
          <ac:spMkLst>
            <pc:docMk/>
            <pc:sldMk cId="1136597693" sldId="271"/>
            <ac:spMk id="7" creationId="{15A57A58-3028-48EC-F519-CA27B449CDE1}"/>
          </ac:spMkLst>
        </pc:spChg>
        <pc:picChg chg="del">
          <ac:chgData name="PLATTER, GUY" userId="fafcf72a-b810-4b78-bd7c-f8f8446dad9d" providerId="ADAL" clId="{9B97F548-939A-4E1A-B126-15C0696DD064}" dt="2024-11-04T23:23:11.012" v="123" actId="478"/>
          <ac:picMkLst>
            <pc:docMk/>
            <pc:sldMk cId="1136597693" sldId="271"/>
            <ac:picMk id="6" creationId="{90B3CAA3-237E-0CC3-6257-E2B2325B74D9}"/>
          </ac:picMkLst>
        </pc:picChg>
      </pc:sldChg>
      <pc:sldChg chg="add ord">
        <pc:chgData name="PLATTER, GUY" userId="fafcf72a-b810-4b78-bd7c-f8f8446dad9d" providerId="ADAL" clId="{9B97F548-939A-4E1A-B126-15C0696DD064}" dt="2024-11-04T23:22:59.953" v="122"/>
        <pc:sldMkLst>
          <pc:docMk/>
          <pc:sldMk cId="3695827419" sldId="272"/>
        </pc:sldMkLst>
      </pc:sldChg>
      <pc:sldChg chg="add del setBg">
        <pc:chgData name="PLATTER, GUY" userId="fafcf72a-b810-4b78-bd7c-f8f8446dad9d" providerId="ADAL" clId="{9B97F548-939A-4E1A-B126-15C0696DD064}" dt="2024-11-04T23:20:46.124" v="107" actId="47"/>
        <pc:sldMkLst>
          <pc:docMk/>
          <pc:sldMk cId="2105614528" sldId="283"/>
        </pc:sldMkLst>
      </pc:sldChg>
      <pc:sldChg chg="add del setBg">
        <pc:chgData name="PLATTER, GUY" userId="fafcf72a-b810-4b78-bd7c-f8f8446dad9d" providerId="ADAL" clId="{9B97F548-939A-4E1A-B126-15C0696DD064}" dt="2024-11-04T23:20:45.438" v="106" actId="47"/>
        <pc:sldMkLst>
          <pc:docMk/>
          <pc:sldMk cId="91133940" sldId="284"/>
        </pc:sldMkLst>
      </pc:sldChg>
    </pc:docChg>
  </pc:docChgLst>
  <pc:docChgLst>
    <pc:chgData name="PLATTER, GUY" userId="fafcf72a-b810-4b78-bd7c-f8f8446dad9d" providerId="ADAL" clId="{280C8DAC-3FD8-4FF5-B3F0-8C84BE3A9AB8}"/>
    <pc:docChg chg="custSel addSld modSld">
      <pc:chgData name="PLATTER, GUY" userId="fafcf72a-b810-4b78-bd7c-f8f8446dad9d" providerId="ADAL" clId="{280C8DAC-3FD8-4FF5-B3F0-8C84BE3A9AB8}" dt="2024-10-26T13:10:32.603" v="44" actId="478"/>
      <pc:docMkLst>
        <pc:docMk/>
      </pc:docMkLst>
      <pc:sldChg chg="modSp mod">
        <pc:chgData name="PLATTER, GUY" userId="fafcf72a-b810-4b78-bd7c-f8f8446dad9d" providerId="ADAL" clId="{280C8DAC-3FD8-4FF5-B3F0-8C84BE3A9AB8}" dt="2024-10-26T13:09:34.526" v="25" actId="255"/>
        <pc:sldMkLst>
          <pc:docMk/>
          <pc:sldMk cId="4051956370" sldId="258"/>
        </pc:sldMkLst>
        <pc:spChg chg="mod">
          <ac:chgData name="PLATTER, GUY" userId="fafcf72a-b810-4b78-bd7c-f8f8446dad9d" providerId="ADAL" clId="{280C8DAC-3FD8-4FF5-B3F0-8C84BE3A9AB8}" dt="2024-10-26T13:09:34.526" v="25" actId="255"/>
          <ac:spMkLst>
            <pc:docMk/>
            <pc:sldMk cId="4051956370" sldId="258"/>
            <ac:spMk id="3" creationId="{BC2E53EF-09FB-0A45-2009-CB27989FC2D9}"/>
          </ac:spMkLst>
        </pc:spChg>
      </pc:sldChg>
      <pc:sldChg chg="addSp delSp modSp mod">
        <pc:chgData name="PLATTER, GUY" userId="fafcf72a-b810-4b78-bd7c-f8f8446dad9d" providerId="ADAL" clId="{280C8DAC-3FD8-4FF5-B3F0-8C84BE3A9AB8}" dt="2024-10-26T13:09:49.078" v="29" actId="478"/>
        <pc:sldMkLst>
          <pc:docMk/>
          <pc:sldMk cId="2557542164" sldId="259"/>
        </pc:sldMkLst>
        <pc:spChg chg="del">
          <ac:chgData name="PLATTER, GUY" userId="fafcf72a-b810-4b78-bd7c-f8f8446dad9d" providerId="ADAL" clId="{280C8DAC-3FD8-4FF5-B3F0-8C84BE3A9AB8}" dt="2024-10-26T13:09:41.883" v="26" actId="478"/>
          <ac:spMkLst>
            <pc:docMk/>
            <pc:sldMk cId="2557542164" sldId="259"/>
            <ac:spMk id="3" creationId="{BC2E53EF-09FB-0A45-2009-CB27989FC2D9}"/>
          </ac:spMkLst>
        </pc:spChg>
        <pc:spChg chg="add del mod">
          <ac:chgData name="PLATTER, GUY" userId="fafcf72a-b810-4b78-bd7c-f8f8446dad9d" providerId="ADAL" clId="{280C8DAC-3FD8-4FF5-B3F0-8C84BE3A9AB8}" dt="2024-10-26T13:09:49.078" v="29" actId="478"/>
          <ac:spMkLst>
            <pc:docMk/>
            <pc:sldMk cId="2557542164" sldId="259"/>
            <ac:spMk id="6" creationId="{B1DB42E8-C3A9-193E-8D60-9107305AC816}"/>
          </ac:spMkLst>
        </pc:spChg>
        <pc:spChg chg="add mod">
          <ac:chgData name="PLATTER, GUY" userId="fafcf72a-b810-4b78-bd7c-f8f8446dad9d" providerId="ADAL" clId="{280C8DAC-3FD8-4FF5-B3F0-8C84BE3A9AB8}" dt="2024-10-26T13:09:42.259" v="27"/>
          <ac:spMkLst>
            <pc:docMk/>
            <pc:sldMk cId="2557542164" sldId="259"/>
            <ac:spMk id="7" creationId="{15A57A58-3028-48EC-F519-CA27B449CDE1}"/>
          </ac:spMkLst>
        </pc:spChg>
      </pc:sldChg>
      <pc:sldChg chg="addSp delSp modSp mod">
        <pc:chgData name="PLATTER, GUY" userId="fafcf72a-b810-4b78-bd7c-f8f8446dad9d" providerId="ADAL" clId="{280C8DAC-3FD8-4FF5-B3F0-8C84BE3A9AB8}" dt="2024-10-26T13:09:57.329" v="32"/>
        <pc:sldMkLst>
          <pc:docMk/>
          <pc:sldMk cId="628386942" sldId="261"/>
        </pc:sldMkLst>
        <pc:spChg chg="del">
          <ac:chgData name="PLATTER, GUY" userId="fafcf72a-b810-4b78-bd7c-f8f8446dad9d" providerId="ADAL" clId="{280C8DAC-3FD8-4FF5-B3F0-8C84BE3A9AB8}" dt="2024-10-26T13:09:55.204" v="30" actId="478"/>
          <ac:spMkLst>
            <pc:docMk/>
            <pc:sldMk cId="628386942" sldId="261"/>
            <ac:spMk id="3" creationId="{BC2E53EF-09FB-0A45-2009-CB27989FC2D9}"/>
          </ac:spMkLst>
        </pc:spChg>
        <pc:spChg chg="add del mod">
          <ac:chgData name="PLATTER, GUY" userId="fafcf72a-b810-4b78-bd7c-f8f8446dad9d" providerId="ADAL" clId="{280C8DAC-3FD8-4FF5-B3F0-8C84BE3A9AB8}" dt="2024-10-26T13:09:56.876" v="31" actId="478"/>
          <ac:spMkLst>
            <pc:docMk/>
            <pc:sldMk cId="628386942" sldId="261"/>
            <ac:spMk id="6" creationId="{E7A7AECD-822B-1366-FD25-8A9B3DCC5B5C}"/>
          </ac:spMkLst>
        </pc:spChg>
        <pc:spChg chg="add mod">
          <ac:chgData name="PLATTER, GUY" userId="fafcf72a-b810-4b78-bd7c-f8f8446dad9d" providerId="ADAL" clId="{280C8DAC-3FD8-4FF5-B3F0-8C84BE3A9AB8}" dt="2024-10-26T13:09:57.329" v="32"/>
          <ac:spMkLst>
            <pc:docMk/>
            <pc:sldMk cId="628386942" sldId="261"/>
            <ac:spMk id="7" creationId="{52189F73-08FC-91EF-B90E-C945D1AB5634}"/>
          </ac:spMkLst>
        </pc:spChg>
      </pc:sldChg>
      <pc:sldChg chg="addSp delSp modSp mod">
        <pc:chgData name="PLATTER, GUY" userId="fafcf72a-b810-4b78-bd7c-f8f8446dad9d" providerId="ADAL" clId="{280C8DAC-3FD8-4FF5-B3F0-8C84BE3A9AB8}" dt="2024-10-26T13:10:06.018" v="35"/>
        <pc:sldMkLst>
          <pc:docMk/>
          <pc:sldMk cId="2770987035" sldId="262"/>
        </pc:sldMkLst>
        <pc:spChg chg="del">
          <ac:chgData name="PLATTER, GUY" userId="fafcf72a-b810-4b78-bd7c-f8f8446dad9d" providerId="ADAL" clId="{280C8DAC-3FD8-4FF5-B3F0-8C84BE3A9AB8}" dt="2024-10-26T13:10:03.492" v="33" actId="478"/>
          <ac:spMkLst>
            <pc:docMk/>
            <pc:sldMk cId="2770987035" sldId="262"/>
            <ac:spMk id="3" creationId="{BC2E53EF-09FB-0A45-2009-CB27989FC2D9}"/>
          </ac:spMkLst>
        </pc:spChg>
        <pc:spChg chg="add del mod">
          <ac:chgData name="PLATTER, GUY" userId="fafcf72a-b810-4b78-bd7c-f8f8446dad9d" providerId="ADAL" clId="{280C8DAC-3FD8-4FF5-B3F0-8C84BE3A9AB8}" dt="2024-10-26T13:10:05.585" v="34" actId="478"/>
          <ac:spMkLst>
            <pc:docMk/>
            <pc:sldMk cId="2770987035" sldId="262"/>
            <ac:spMk id="6" creationId="{7BF2245B-4D73-558F-50E4-1E502E39DEB9}"/>
          </ac:spMkLst>
        </pc:spChg>
        <pc:spChg chg="add mod">
          <ac:chgData name="PLATTER, GUY" userId="fafcf72a-b810-4b78-bd7c-f8f8446dad9d" providerId="ADAL" clId="{280C8DAC-3FD8-4FF5-B3F0-8C84BE3A9AB8}" dt="2024-10-26T13:10:06.018" v="35"/>
          <ac:spMkLst>
            <pc:docMk/>
            <pc:sldMk cId="2770987035" sldId="262"/>
            <ac:spMk id="7" creationId="{370171DE-6E92-7053-EC1D-384EEBAB0FB7}"/>
          </ac:spMkLst>
        </pc:spChg>
      </pc:sldChg>
      <pc:sldChg chg="addSp delSp modSp mod">
        <pc:chgData name="PLATTER, GUY" userId="fafcf72a-b810-4b78-bd7c-f8f8446dad9d" providerId="ADAL" clId="{280C8DAC-3FD8-4FF5-B3F0-8C84BE3A9AB8}" dt="2024-10-26T13:10:14.311" v="38"/>
        <pc:sldMkLst>
          <pc:docMk/>
          <pc:sldMk cId="3470180662" sldId="263"/>
        </pc:sldMkLst>
        <pc:spChg chg="del">
          <ac:chgData name="PLATTER, GUY" userId="fafcf72a-b810-4b78-bd7c-f8f8446dad9d" providerId="ADAL" clId="{280C8DAC-3FD8-4FF5-B3F0-8C84BE3A9AB8}" dt="2024-10-26T13:10:11.610" v="36" actId="478"/>
          <ac:spMkLst>
            <pc:docMk/>
            <pc:sldMk cId="3470180662" sldId="263"/>
            <ac:spMk id="3" creationId="{BC2E53EF-09FB-0A45-2009-CB27989FC2D9}"/>
          </ac:spMkLst>
        </pc:spChg>
        <pc:spChg chg="add del mod">
          <ac:chgData name="PLATTER, GUY" userId="fafcf72a-b810-4b78-bd7c-f8f8446dad9d" providerId="ADAL" clId="{280C8DAC-3FD8-4FF5-B3F0-8C84BE3A9AB8}" dt="2024-10-26T13:10:13.091" v="37" actId="478"/>
          <ac:spMkLst>
            <pc:docMk/>
            <pc:sldMk cId="3470180662" sldId="263"/>
            <ac:spMk id="6" creationId="{F1F5B59B-28C5-EB1F-91A0-E967F7CA8EC9}"/>
          </ac:spMkLst>
        </pc:spChg>
        <pc:spChg chg="add mod">
          <ac:chgData name="PLATTER, GUY" userId="fafcf72a-b810-4b78-bd7c-f8f8446dad9d" providerId="ADAL" clId="{280C8DAC-3FD8-4FF5-B3F0-8C84BE3A9AB8}" dt="2024-10-26T13:10:14.311" v="38"/>
          <ac:spMkLst>
            <pc:docMk/>
            <pc:sldMk cId="3470180662" sldId="263"/>
            <ac:spMk id="7" creationId="{E6BA0D53-D85A-8C37-ECFB-BE0803DF68B3}"/>
          </ac:spMkLst>
        </pc:spChg>
      </pc:sldChg>
      <pc:sldChg chg="addSp delSp modSp mod">
        <pc:chgData name="PLATTER, GUY" userId="fafcf72a-b810-4b78-bd7c-f8f8446dad9d" providerId="ADAL" clId="{280C8DAC-3FD8-4FF5-B3F0-8C84BE3A9AB8}" dt="2024-10-26T13:10:24.206" v="41"/>
        <pc:sldMkLst>
          <pc:docMk/>
          <pc:sldMk cId="416761815" sldId="264"/>
        </pc:sldMkLst>
        <pc:spChg chg="del">
          <ac:chgData name="PLATTER, GUY" userId="fafcf72a-b810-4b78-bd7c-f8f8446dad9d" providerId="ADAL" clId="{280C8DAC-3FD8-4FF5-B3F0-8C84BE3A9AB8}" dt="2024-10-26T13:10:19.265" v="39" actId="478"/>
          <ac:spMkLst>
            <pc:docMk/>
            <pc:sldMk cId="416761815" sldId="264"/>
            <ac:spMk id="3" creationId="{BC2E53EF-09FB-0A45-2009-CB27989FC2D9}"/>
          </ac:spMkLst>
        </pc:spChg>
        <pc:spChg chg="add del mod">
          <ac:chgData name="PLATTER, GUY" userId="fafcf72a-b810-4b78-bd7c-f8f8446dad9d" providerId="ADAL" clId="{280C8DAC-3FD8-4FF5-B3F0-8C84BE3A9AB8}" dt="2024-10-26T13:10:23.509" v="40" actId="478"/>
          <ac:spMkLst>
            <pc:docMk/>
            <pc:sldMk cId="416761815" sldId="264"/>
            <ac:spMk id="6" creationId="{AE4A954D-4210-2D5A-1BFC-C016B5E91C30}"/>
          </ac:spMkLst>
        </pc:spChg>
        <pc:spChg chg="add mod">
          <ac:chgData name="PLATTER, GUY" userId="fafcf72a-b810-4b78-bd7c-f8f8446dad9d" providerId="ADAL" clId="{280C8DAC-3FD8-4FF5-B3F0-8C84BE3A9AB8}" dt="2024-10-26T13:10:24.206" v="41"/>
          <ac:spMkLst>
            <pc:docMk/>
            <pc:sldMk cId="416761815" sldId="264"/>
            <ac:spMk id="7" creationId="{32F2B0D0-287B-F2EF-C147-92A224289633}"/>
          </ac:spMkLst>
        </pc:spChg>
      </pc:sldChg>
      <pc:sldChg chg="new">
        <pc:chgData name="PLATTER, GUY" userId="fafcf72a-b810-4b78-bd7c-f8f8446dad9d" providerId="ADAL" clId="{280C8DAC-3FD8-4FF5-B3F0-8C84BE3A9AB8}" dt="2024-10-26T13:08:03.036" v="0" actId="680"/>
        <pc:sldMkLst>
          <pc:docMk/>
          <pc:sldMk cId="299161853" sldId="265"/>
        </pc:sldMkLst>
      </pc:sldChg>
      <pc:sldChg chg="addSp delSp modSp add mod">
        <pc:chgData name="PLATTER, GUY" userId="fafcf72a-b810-4b78-bd7c-f8f8446dad9d" providerId="ADAL" clId="{280C8DAC-3FD8-4FF5-B3F0-8C84BE3A9AB8}" dt="2024-10-26T13:10:32.603" v="44" actId="478"/>
        <pc:sldMkLst>
          <pc:docMk/>
          <pc:sldMk cId="3708708312" sldId="266"/>
        </pc:sldMkLst>
        <pc:spChg chg="mod">
          <ac:chgData name="PLATTER, GUY" userId="fafcf72a-b810-4b78-bd7c-f8f8446dad9d" providerId="ADAL" clId="{280C8DAC-3FD8-4FF5-B3F0-8C84BE3A9AB8}" dt="2024-10-26T13:09:03.594" v="11" actId="20577"/>
          <ac:spMkLst>
            <pc:docMk/>
            <pc:sldMk cId="3708708312" sldId="266"/>
            <ac:spMk id="2" creationId="{F1FCB3EC-44C7-881A-4839-3A0E34ABCF2D}"/>
          </ac:spMkLst>
        </pc:spChg>
        <pc:spChg chg="del">
          <ac:chgData name="PLATTER, GUY" userId="fafcf72a-b810-4b78-bd7c-f8f8446dad9d" providerId="ADAL" clId="{280C8DAC-3FD8-4FF5-B3F0-8C84BE3A9AB8}" dt="2024-10-26T13:10:29.122" v="42" actId="478"/>
          <ac:spMkLst>
            <pc:docMk/>
            <pc:sldMk cId="3708708312" sldId="266"/>
            <ac:spMk id="3" creationId="{BC2E53EF-09FB-0A45-2009-CB27989FC2D9}"/>
          </ac:spMkLst>
        </pc:spChg>
        <pc:spChg chg="add del mod">
          <ac:chgData name="PLATTER, GUY" userId="fafcf72a-b810-4b78-bd7c-f8f8446dad9d" providerId="ADAL" clId="{280C8DAC-3FD8-4FF5-B3F0-8C84BE3A9AB8}" dt="2024-10-26T13:10:32.603" v="44" actId="478"/>
          <ac:spMkLst>
            <pc:docMk/>
            <pc:sldMk cId="3708708312" sldId="266"/>
            <ac:spMk id="6" creationId="{C070B902-9B4F-A0CF-DB11-B4245A427335}"/>
          </ac:spMkLst>
        </pc:spChg>
        <pc:spChg chg="add mod">
          <ac:chgData name="PLATTER, GUY" userId="fafcf72a-b810-4b78-bd7c-f8f8446dad9d" providerId="ADAL" clId="{280C8DAC-3FD8-4FF5-B3F0-8C84BE3A9AB8}" dt="2024-10-26T13:10:29.521" v="43"/>
          <ac:spMkLst>
            <pc:docMk/>
            <pc:sldMk cId="3708708312" sldId="266"/>
            <ac:spMk id="7" creationId="{734B27CB-E78F-EF01-CA02-032D24300AD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C5064-D78D-22C3-EEB1-181384149D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76A5CB-D52D-C217-F279-E90F114862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F35A57-4B88-32F7-1B4F-C36AD9CBD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49A4-16B7-0B4E-9A30-E1436FAC2BD2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F0D30B-457B-17B8-3AFE-80A5275A1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CD1BC-82D9-7B6C-DB19-F6A8B65B8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20249-6BFB-E347-A159-556783D2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11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2F44B-21C6-1FE4-3611-29AD68A8B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01227B-084F-D3D8-5BA2-E6EA66DB6A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EE8DD-B524-B3C9-E0D2-E15F47723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49A4-16B7-0B4E-9A30-E1436FAC2BD2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F1F3C-7114-4B37-3DFD-6E5DA4077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2B1A7-31E4-88E7-BDC4-02DE724F1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20249-6BFB-E347-A159-556783D2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87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06E32F-9D4E-58B5-8A3E-BAD0E2A3DD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E0E18D-0D35-2A48-520D-18DCB8F324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A98DB-D0AE-7CF9-5F47-31F716B89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49A4-16B7-0B4E-9A30-E1436FAC2BD2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7D3ACC-43FB-E4FB-30A9-C425E676D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12E02-8E3D-C7A6-3F14-F438B4330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20249-6BFB-E347-A159-556783D2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346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F0E48-6880-2999-C03C-207BE56DA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E36E9-54A8-628D-E0C6-F3A7584BF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F7495-3099-8FF4-BE9A-C12B75DB4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49A4-16B7-0B4E-9A30-E1436FAC2BD2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81C57-9B04-7EBD-B2E0-CAE10502B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55F0D-BA3D-240F-0CD2-D5395223D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20249-6BFB-E347-A159-556783D2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73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CDBAF-0CF0-4ECB-9604-BB4E2BD6D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6FF11B-23CC-63E6-0CCA-2FAC73717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3DEAA-4CDD-C849-E4C2-2FA5E6F1A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49A4-16B7-0B4E-9A30-E1436FAC2BD2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7DA47-3617-CF73-15B0-BF7655710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EA062-3998-B29E-96CF-7037E0E05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20249-6BFB-E347-A159-556783D2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470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E8EAD-FED0-D8CC-3E15-6572BA5F8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8307F-4E8B-8F2B-8D14-71F02E225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C93177-8A54-7EF7-E16F-3A53B3A9C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40CF88-26A0-297C-A07E-F7FA9497D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49A4-16B7-0B4E-9A30-E1436FAC2BD2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C6E479-49E2-C786-2223-E2EDD09C9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33CF8E-ED94-29CD-11DE-942B5C41F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20249-6BFB-E347-A159-556783D2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596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0CC5B-3A39-51A4-07EB-8BC2D11C4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F1B1F-9501-7282-ACBB-0ADDF7403A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CF9AF-8407-5F63-DDFD-55E8DBFA60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61F0A2-EA59-D89D-23F2-6822822A22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1F7BB7-E1E2-8514-FEAC-5924815080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34EE5C-86EB-35B5-96FA-E33569603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49A4-16B7-0B4E-9A30-E1436FAC2BD2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4C3C4C-7108-2E78-71D1-BBDF470BA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10CEFA-BDCD-FAEA-7BFF-A009D3558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20249-6BFB-E347-A159-556783D2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193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D17AB-3103-7E3B-2C3E-BD9817A5A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87A4F6-3B03-8FE8-ED92-ACE76CA87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49A4-16B7-0B4E-9A30-E1436FAC2BD2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FDA41B-A672-90FD-C54B-FAC8D21CC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C58283-95C4-3193-4813-C15105AB5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20249-6BFB-E347-A159-556783D2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17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5B3BA5-A164-95DD-AC91-E691495D3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49A4-16B7-0B4E-9A30-E1436FAC2BD2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BFB810-D740-E91B-5659-ECEC64C70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D680A8-E67B-6C8B-C1B7-78FB97183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20249-6BFB-E347-A159-556783D2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550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20DBF-5926-12C8-17D6-D30D9CF76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9081A-39FA-6662-5E45-949797AC2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E1BC5A-A2DF-CA6B-5286-0FAB981BD1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957EF2-15F7-45F9-A82D-88B4295C5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49A4-16B7-0B4E-9A30-E1436FAC2BD2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B811B0-FA42-F3AE-13C0-9A31EE95B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CD4D9F-5DD2-519D-B0A8-0438AE1C9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20249-6BFB-E347-A159-556783D2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38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9FFF1-A7E6-6F4F-3A9D-570C2EBD3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AFFFA8-EC9D-AFBF-95EC-2224DD8276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125269-70BA-ACA9-9FF4-87766A8056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AB537B-308E-015B-0D6D-51C5BA1BD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49A4-16B7-0B4E-9A30-E1436FAC2BD2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0EE799-70E7-007C-8C69-7B6BD600A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531FA2-F24F-3CAC-6214-C0EC82CB7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20249-6BFB-E347-A159-556783D2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89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5CC3F3-D24B-7284-BD7D-8D8619684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11136E-5A62-418F-4628-703D02C58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10423-ED8C-4070-340A-FC366E7622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249A4-16B7-0B4E-9A30-E1436FAC2BD2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49FC4-D242-0D60-E5C8-0DEE2B0D7B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28430-F580-C663-77D1-AC75084770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20249-6BFB-E347-A159-556783D2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547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11F88-3A86-9225-8F9F-B87B7AE5B7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886BA-3424-2BE7-9B9B-8F01C8A84A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Free Online Seminary Course | Old Testament History">
            <a:extLst>
              <a:ext uri="{FF2B5EF4-FFF2-40B4-BE49-F238E27FC236}">
                <a16:creationId xmlns:a16="http://schemas.microsoft.com/office/drawing/2014/main" id="{92C09635-0017-4C32-C86C-F378FEC37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957"/>
            <a:ext cx="12192000" cy="687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620617-B2F1-3AE9-01B6-2BACCE3F96B1}"/>
              </a:ext>
            </a:extLst>
          </p:cNvPr>
          <p:cNvSpPr txBox="1"/>
          <p:nvPr/>
        </p:nvSpPr>
        <p:spPr>
          <a:xfrm>
            <a:off x="4582885" y="5469621"/>
            <a:ext cx="32657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ACADEMY ENGRAVED LET PLAIN:1.0" panose="02000000000000000000" pitchFamily="2" charset="0"/>
              </a:rPr>
              <a:t>Kings</a:t>
            </a:r>
          </a:p>
        </p:txBody>
      </p:sp>
    </p:spTree>
    <p:extLst>
      <p:ext uri="{BB962C8B-B14F-4D97-AF65-F5344CB8AC3E}">
        <p14:creationId xmlns:p14="http://schemas.microsoft.com/office/powerpoint/2010/main" val="169686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2B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ee Online Seminary Course | Old Testament History">
            <a:extLst>
              <a:ext uri="{FF2B5EF4-FFF2-40B4-BE49-F238E27FC236}">
                <a16:creationId xmlns:a16="http://schemas.microsoft.com/office/drawing/2014/main" id="{4D2A07B0-C591-C269-8002-821C45C6E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977" y="0"/>
            <a:ext cx="3265023" cy="184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FCB3EC-44C7-881A-4839-3A0E34ABC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7508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5. Hezekiah shows Judah’s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   Treasures to Babylonians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2F2B0D0-287B-F2EF-C147-92A224289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Reform and Recovery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 Babylonian Visitors</a:t>
            </a:r>
          </a:p>
          <a:p>
            <a:r>
              <a:rPr lang="en-US" sz="3200" dirty="0">
                <a:solidFill>
                  <a:schemeClr val="bg1"/>
                </a:solidFill>
              </a:rPr>
              <a:t>A Future Revealed</a:t>
            </a:r>
          </a:p>
          <a:p>
            <a:r>
              <a:rPr lang="en-US" sz="3200" dirty="0">
                <a:solidFill>
                  <a:schemeClr val="bg1"/>
                </a:solidFill>
              </a:rPr>
              <a:t>Pride Before the Fall</a:t>
            </a:r>
            <a:endParaRPr lang="en-US" sz="3200" dirty="0"/>
          </a:p>
        </p:txBody>
      </p:sp>
      <p:pic>
        <p:nvPicPr>
          <p:cNvPr id="5" name="Picture 4" descr="A map of israel with different colored areas&#10;&#10;Description automatically generated">
            <a:extLst>
              <a:ext uri="{FF2B5EF4-FFF2-40B4-BE49-F238E27FC236}">
                <a16:creationId xmlns:a16="http://schemas.microsoft.com/office/drawing/2014/main" id="{666DF618-9D37-9B45-BE5B-86319FA35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410" y="181899"/>
            <a:ext cx="5549590" cy="649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61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2B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ee Online Seminary Course | Old Testament History">
            <a:extLst>
              <a:ext uri="{FF2B5EF4-FFF2-40B4-BE49-F238E27FC236}">
                <a16:creationId xmlns:a16="http://schemas.microsoft.com/office/drawing/2014/main" id="{4D2A07B0-C591-C269-8002-821C45C6E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977" y="0"/>
            <a:ext cx="3265023" cy="184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FCB3EC-44C7-881A-4839-3A0E34ABC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951" y="250031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Pattern Fulfilled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34B27CB-E78F-EF01-CA02-032D24300ADF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</a:rPr>
              <a:t>From Solomon to Exile</a:t>
            </a:r>
          </a:p>
          <a:p>
            <a:r>
              <a:rPr lang="en-US" sz="3200" dirty="0">
                <a:solidFill>
                  <a:schemeClr val="bg1"/>
                </a:solidFill>
              </a:rPr>
              <a:t>Warning → Choice → Consequence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 Cost of Covenant Breaking</a:t>
            </a:r>
          </a:p>
          <a:p>
            <a:r>
              <a:rPr lang="en-US" sz="3200" dirty="0">
                <a:solidFill>
                  <a:schemeClr val="bg1"/>
                </a:solidFill>
              </a:rPr>
              <a:t>Lessons for Leadership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08708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2B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ee Online Seminary Course | Old Testament History">
            <a:extLst>
              <a:ext uri="{FF2B5EF4-FFF2-40B4-BE49-F238E27FC236}">
                <a16:creationId xmlns:a16="http://schemas.microsoft.com/office/drawing/2014/main" id="{4D2A07B0-C591-C269-8002-821C45C6E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977" y="0"/>
            <a:ext cx="3265023" cy="184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FCB3EC-44C7-881A-4839-3A0E34ABC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951" y="250031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Contemporary Relevance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34B27CB-E78F-EF01-CA02-032D24300ADF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</a:rPr>
              <a:t>Trust and Power</a:t>
            </a:r>
          </a:p>
          <a:p>
            <a:r>
              <a:rPr lang="en-US" sz="3200" dirty="0">
                <a:solidFill>
                  <a:schemeClr val="bg1"/>
                </a:solidFill>
              </a:rPr>
              <a:t>Faithfulness Under Pressure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 Price of Compromise</a:t>
            </a:r>
          </a:p>
          <a:p>
            <a:r>
              <a:rPr lang="en-US" sz="3200" dirty="0">
                <a:solidFill>
                  <a:schemeClr val="bg1"/>
                </a:solidFill>
              </a:rPr>
              <a:t>Leadership's Legacy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75263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11F88-3A86-9225-8F9F-B87B7AE5B7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886BA-3424-2BE7-9B9B-8F01C8A84A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Free Online Seminary Course | Old Testament History">
            <a:extLst>
              <a:ext uri="{FF2B5EF4-FFF2-40B4-BE49-F238E27FC236}">
                <a16:creationId xmlns:a16="http://schemas.microsoft.com/office/drawing/2014/main" id="{92C09635-0017-4C32-C86C-F378FEC37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957"/>
            <a:ext cx="12192000" cy="687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620617-B2F1-3AE9-01B6-2BACCE3F96B1}"/>
              </a:ext>
            </a:extLst>
          </p:cNvPr>
          <p:cNvSpPr txBox="1"/>
          <p:nvPr/>
        </p:nvSpPr>
        <p:spPr>
          <a:xfrm>
            <a:off x="4582885" y="5469621"/>
            <a:ext cx="32657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ACADEMY ENGRAVED LET PLAIN:1.0" panose="02000000000000000000" pitchFamily="2" charset="0"/>
              </a:rPr>
              <a:t>Kings</a:t>
            </a:r>
          </a:p>
        </p:txBody>
      </p:sp>
    </p:spTree>
    <p:extLst>
      <p:ext uri="{BB962C8B-B14F-4D97-AF65-F5344CB8AC3E}">
        <p14:creationId xmlns:p14="http://schemas.microsoft.com/office/powerpoint/2010/main" val="216507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2B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CB3EC-44C7-881A-4839-3A0E34ABC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Covenant Pattern in Kings: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Five Critical Turning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E53EF-09FB-0A45-2009-CB27989FC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079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Introduction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Picture 4" descr="Free Online Seminary Course | Old Testament History">
            <a:extLst>
              <a:ext uri="{FF2B5EF4-FFF2-40B4-BE49-F238E27FC236}">
                <a16:creationId xmlns:a16="http://schemas.microsoft.com/office/drawing/2014/main" id="{4D2A07B0-C591-C269-8002-821C45C6E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977" y="0"/>
            <a:ext cx="3265023" cy="184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507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2B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CB3EC-44C7-881A-4839-3A0E34ABC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Theme: 1 Kings 9:1-9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E53EF-09FB-0A45-2009-CB27989FC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When Solomon had finished building the temple of the L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inherit"/>
              </a:rPr>
              <a:t>ORD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and the royal palace, and had achieved all he had desired to do, the L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inherit"/>
              </a:rPr>
              <a:t>ORD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appeared to him a second time, as he had appeared to him at Gibeon. The L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inherit"/>
              </a:rPr>
              <a:t>ORD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said to him: “I have heard the prayer and plea you have made before me; I have consecrated this temple, which you have built, by putting my Name there forever. </a:t>
            </a:r>
            <a:r>
              <a:rPr lang="en-US" sz="2400" b="1" i="0" u="sng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My eyes and my heart will always be there.</a:t>
            </a:r>
          </a:p>
          <a:p>
            <a:pPr marL="0" indent="0">
              <a:buNone/>
            </a:pPr>
            <a:r>
              <a:rPr lang="en-US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“As for you,</a:t>
            </a:r>
            <a:r>
              <a:rPr lang="en-US" sz="2400" b="1" i="0" u="sng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if you walk before me faithfully 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with integrity of heart and uprightness, </a:t>
            </a:r>
            <a:r>
              <a:rPr lang="en-US" sz="2400" b="1" i="0" u="sng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as David your father did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and do all I command and observe my decrees and laws, I will establish your royal throne over Israel forever, as I promised David your father when I said, ‘You shall never fail to have a successor on the throne of Israel.’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4" descr="Free Online Seminary Course | Old Testament History">
            <a:extLst>
              <a:ext uri="{FF2B5EF4-FFF2-40B4-BE49-F238E27FC236}">
                <a16:creationId xmlns:a16="http://schemas.microsoft.com/office/drawing/2014/main" id="{4D2A07B0-C591-C269-8002-821C45C6E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977" y="0"/>
            <a:ext cx="3265023" cy="184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283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2B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CB3EC-44C7-881A-4839-3A0E34ABC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Theme: 1 Kings 9:1-9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E53EF-09FB-0A45-2009-CB27989FC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But if you or your descendants </a:t>
            </a:r>
            <a:r>
              <a:rPr lang="en-US" sz="2400" b="1" i="0" u="sng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turn away from me 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and do not observe the commands and decrees I have given you and go off to serve other gods and worship them, then I will </a:t>
            </a:r>
            <a:r>
              <a:rPr lang="en-US" sz="2400" b="1" i="0" u="sng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cut off Israel from the land 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 have given them and will reject this temple I have consecrated for my Name. Israel will then become a byword and an object of ridicule among all peoples. This temple will become a heap of rubble. All who pass by will be appalled and will scoff and say, ‘Why has the L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inherit"/>
              </a:rPr>
              <a:t>ORD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done such a thing to this land and to this temple?’ People will answer, ‘Because they have forsaken the L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inherit"/>
              </a:rPr>
              <a:t>ORD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their God, who brought their ancestors out of Egypt, and have embraced other gods, worshiping and serving them—that is why the L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inherit"/>
              </a:rPr>
              <a:t>ORD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brought all this disaster on them.’ ”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4" descr="Free Online Seminary Course | Old Testament History">
            <a:extLst>
              <a:ext uri="{FF2B5EF4-FFF2-40B4-BE49-F238E27FC236}">
                <a16:creationId xmlns:a16="http://schemas.microsoft.com/office/drawing/2014/main" id="{4D2A07B0-C591-C269-8002-821C45C6E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977" y="0"/>
            <a:ext cx="3265023" cy="184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956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2B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ee Online Seminary Course | Old Testament History">
            <a:extLst>
              <a:ext uri="{FF2B5EF4-FFF2-40B4-BE49-F238E27FC236}">
                <a16:creationId xmlns:a16="http://schemas.microsoft.com/office/drawing/2014/main" id="{4D2A07B0-C591-C269-8002-821C45C6E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977" y="0"/>
            <a:ext cx="3265023" cy="184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FCB3EC-44C7-881A-4839-3A0E34ABC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713" y="399942"/>
            <a:ext cx="7566158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1. Solomon –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   Wisdom Misused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5A57A58-3028-48EC-F519-CA27B449CDE1}"/>
              </a:ext>
            </a:extLst>
          </p:cNvPr>
          <p:cNvSpPr txBox="1">
            <a:spLocks/>
          </p:cNvSpPr>
          <p:nvPr/>
        </p:nvSpPr>
        <p:spPr>
          <a:xfrm>
            <a:off x="199979" y="1943548"/>
            <a:ext cx="93824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Reign of Solomon (Chapters 1-11)</a:t>
            </a:r>
          </a:p>
          <a:p>
            <a:pPr marL="1028700" lvl="1" indent="-571500">
              <a:lnSpc>
                <a:spcPct val="150000"/>
              </a:lnSpc>
              <a:buFont typeface="+mj-lt"/>
              <a:buAutoNum type="alphaUcPeriod"/>
            </a:pPr>
            <a:r>
              <a:rPr lang="en-US" sz="2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David’s Final Days and Solomon’s Rise to Power (1:1 – 2:46)</a:t>
            </a:r>
          </a:p>
          <a:p>
            <a:pPr marL="1028700" lvl="1" indent="-571500">
              <a:lnSpc>
                <a:spcPct val="150000"/>
              </a:lnSpc>
              <a:buFont typeface="+mj-lt"/>
              <a:buAutoNum type="alphaUcPeriod"/>
            </a:pPr>
            <a:r>
              <a:rPr lang="en-US" sz="2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Solomon’s Wisdom and Wealth (3:1 – 4:34)</a:t>
            </a:r>
          </a:p>
          <a:p>
            <a:pPr marL="1028700" lvl="1" indent="-571500">
              <a:lnSpc>
                <a:spcPct val="150000"/>
              </a:lnSpc>
              <a:buFont typeface="+mj-lt"/>
              <a:buAutoNum type="alphaUcPeriod"/>
            </a:pPr>
            <a:r>
              <a:rPr lang="en-US" sz="2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Building of the Temple and Palace (5:1 – 8:66)</a:t>
            </a:r>
          </a:p>
          <a:p>
            <a:pPr marL="1028700" lvl="1" indent="-571500">
              <a:lnSpc>
                <a:spcPct val="150000"/>
              </a:lnSpc>
              <a:buFont typeface="+mj-lt"/>
              <a:buAutoNum type="alphaUcPeriod"/>
            </a:pPr>
            <a:r>
              <a:rPr lang="en-US" sz="2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Solomon’s Achievements and Decline (9:1 – 11:43)</a:t>
            </a:r>
          </a:p>
        </p:txBody>
      </p:sp>
    </p:spTree>
    <p:extLst>
      <p:ext uri="{BB962C8B-B14F-4D97-AF65-F5344CB8AC3E}">
        <p14:creationId xmlns:p14="http://schemas.microsoft.com/office/powerpoint/2010/main" val="1136597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2B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ee Online Seminary Course | Old Testament History">
            <a:extLst>
              <a:ext uri="{FF2B5EF4-FFF2-40B4-BE49-F238E27FC236}">
                <a16:creationId xmlns:a16="http://schemas.microsoft.com/office/drawing/2014/main" id="{4D2A07B0-C591-C269-8002-821C45C6E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977" y="0"/>
            <a:ext cx="3265023" cy="184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FCB3EC-44C7-881A-4839-3A0E34ABC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713" y="399942"/>
            <a:ext cx="7566158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1. Solomon –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   Wisdom Misused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5A57A58-3028-48EC-F519-CA27B449CDE1}"/>
              </a:ext>
            </a:extLst>
          </p:cNvPr>
          <p:cNvSpPr txBox="1">
            <a:spLocks/>
          </p:cNvSpPr>
          <p:nvPr/>
        </p:nvSpPr>
        <p:spPr>
          <a:xfrm>
            <a:off x="886216" y="2324762"/>
            <a:ext cx="520978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</a:rPr>
              <a:t>The Golden Age</a:t>
            </a:r>
          </a:p>
          <a:p>
            <a:r>
              <a:rPr lang="en-US" sz="3200" dirty="0">
                <a:solidFill>
                  <a:schemeClr val="bg1"/>
                </a:solidFill>
              </a:rPr>
              <a:t>First Signs of Trouble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 High Cost of Compromise</a:t>
            </a:r>
          </a:p>
          <a:p>
            <a:r>
              <a:rPr lang="en-US" sz="3200" dirty="0">
                <a:solidFill>
                  <a:schemeClr val="bg1"/>
                </a:solidFill>
              </a:rPr>
              <a:t>A Kingdom Divided</a:t>
            </a:r>
            <a:endParaRPr lang="en-US" sz="3200" dirty="0"/>
          </a:p>
        </p:txBody>
      </p:sp>
      <p:pic>
        <p:nvPicPr>
          <p:cNvPr id="6" name="Picture 5" descr="A map of israel with different colored areas&#10;&#10;Description automatically generated">
            <a:extLst>
              <a:ext uri="{FF2B5EF4-FFF2-40B4-BE49-F238E27FC236}">
                <a16:creationId xmlns:a16="http://schemas.microsoft.com/office/drawing/2014/main" id="{90B3CAA3-237E-0CC3-6257-E2B2325B7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410" y="181899"/>
            <a:ext cx="5549590" cy="649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827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2B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CB3EC-44C7-881A-4839-3A0E34ABC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95" y="349750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2. Elijah/Elisha Confront 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     Omri Dynasty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4" descr="Free Online Seminary Course | Old Testament History">
            <a:extLst>
              <a:ext uri="{FF2B5EF4-FFF2-40B4-BE49-F238E27FC236}">
                <a16:creationId xmlns:a16="http://schemas.microsoft.com/office/drawing/2014/main" id="{4D2A07B0-C591-C269-8002-821C45C6E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977" y="0"/>
            <a:ext cx="3265023" cy="184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2189F73-08FC-91EF-B90E-C945D1AB5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0812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Enter the Prophets</a:t>
            </a:r>
          </a:p>
          <a:p>
            <a:r>
              <a:rPr lang="en-US" sz="3200" dirty="0">
                <a:solidFill>
                  <a:schemeClr val="bg1"/>
                </a:solidFill>
              </a:rPr>
              <a:t>Confronting Baal</a:t>
            </a:r>
          </a:p>
          <a:p>
            <a:r>
              <a:rPr lang="en-US" sz="3200" dirty="0">
                <a:solidFill>
                  <a:schemeClr val="bg1"/>
                </a:solidFill>
              </a:rPr>
              <a:t>Fire from Heaven </a:t>
            </a:r>
          </a:p>
          <a:p>
            <a:r>
              <a:rPr lang="en-US" sz="3200" dirty="0">
                <a:solidFill>
                  <a:schemeClr val="bg1"/>
                </a:solidFill>
              </a:rPr>
              <a:t>Oil for the poor</a:t>
            </a:r>
          </a:p>
          <a:p>
            <a:r>
              <a:rPr lang="en-US" sz="3200" dirty="0">
                <a:solidFill>
                  <a:schemeClr val="bg1"/>
                </a:solidFill>
              </a:rPr>
              <a:t>A Faithful Remnant</a:t>
            </a:r>
            <a:endParaRPr lang="en-US" sz="3200" dirty="0"/>
          </a:p>
        </p:txBody>
      </p:sp>
      <p:pic>
        <p:nvPicPr>
          <p:cNvPr id="3" name="Picture 2" descr="A map of israel with different colored areas&#10;&#10;Description automatically generated">
            <a:extLst>
              <a:ext uri="{FF2B5EF4-FFF2-40B4-BE49-F238E27FC236}">
                <a16:creationId xmlns:a16="http://schemas.microsoft.com/office/drawing/2014/main" id="{50EC6832-74F2-5357-474C-5C3D828C5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410" y="181899"/>
            <a:ext cx="5549590" cy="649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386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2B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CB3EC-44C7-881A-4839-3A0E34ABC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426" y="257508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3. Menahem Becomes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   Assyria’s Vassal</a:t>
            </a:r>
          </a:p>
        </p:txBody>
      </p:sp>
      <p:pic>
        <p:nvPicPr>
          <p:cNvPr id="4" name="Picture 4" descr="Free Online Seminary Course | Old Testament History">
            <a:extLst>
              <a:ext uri="{FF2B5EF4-FFF2-40B4-BE49-F238E27FC236}">
                <a16:creationId xmlns:a16="http://schemas.microsoft.com/office/drawing/2014/main" id="{4D2A07B0-C591-C269-8002-821C45C6E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977" y="0"/>
            <a:ext cx="3265023" cy="184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70171DE-6E92-7053-EC1D-384EEBAB0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The Price of Protection</a:t>
            </a:r>
          </a:p>
          <a:p>
            <a:r>
              <a:rPr lang="en-US" sz="3200" dirty="0">
                <a:solidFill>
                  <a:schemeClr val="bg1"/>
                </a:solidFill>
              </a:rPr>
              <a:t>Silver for Security</a:t>
            </a:r>
          </a:p>
          <a:p>
            <a:r>
              <a:rPr lang="en-US" sz="3200" dirty="0">
                <a:solidFill>
                  <a:schemeClr val="bg1"/>
                </a:solidFill>
              </a:rPr>
              <a:t>Trust Misplaced</a:t>
            </a:r>
          </a:p>
          <a:p>
            <a:r>
              <a:rPr lang="en-US" sz="3200" dirty="0">
                <a:solidFill>
                  <a:schemeClr val="bg1"/>
                </a:solidFill>
              </a:rPr>
              <a:t>Independence Lost</a:t>
            </a:r>
            <a:endParaRPr lang="en-US" sz="3200" dirty="0"/>
          </a:p>
        </p:txBody>
      </p:sp>
      <p:pic>
        <p:nvPicPr>
          <p:cNvPr id="3" name="Picture 2" descr="A map of israel with different colored areas&#10;&#10;Description automatically generated">
            <a:extLst>
              <a:ext uri="{FF2B5EF4-FFF2-40B4-BE49-F238E27FC236}">
                <a16:creationId xmlns:a16="http://schemas.microsoft.com/office/drawing/2014/main" id="{26EA6F83-7719-716D-BAE0-360DDF364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410" y="181899"/>
            <a:ext cx="5549590" cy="649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987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2B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CB3EC-44C7-881A-4839-3A0E34ABC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420" y="299646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4. Ahaz Becomes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   Assyria’s Vassal</a:t>
            </a:r>
          </a:p>
        </p:txBody>
      </p:sp>
      <p:pic>
        <p:nvPicPr>
          <p:cNvPr id="4" name="Picture 4" descr="Free Online Seminary Course | Old Testament History">
            <a:extLst>
              <a:ext uri="{FF2B5EF4-FFF2-40B4-BE49-F238E27FC236}">
                <a16:creationId xmlns:a16="http://schemas.microsoft.com/office/drawing/2014/main" id="{4D2A07B0-C591-C269-8002-821C45C6E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977" y="0"/>
            <a:ext cx="3265023" cy="184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6BA0D53-D85A-8C37-ECFB-BE0803DF6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 Kingdom Under Pressure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 Fatal Choice</a:t>
            </a:r>
          </a:p>
          <a:p>
            <a:r>
              <a:rPr lang="en-US" sz="3200" dirty="0">
                <a:solidFill>
                  <a:schemeClr val="bg1"/>
                </a:solidFill>
              </a:rPr>
              <a:t>Temple Desecrated</a:t>
            </a:r>
          </a:p>
          <a:p>
            <a:r>
              <a:rPr lang="en-US" sz="3200" dirty="0">
                <a:solidFill>
                  <a:schemeClr val="bg1"/>
                </a:solidFill>
              </a:rPr>
              <a:t>Point of No Return</a:t>
            </a:r>
            <a:endParaRPr lang="en-US" sz="3200" dirty="0"/>
          </a:p>
        </p:txBody>
      </p:sp>
      <p:pic>
        <p:nvPicPr>
          <p:cNvPr id="6" name="Picture 5" descr="A map of israel with different colored areas&#10;&#10;Description automatically generated">
            <a:extLst>
              <a:ext uri="{FF2B5EF4-FFF2-40B4-BE49-F238E27FC236}">
                <a16:creationId xmlns:a16="http://schemas.microsoft.com/office/drawing/2014/main" id="{4D1BA296-014A-B1AB-F56A-A21C6CC18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410" y="181899"/>
            <a:ext cx="5549590" cy="649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80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548</Words>
  <Application>Microsoft Office PowerPoint</Application>
  <PresentationFormat>Widescreen</PresentationFormat>
  <Paragraphs>51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ACADEMY ENGRAVED LET PLAIN:1.0</vt:lpstr>
      <vt:lpstr>arial</vt:lpstr>
      <vt:lpstr>arial</vt:lpstr>
      <vt:lpstr>Calibri</vt:lpstr>
      <vt:lpstr>Calibri Light</vt:lpstr>
      <vt:lpstr>inherit</vt:lpstr>
      <vt:lpstr>Office Theme</vt:lpstr>
      <vt:lpstr>PowerPoint Presentation</vt:lpstr>
      <vt:lpstr>The Covenant Pattern in Kings:  Five Critical Turning Points</vt:lpstr>
      <vt:lpstr>Theme: 1 Kings 9:1-9</vt:lpstr>
      <vt:lpstr>Theme: 1 Kings 9:1-9</vt:lpstr>
      <vt:lpstr>1. Solomon –      Wisdom Misused</vt:lpstr>
      <vt:lpstr>1. Solomon –      Wisdom Misused</vt:lpstr>
      <vt:lpstr>2. Elijah/Elisha Confront       Omri Dynasty</vt:lpstr>
      <vt:lpstr>3. Menahem Becomes      Assyria’s Vassal</vt:lpstr>
      <vt:lpstr>4. Ahaz Becomes      Assyria’s Vassal</vt:lpstr>
      <vt:lpstr>5. Hezekiah shows Judah’s     Treasures to Babylonians</vt:lpstr>
      <vt:lpstr>The Pattern Fulfilled</vt:lpstr>
      <vt:lpstr>Contemporary Relevance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PLATTER, GUY</cp:lastModifiedBy>
  <cp:revision>2</cp:revision>
  <dcterms:created xsi:type="dcterms:W3CDTF">2024-08-27T19:34:53Z</dcterms:created>
  <dcterms:modified xsi:type="dcterms:W3CDTF">2024-11-08T17:47:48Z</dcterms:modified>
</cp:coreProperties>
</file>